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11.xml" ContentType="application/vnd.openxmlformats-officedocument.themeOverride+xml"/>
  <Override PartName="/ppt/charts/chart16.xml" ContentType="application/vnd.openxmlformats-officedocument.drawingml.chart+xml"/>
  <Override PartName="/ppt/theme/themeOverride12.xml" ContentType="application/vnd.openxmlformats-officedocument.themeOverride+xml"/>
  <Override PartName="/ppt/charts/chart17.xml" ContentType="application/vnd.openxmlformats-officedocument.drawingml.chart+xml"/>
  <Override PartName="/ppt/theme/themeOverride13.xml" ContentType="application/vnd.openxmlformats-officedocument.themeOverride+xml"/>
  <Override PartName="/ppt/charts/chart18.xml" ContentType="application/vnd.openxmlformats-officedocument.drawingml.chart+xml"/>
  <Override PartName="/ppt/theme/themeOverride14.xml" ContentType="application/vnd.openxmlformats-officedocument.themeOverride+xml"/>
  <Override PartName="/ppt/charts/chart19.xml" ContentType="application/vnd.openxmlformats-officedocument.drawingml.chart+xml"/>
  <Override PartName="/ppt/theme/themeOverride15.xml" ContentType="application/vnd.openxmlformats-officedocument.themeOverride+xml"/>
  <Override PartName="/ppt/charts/chart20.xml" ContentType="application/vnd.openxmlformats-officedocument.drawingml.chart+xml"/>
  <Override PartName="/ppt/theme/themeOverride16.xml" ContentType="application/vnd.openxmlformats-officedocument.themeOverride+xml"/>
  <Override PartName="/ppt/charts/chart21.xml" ContentType="application/vnd.openxmlformats-officedocument.drawingml.chart+xml"/>
  <Override PartName="/ppt/theme/themeOverride17.xml" ContentType="application/vnd.openxmlformats-officedocument.themeOverr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theme/themeOverride18.xml" ContentType="application/vnd.openxmlformats-officedocument.themeOverr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0.xml" ContentType="application/vnd.openxmlformats-officedocument.drawingml.chart+xml"/>
  <Override PartName="/ppt/drawings/drawing2.xml" ContentType="application/vnd.openxmlformats-officedocument.drawingml.chartshapes+xml"/>
  <Override PartName="/ppt/charts/chart31.xml" ContentType="application/vnd.openxmlformats-officedocument.drawingml.chart+xml"/>
  <Override PartName="/ppt/drawings/drawing3.xml" ContentType="application/vnd.openxmlformats-officedocument.drawingml.chartshapes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theme/themeOverride19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6" r:id="rId2"/>
    <p:sldMasterId id="2147483749" r:id="rId3"/>
  </p:sldMasterIdLst>
  <p:notesMasterIdLst>
    <p:notesMasterId r:id="rId150"/>
  </p:notesMasterIdLst>
  <p:handoutMasterIdLst>
    <p:handoutMasterId r:id="rId151"/>
  </p:handoutMasterIdLst>
  <p:sldIdLst>
    <p:sldId id="257" r:id="rId4"/>
    <p:sldId id="935" r:id="rId5"/>
    <p:sldId id="834" r:id="rId6"/>
    <p:sldId id="1058" r:id="rId7"/>
    <p:sldId id="1059" r:id="rId8"/>
    <p:sldId id="1062" r:id="rId9"/>
    <p:sldId id="1057" r:id="rId10"/>
    <p:sldId id="937" r:id="rId11"/>
    <p:sldId id="938" r:id="rId12"/>
    <p:sldId id="939" r:id="rId13"/>
    <p:sldId id="941" r:id="rId14"/>
    <p:sldId id="940" r:id="rId15"/>
    <p:sldId id="1060" r:id="rId16"/>
    <p:sldId id="1061" r:id="rId17"/>
    <p:sldId id="684" r:id="rId18"/>
    <p:sldId id="946" r:id="rId19"/>
    <p:sldId id="903" r:id="rId20"/>
    <p:sldId id="904" r:id="rId21"/>
    <p:sldId id="948" r:id="rId22"/>
    <p:sldId id="905" r:id="rId23"/>
    <p:sldId id="1160" r:id="rId24"/>
    <p:sldId id="906" r:id="rId25"/>
    <p:sldId id="933" r:id="rId26"/>
    <p:sldId id="949" r:id="rId27"/>
    <p:sldId id="907" r:id="rId28"/>
    <p:sldId id="908" r:id="rId29"/>
    <p:sldId id="950" r:id="rId30"/>
    <p:sldId id="909" r:id="rId31"/>
    <p:sldId id="910" r:id="rId32"/>
    <p:sldId id="951" r:id="rId33"/>
    <p:sldId id="911" r:id="rId34"/>
    <p:sldId id="912" r:id="rId35"/>
    <p:sldId id="952" r:id="rId36"/>
    <p:sldId id="913" r:id="rId37"/>
    <p:sldId id="914" r:id="rId38"/>
    <p:sldId id="953" r:id="rId39"/>
    <p:sldId id="915" r:id="rId40"/>
    <p:sldId id="916" r:id="rId41"/>
    <p:sldId id="954" r:id="rId42"/>
    <p:sldId id="917" r:id="rId43"/>
    <p:sldId id="918" r:id="rId44"/>
    <p:sldId id="955" r:id="rId45"/>
    <p:sldId id="919" r:id="rId46"/>
    <p:sldId id="920" r:id="rId47"/>
    <p:sldId id="956" r:id="rId48"/>
    <p:sldId id="921" r:id="rId49"/>
    <p:sldId id="922" r:id="rId50"/>
    <p:sldId id="957" r:id="rId51"/>
    <p:sldId id="923" r:id="rId52"/>
    <p:sldId id="924" r:id="rId53"/>
    <p:sldId id="959" r:id="rId54"/>
    <p:sldId id="927" r:id="rId55"/>
    <p:sldId id="928" r:id="rId56"/>
    <p:sldId id="1077" r:id="rId57"/>
    <p:sldId id="960" r:id="rId58"/>
    <p:sldId id="929" r:id="rId59"/>
    <p:sldId id="930" r:id="rId60"/>
    <p:sldId id="1075" r:id="rId61"/>
    <p:sldId id="964" r:id="rId62"/>
    <p:sldId id="962" r:id="rId63"/>
    <p:sldId id="963" r:id="rId64"/>
    <p:sldId id="1074" r:id="rId65"/>
    <p:sldId id="836" r:id="rId66"/>
    <p:sldId id="1063" r:id="rId67"/>
    <p:sldId id="1007" r:id="rId68"/>
    <p:sldId id="1067" r:id="rId69"/>
    <p:sldId id="1068" r:id="rId70"/>
    <p:sldId id="1011" r:id="rId71"/>
    <p:sldId id="1012" r:id="rId72"/>
    <p:sldId id="1071" r:id="rId73"/>
    <p:sldId id="1013" r:id="rId74"/>
    <p:sldId id="1014" r:id="rId75"/>
    <p:sldId id="1015" r:id="rId76"/>
    <p:sldId id="1072" r:id="rId77"/>
    <p:sldId id="1079" r:id="rId78"/>
    <p:sldId id="1080" r:id="rId79"/>
    <p:sldId id="1081" r:id="rId80"/>
    <p:sldId id="1016" r:id="rId81"/>
    <p:sldId id="1020" r:id="rId82"/>
    <p:sldId id="1021" r:id="rId83"/>
    <p:sldId id="1022" r:id="rId84"/>
    <p:sldId id="1023" r:id="rId85"/>
    <p:sldId id="1024" r:id="rId86"/>
    <p:sldId id="1025" r:id="rId87"/>
    <p:sldId id="1073" r:id="rId88"/>
    <p:sldId id="1085" r:id="rId89"/>
    <p:sldId id="1086" r:id="rId90"/>
    <p:sldId id="1087" r:id="rId91"/>
    <p:sldId id="1089" r:id="rId92"/>
    <p:sldId id="1047" r:id="rId93"/>
    <p:sldId id="1048" r:id="rId94"/>
    <p:sldId id="1090" r:id="rId95"/>
    <p:sldId id="1091" r:id="rId96"/>
    <p:sldId id="1050" r:id="rId97"/>
    <p:sldId id="1051" r:id="rId98"/>
    <p:sldId id="1092" r:id="rId99"/>
    <p:sldId id="1093" r:id="rId100"/>
    <p:sldId id="1094" r:id="rId101"/>
    <p:sldId id="1095" r:id="rId102"/>
    <p:sldId id="1096" r:id="rId103"/>
    <p:sldId id="1097" r:id="rId104"/>
    <p:sldId id="1098" r:id="rId105"/>
    <p:sldId id="1101" r:id="rId106"/>
    <p:sldId id="1102" r:id="rId107"/>
    <p:sldId id="1104" r:id="rId108"/>
    <p:sldId id="1105" r:id="rId109"/>
    <p:sldId id="1159" r:id="rId110"/>
    <p:sldId id="1106" r:id="rId111"/>
    <p:sldId id="1109" r:id="rId112"/>
    <p:sldId id="1122" r:id="rId113"/>
    <p:sldId id="1123" r:id="rId114"/>
    <p:sldId id="1124" r:id="rId115"/>
    <p:sldId id="1125" r:id="rId116"/>
    <p:sldId id="1126" r:id="rId117"/>
    <p:sldId id="1127" r:id="rId118"/>
    <p:sldId id="1128" r:id="rId119"/>
    <p:sldId id="1129" r:id="rId120"/>
    <p:sldId id="1130" r:id="rId121"/>
    <p:sldId id="1131" r:id="rId122"/>
    <p:sldId id="1132" r:id="rId123"/>
    <p:sldId id="1133" r:id="rId124"/>
    <p:sldId id="1134" r:id="rId125"/>
    <p:sldId id="1135" r:id="rId126"/>
    <p:sldId id="1136" r:id="rId127"/>
    <p:sldId id="1137" r:id="rId128"/>
    <p:sldId id="1138" r:id="rId129"/>
    <p:sldId id="1139" r:id="rId130"/>
    <p:sldId id="1140" r:id="rId131"/>
    <p:sldId id="1141" r:id="rId132"/>
    <p:sldId id="1142" r:id="rId133"/>
    <p:sldId id="1143" r:id="rId134"/>
    <p:sldId id="1144" r:id="rId135"/>
    <p:sldId id="1145" r:id="rId136"/>
    <p:sldId id="1146" r:id="rId137"/>
    <p:sldId id="1147" r:id="rId138"/>
    <p:sldId id="1148" r:id="rId139"/>
    <p:sldId id="1149" r:id="rId140"/>
    <p:sldId id="1150" r:id="rId141"/>
    <p:sldId id="1151" r:id="rId142"/>
    <p:sldId id="1152" r:id="rId143"/>
    <p:sldId id="1153" r:id="rId144"/>
    <p:sldId id="1154" r:id="rId145"/>
    <p:sldId id="1155" r:id="rId146"/>
    <p:sldId id="1156" r:id="rId147"/>
    <p:sldId id="1157" r:id="rId148"/>
    <p:sldId id="1158" r:id="rId149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3399"/>
    <a:srgbClr val="FFFF00"/>
    <a:srgbClr val="FFFF99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9512" autoAdjust="0"/>
  </p:normalViewPr>
  <p:slideViewPr>
    <p:cSldViewPr>
      <p:cViewPr varScale="1">
        <p:scale>
          <a:sx n="92" d="100"/>
          <a:sy n="92" d="100"/>
        </p:scale>
        <p:origin x="130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viewProps" Target="viewProp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theme" Target="theme/theme1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8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9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0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1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2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3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4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6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7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18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615009\Desktop\wypadki%20na%20mapia%20za%20trzy%20lata.xlsx" TargetMode="External"/><Relationship Id="rId1" Type="http://schemas.openxmlformats.org/officeDocument/2006/relationships/themeOverride" Target="../theme/themeOverride19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Arkusz2!$B$1</c:f>
              <c:strCache>
                <c:ptCount val="1"/>
                <c:pt idx="0">
                  <c:v>WskaźIlość postepowan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Arkusz2!$A$2:$A$6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Arkusz2!$B$2:$B$6</c:f>
              <c:numCache>
                <c:formatCode>#,##0</c:formatCode>
                <c:ptCount val="5"/>
                <c:pt idx="0">
                  <c:v>47623</c:v>
                </c:pt>
                <c:pt idx="1">
                  <c:v>41790</c:v>
                </c:pt>
                <c:pt idx="2">
                  <c:v>39707</c:v>
                </c:pt>
                <c:pt idx="3">
                  <c:v>36602</c:v>
                </c:pt>
                <c:pt idx="4">
                  <c:v>36519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03-4200-917B-7D2CFA3AAD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333600"/>
        <c:axId val="119181824"/>
      </c:barChart>
      <c:catAx>
        <c:axId val="177333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19181824"/>
        <c:crosses val="autoZero"/>
        <c:auto val="1"/>
        <c:lblAlgn val="ctr"/>
        <c:lblOffset val="100"/>
        <c:noMultiLvlLbl val="0"/>
      </c:catAx>
      <c:valAx>
        <c:axId val="1191818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773336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>
                  <c:v>9479</c:v>
                </c:pt>
                <c:pt idx="1">
                  <c:v>7736</c:v>
                </c:pt>
                <c:pt idx="2">
                  <c:v>6909</c:v>
                </c:pt>
                <c:pt idx="3" formatCode="#0">
                  <c:v>5571</c:v>
                </c:pt>
                <c:pt idx="4">
                  <c:v>4837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1C-4095-AC8D-58AA4361F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787872"/>
        <c:axId val="183418752"/>
      </c:barChart>
      <c:catAx>
        <c:axId val="238787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3418752"/>
        <c:crosses val="autoZero"/>
        <c:auto val="1"/>
        <c:lblAlgn val="ctr"/>
        <c:lblOffset val="100"/>
        <c:noMultiLvlLbl val="0"/>
      </c:catAx>
      <c:valAx>
        <c:axId val="183418752"/>
        <c:scaling>
          <c:orientation val="minMax"/>
          <c:max val="12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387878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34.799999999999997</c:v>
                </c:pt>
                <c:pt idx="1">
                  <c:v>35.9</c:v>
                </c:pt>
                <c:pt idx="2">
                  <c:v>34.299999999999997</c:v>
                </c:pt>
                <c:pt idx="3">
                  <c:v>34.319526627218899</c:v>
                </c:pt>
                <c:pt idx="4">
                  <c:v>36.799999999999997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2E-45AB-A062-1F6F3699F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420992"/>
        <c:axId val="183421552"/>
      </c:barChart>
      <c:catAx>
        <c:axId val="183420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3421552"/>
        <c:crosses val="autoZero"/>
        <c:auto val="1"/>
        <c:lblAlgn val="ctr"/>
        <c:lblOffset val="100"/>
        <c:noMultiLvlLbl val="0"/>
      </c:catAx>
      <c:valAx>
        <c:axId val="183421552"/>
        <c:scaling>
          <c:orientation val="minMax"/>
          <c:max val="40"/>
          <c:min val="3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834209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603</c:v>
                </c:pt>
                <c:pt idx="1">
                  <c:v>582</c:v>
                </c:pt>
                <c:pt idx="2">
                  <c:v>427</c:v>
                </c:pt>
                <c:pt idx="3" formatCode="#0">
                  <c:v>357</c:v>
                </c:pt>
                <c:pt idx="4">
                  <c:v>274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12-4516-B1C4-36E148BACC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423792"/>
        <c:axId val="183424352"/>
      </c:barChart>
      <c:catAx>
        <c:axId val="183423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3424352"/>
        <c:crosses val="autoZero"/>
        <c:auto val="1"/>
        <c:lblAlgn val="ctr"/>
        <c:lblOffset val="100"/>
        <c:noMultiLvlLbl val="0"/>
      </c:catAx>
      <c:valAx>
        <c:axId val="183424352"/>
        <c:scaling>
          <c:orientation val="minMax"/>
          <c:max val="8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34237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22.9</c:v>
                </c:pt>
                <c:pt idx="1">
                  <c:v>31.5</c:v>
                </c:pt>
                <c:pt idx="2">
                  <c:v>27.2</c:v>
                </c:pt>
                <c:pt idx="3">
                  <c:v>20.775623268698101</c:v>
                </c:pt>
                <c:pt idx="4">
                  <c:v>26.2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BE-4473-8AB1-C01760770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707680"/>
        <c:axId val="239708240"/>
      </c:barChart>
      <c:catAx>
        <c:axId val="239707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9708240"/>
        <c:crosses val="autoZero"/>
        <c:auto val="1"/>
        <c:lblAlgn val="ctr"/>
        <c:lblOffset val="100"/>
        <c:noMultiLvlLbl val="0"/>
      </c:catAx>
      <c:valAx>
        <c:axId val="239708240"/>
        <c:scaling>
          <c:orientation val="minMax"/>
          <c:max val="4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397076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>
                  <c:v>3220</c:v>
                </c:pt>
                <c:pt idx="1">
                  <c:v>2515</c:v>
                </c:pt>
                <c:pt idx="2">
                  <c:v>2489</c:v>
                </c:pt>
                <c:pt idx="3">
                  <c:v>2366</c:v>
                </c:pt>
                <c:pt idx="4">
                  <c:v>2158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33-429C-8BBB-A135C8D94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710480"/>
        <c:axId val="239711040"/>
      </c:barChart>
      <c:catAx>
        <c:axId val="239710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9711040"/>
        <c:crosses val="autoZero"/>
        <c:auto val="1"/>
        <c:lblAlgn val="ctr"/>
        <c:lblOffset val="100"/>
        <c:noMultiLvlLbl val="0"/>
      </c:catAx>
      <c:valAx>
        <c:axId val="239711040"/>
        <c:scaling>
          <c:orientation val="minMax"/>
          <c:max val="45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39710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30</c:v>
                </c:pt>
                <c:pt idx="1">
                  <c:v>36.1</c:v>
                </c:pt>
                <c:pt idx="2">
                  <c:v>30.8</c:v>
                </c:pt>
                <c:pt idx="3">
                  <c:v>34.799999999999997</c:v>
                </c:pt>
                <c:pt idx="4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6F-441A-89EC-35E7C6B104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713280"/>
        <c:axId val="239713840"/>
      </c:barChart>
      <c:catAx>
        <c:axId val="239713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9713840"/>
        <c:crosses val="autoZero"/>
        <c:auto val="1"/>
        <c:lblAlgn val="ctr"/>
        <c:lblOffset val="100"/>
        <c:noMultiLvlLbl val="0"/>
      </c:catAx>
      <c:valAx>
        <c:axId val="239713840"/>
        <c:scaling>
          <c:orientation val="minMax"/>
          <c:max val="5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397132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443</c:v>
                </c:pt>
                <c:pt idx="1">
                  <c:v>388</c:v>
                </c:pt>
                <c:pt idx="2">
                  <c:v>369</c:v>
                </c:pt>
                <c:pt idx="3" formatCode="#0">
                  <c:v>318</c:v>
                </c:pt>
                <c:pt idx="4">
                  <c:v>281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3F-4318-994C-EFBF2F6F70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321056"/>
        <c:axId val="240321616"/>
      </c:barChart>
      <c:catAx>
        <c:axId val="240321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0321616"/>
        <c:crosses val="autoZero"/>
        <c:auto val="1"/>
        <c:lblAlgn val="ctr"/>
        <c:lblOffset val="100"/>
        <c:noMultiLvlLbl val="0"/>
      </c:catAx>
      <c:valAx>
        <c:axId val="240321616"/>
        <c:scaling>
          <c:orientation val="minMax"/>
          <c:max val="7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03210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76.7</c:v>
                </c:pt>
                <c:pt idx="1">
                  <c:v>80.400000000000006</c:v>
                </c:pt>
                <c:pt idx="2">
                  <c:v>82</c:v>
                </c:pt>
                <c:pt idx="3">
                  <c:v>79.900000000000006</c:v>
                </c:pt>
                <c:pt idx="4">
                  <c:v>80.400000000000006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79-4F0B-B447-2885DF18D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323856"/>
        <c:axId val="240324416"/>
      </c:barChart>
      <c:catAx>
        <c:axId val="240323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0324416"/>
        <c:crosses val="autoZero"/>
        <c:auto val="1"/>
        <c:lblAlgn val="ctr"/>
        <c:lblOffset val="100"/>
        <c:noMultiLvlLbl val="0"/>
      </c:catAx>
      <c:valAx>
        <c:axId val="240324416"/>
        <c:scaling>
          <c:orientation val="minMax"/>
          <c:max val="1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403238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369</c:v>
                </c:pt>
                <c:pt idx="1">
                  <c:v>321</c:v>
                </c:pt>
                <c:pt idx="2">
                  <c:v>286</c:v>
                </c:pt>
                <c:pt idx="3" formatCode="#0">
                  <c:v>308</c:v>
                </c:pt>
                <c:pt idx="4">
                  <c:v>297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90-4792-AFBA-DBE23DFAE9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326656"/>
        <c:axId val="240327216"/>
      </c:barChart>
      <c:catAx>
        <c:axId val="240326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0327216"/>
        <c:crosses val="autoZero"/>
        <c:auto val="1"/>
        <c:lblAlgn val="ctr"/>
        <c:lblOffset val="100"/>
        <c:noMultiLvlLbl val="0"/>
      </c:catAx>
      <c:valAx>
        <c:axId val="240327216"/>
        <c:scaling>
          <c:orientation val="minMax"/>
          <c:max val="5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03266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'wskażnik wykrywalności'!$B$2:$B$6</c:f>
              <c:numCache>
                <c:formatCode>General</c:formatCode>
                <c:ptCount val="5"/>
                <c:pt idx="0">
                  <c:v>83.1</c:v>
                </c:pt>
                <c:pt idx="1">
                  <c:v>85.9</c:v>
                </c:pt>
                <c:pt idx="2">
                  <c:v>81.400000000000006</c:v>
                </c:pt>
                <c:pt idx="3" formatCode="0.0">
                  <c:v>84.949832775919702</c:v>
                </c:pt>
                <c:pt idx="4">
                  <c:v>86.9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20-4F56-8661-3A904FB800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053600"/>
        <c:axId val="241054160"/>
      </c:barChart>
      <c:catAx>
        <c:axId val="241053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1054160"/>
        <c:crosses val="autoZero"/>
        <c:auto val="1"/>
        <c:lblAlgn val="ctr"/>
        <c:lblOffset val="100"/>
        <c:noMultiLvlLbl val="0"/>
      </c:catAx>
      <c:valAx>
        <c:axId val="241054160"/>
        <c:scaling>
          <c:orientation val="minMax"/>
          <c:max val="90"/>
          <c:min val="7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0536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732164357528675E-2"/>
          <c:y val="2.8796228523628089E-2"/>
          <c:w val="0.93979666215949165"/>
          <c:h val="0.874010322382481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Arkusz1!$B$2:$B$6</c:f>
              <c:numCache>
                <c:formatCode>#,##0.0</c:formatCode>
                <c:ptCount val="5"/>
                <c:pt idx="0">
                  <c:v>67.599999999999994</c:v>
                </c:pt>
                <c:pt idx="1">
                  <c:v>69.099999999999994</c:v>
                </c:pt>
                <c:pt idx="2">
                  <c:v>67.099999999999994</c:v>
                </c:pt>
                <c:pt idx="3">
                  <c:v>69.719163421615903</c:v>
                </c:pt>
                <c:pt idx="4">
                  <c:v>74.5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0F-4C0F-B2B3-9D8B6C242D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792736"/>
        <c:axId val="181793296"/>
      </c:barChart>
      <c:catAx>
        <c:axId val="181792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latin typeface="Arial" panose="020B0604020202020204" pitchFamily="34" charset="0"/>
              </a:defRPr>
            </a:pPr>
            <a:endParaRPr lang="pl-PL"/>
          </a:p>
        </c:txPr>
        <c:crossAx val="181793296"/>
        <c:crosses val="autoZero"/>
        <c:auto val="1"/>
        <c:lblAlgn val="ctr"/>
        <c:lblOffset val="100"/>
        <c:noMultiLvlLbl val="0"/>
      </c:catAx>
      <c:valAx>
        <c:axId val="181793296"/>
        <c:scaling>
          <c:orientation val="minMax"/>
          <c:max val="80"/>
          <c:min val="5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817927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796</c:v>
                </c:pt>
                <c:pt idx="1">
                  <c:v>795</c:v>
                </c:pt>
                <c:pt idx="2">
                  <c:v>744</c:v>
                </c:pt>
                <c:pt idx="3" formatCode="#0">
                  <c:v>783</c:v>
                </c:pt>
                <c:pt idx="4">
                  <c:v>745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C0-4764-BAF9-4ABFFF6D7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056400"/>
        <c:axId val="241056960"/>
      </c:barChart>
      <c:catAx>
        <c:axId val="241056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1056960"/>
        <c:crosses val="autoZero"/>
        <c:auto val="1"/>
        <c:lblAlgn val="ctr"/>
        <c:lblOffset val="100"/>
        <c:noMultiLvlLbl val="0"/>
      </c:catAx>
      <c:valAx>
        <c:axId val="241056960"/>
        <c:scaling>
          <c:orientation val="minMax"/>
          <c:max val="900"/>
          <c:min val="5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0564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'wskażnik wykrywalności'!$B$2:$B$6</c:f>
              <c:numCache>
                <c:formatCode>#,##0.0</c:formatCode>
                <c:ptCount val="5"/>
                <c:pt idx="0">
                  <c:v>88.3</c:v>
                </c:pt>
                <c:pt idx="1">
                  <c:v>88.1</c:v>
                </c:pt>
                <c:pt idx="2">
                  <c:v>86.4</c:v>
                </c:pt>
                <c:pt idx="3">
                  <c:v>88.6</c:v>
                </c:pt>
                <c:pt idx="4">
                  <c:v>89.6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DC-40AF-834F-14884E4F3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059200"/>
        <c:axId val="241059760"/>
      </c:barChart>
      <c:catAx>
        <c:axId val="241059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1059760"/>
        <c:crosses val="autoZero"/>
        <c:auto val="1"/>
        <c:lblAlgn val="ctr"/>
        <c:lblOffset val="100"/>
        <c:noMultiLvlLbl val="0"/>
      </c:catAx>
      <c:valAx>
        <c:axId val="241059760"/>
        <c:scaling>
          <c:orientation val="minMax"/>
          <c:max val="95"/>
          <c:min val="8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2410592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23</c:v>
                </c:pt>
                <c:pt idx="1">
                  <c:v>24</c:v>
                </c:pt>
                <c:pt idx="2">
                  <c:v>22</c:v>
                </c:pt>
                <c:pt idx="3" formatCode="#0">
                  <c:v>20</c:v>
                </c:pt>
                <c:pt idx="4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72-4A53-9A9C-A9B6ADBA74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811408"/>
        <c:axId val="241811968"/>
      </c:barChart>
      <c:catAx>
        <c:axId val="24181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1811968"/>
        <c:crosses val="autoZero"/>
        <c:auto val="1"/>
        <c:lblAlgn val="ctr"/>
        <c:lblOffset val="100"/>
        <c:noMultiLvlLbl val="0"/>
      </c:catAx>
      <c:valAx>
        <c:axId val="241811968"/>
        <c:scaling>
          <c:orientation val="minMax"/>
          <c:max val="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8114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'wskażnik wykrywalności'!$B$2:$B$6</c:f>
              <c:numCache>
                <c:formatCode>0</c:formatCode>
                <c:ptCount val="5"/>
                <c:pt idx="0">
                  <c:v>100</c:v>
                </c:pt>
                <c:pt idx="1">
                  <c:v>100</c:v>
                </c:pt>
                <c:pt idx="2" formatCode="#,##0.0">
                  <c:v>95.2</c:v>
                </c:pt>
                <c:pt idx="3" formatCode="#,##0.0">
                  <c:v>95.652173913043498</c:v>
                </c:pt>
                <c:pt idx="4" formatCode="General">
                  <c:v>96.4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FD-4DA4-A580-D6C62A2A4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814208"/>
        <c:axId val="241814768"/>
      </c:barChart>
      <c:catAx>
        <c:axId val="241814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l-PL"/>
          </a:p>
        </c:txPr>
        <c:crossAx val="241814768"/>
        <c:crosses val="autoZero"/>
        <c:auto val="1"/>
        <c:lblAlgn val="ctr"/>
        <c:lblOffset val="100"/>
        <c:noMultiLvlLbl val="0"/>
      </c:catAx>
      <c:valAx>
        <c:axId val="241814768"/>
        <c:scaling>
          <c:orientation val="minMax"/>
          <c:max val="1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418142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1325</c:v>
                </c:pt>
                <c:pt idx="1">
                  <c:v>1629</c:v>
                </c:pt>
                <c:pt idx="2">
                  <c:v>1812</c:v>
                </c:pt>
                <c:pt idx="3">
                  <c:v>1736</c:v>
                </c:pt>
                <c:pt idx="4">
                  <c:v>2038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0C-4D0B-B7DF-B09B718186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817008"/>
        <c:axId val="242166560"/>
      </c:barChart>
      <c:catAx>
        <c:axId val="241817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2166560"/>
        <c:crosses val="autoZero"/>
        <c:auto val="1"/>
        <c:lblAlgn val="ctr"/>
        <c:lblOffset val="100"/>
        <c:noMultiLvlLbl val="0"/>
      </c:catAx>
      <c:valAx>
        <c:axId val="242166560"/>
        <c:scaling>
          <c:orientation val="minMax"/>
          <c:max val="25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817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97.4</c:v>
                </c:pt>
                <c:pt idx="1">
                  <c:v>96.8</c:v>
                </c:pt>
                <c:pt idx="2">
                  <c:v>97</c:v>
                </c:pt>
                <c:pt idx="3">
                  <c:v>97.6</c:v>
                </c:pt>
                <c:pt idx="4">
                  <c:v>96.8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A3-4469-AC1C-DEC6417BB1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168800"/>
        <c:axId val="242169360"/>
      </c:barChart>
      <c:catAx>
        <c:axId val="24216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2169360"/>
        <c:crosses val="autoZero"/>
        <c:auto val="1"/>
        <c:lblAlgn val="ctr"/>
        <c:lblOffset val="100"/>
        <c:noMultiLvlLbl val="0"/>
      </c:catAx>
      <c:valAx>
        <c:axId val="242169360"/>
        <c:scaling>
          <c:orientation val="minMax"/>
          <c:max val="100"/>
          <c:min val="5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421688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>
                  <c:v>5344</c:v>
                </c:pt>
                <c:pt idx="1">
                  <c:v>5779</c:v>
                </c:pt>
                <c:pt idx="2">
                  <c:v>5855</c:v>
                </c:pt>
                <c:pt idx="3">
                  <c:v>5681</c:v>
                </c:pt>
                <c:pt idx="4">
                  <c:v>5856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6E-48FD-AB42-E009A8B1AA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171600"/>
        <c:axId val="242172160"/>
      </c:barChart>
      <c:catAx>
        <c:axId val="24217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2172160"/>
        <c:crosses val="autoZero"/>
        <c:auto val="1"/>
        <c:lblAlgn val="ctr"/>
        <c:lblOffset val="100"/>
        <c:noMultiLvlLbl val="0"/>
      </c:catAx>
      <c:valAx>
        <c:axId val="242172160"/>
        <c:scaling>
          <c:orientation val="minMax"/>
          <c:max val="6500"/>
          <c:min val="4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421716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89.9</c:v>
                </c:pt>
                <c:pt idx="1">
                  <c:v>87</c:v>
                </c:pt>
                <c:pt idx="2">
                  <c:v>83.2</c:v>
                </c:pt>
                <c:pt idx="3">
                  <c:v>83.126410835214401</c:v>
                </c:pt>
                <c:pt idx="4">
                  <c:v>86.4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C6-4010-884C-3D46987336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751232"/>
        <c:axId val="243751792"/>
      </c:barChart>
      <c:catAx>
        <c:axId val="24375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3751792"/>
        <c:crosses val="autoZero"/>
        <c:auto val="1"/>
        <c:lblAlgn val="ctr"/>
        <c:lblOffset val="100"/>
        <c:noMultiLvlLbl val="0"/>
      </c:catAx>
      <c:valAx>
        <c:axId val="243751792"/>
        <c:scaling>
          <c:orientation val="minMax"/>
          <c:max val="1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43751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 formatCode="0">
                  <c:v>246</c:v>
                </c:pt>
                <c:pt idx="1">
                  <c:v>301</c:v>
                </c:pt>
                <c:pt idx="2" formatCode="#0">
                  <c:v>328</c:v>
                </c:pt>
                <c:pt idx="3" formatCode="#0">
                  <c:v>302</c:v>
                </c:pt>
                <c:pt idx="4" formatCode="General">
                  <c:v>290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8E-404D-AC6A-22DBC9794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754032"/>
        <c:axId val="243754592"/>
      </c:barChart>
      <c:catAx>
        <c:axId val="24375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3754592"/>
        <c:crosses val="autoZero"/>
        <c:auto val="1"/>
        <c:lblAlgn val="ctr"/>
        <c:lblOffset val="100"/>
        <c:noMultiLvlLbl val="0"/>
      </c:catAx>
      <c:valAx>
        <c:axId val="243754592"/>
        <c:scaling>
          <c:orientation val="minMax"/>
          <c:max val="4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43754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99.13</c:v>
                </c:pt>
                <c:pt idx="1">
                  <c:v>99.45</c:v>
                </c:pt>
                <c:pt idx="2">
                  <c:v>99.358974358974393</c:v>
                </c:pt>
                <c:pt idx="3">
                  <c:v>99.476439790575895</c:v>
                </c:pt>
                <c:pt idx="4" formatCode="General">
                  <c:v>99.2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07-424B-A30F-98834A0B5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756832"/>
        <c:axId val="243757392"/>
      </c:barChart>
      <c:catAx>
        <c:axId val="243756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3757392"/>
        <c:crosses val="autoZero"/>
        <c:auto val="1"/>
        <c:lblAlgn val="ctr"/>
        <c:lblOffset val="100"/>
        <c:noMultiLvlLbl val="0"/>
      </c:catAx>
      <c:valAx>
        <c:axId val="243757392"/>
        <c:scaling>
          <c:orientation val="minMax"/>
          <c:max val="11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437568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>
                  <c:v>32552</c:v>
                </c:pt>
                <c:pt idx="1">
                  <c:v>29380</c:v>
                </c:pt>
                <c:pt idx="2">
                  <c:v>27506</c:v>
                </c:pt>
                <c:pt idx="3">
                  <c:v>24624</c:v>
                </c:pt>
                <c:pt idx="4">
                  <c:v>24665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08-4E8C-987E-435DFB246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795536"/>
        <c:axId val="181796096"/>
      </c:barChart>
      <c:catAx>
        <c:axId val="181795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1796096"/>
        <c:crosses val="autoZero"/>
        <c:auto val="1"/>
        <c:lblAlgn val="ctr"/>
        <c:lblOffset val="100"/>
        <c:noMultiLvlLbl val="0"/>
      </c:catAx>
      <c:valAx>
        <c:axId val="181796096"/>
        <c:scaling>
          <c:orientation val="minMax"/>
          <c:max val="45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817955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612424716866866E-2"/>
          <c:y val="0.17462909241607968"/>
          <c:w val="0.95034949073759634"/>
          <c:h val="0.6969269534300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imprez</c:v>
                </c:pt>
              </c:strCache>
            </c:strRef>
          </c:tx>
          <c:spPr>
            <a:solidFill>
              <a:srgbClr val="4F81BD"/>
            </a:solidFill>
            <a:effectLst/>
          </c:spPr>
          <c:invertIfNegative val="0"/>
          <c:dLbls>
            <c:numFmt formatCode="#,##0" sourceLinked="0"/>
            <c:spPr>
              <a:noFill/>
              <a:ln w="25312">
                <a:noFill/>
              </a:ln>
            </c:spPr>
            <c:txPr>
              <a:bodyPr rot="0" vert="horz"/>
              <a:lstStyle/>
              <a:p>
                <a:pPr>
                  <a:defRPr sz="1596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Arkusz1!$B$2:$B$4</c:f>
              <c:numCache>
                <c:formatCode>0</c:formatCode>
                <c:ptCount val="3"/>
                <c:pt idx="0">
                  <c:v>522</c:v>
                </c:pt>
                <c:pt idx="1">
                  <c:v>474</c:v>
                </c:pt>
                <c:pt idx="2">
                  <c:v>506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59-4100-8A6A-FAF1E070D5B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policjantów</c:v>
                </c:pt>
              </c:strCache>
            </c:strRef>
          </c:tx>
          <c:spPr>
            <a:solidFill>
              <a:srgbClr val="FF0000"/>
            </a:solidFill>
            <a:effectLst/>
          </c:spPr>
          <c:invertIfNegative val="0"/>
          <c:dLbls>
            <c:numFmt formatCode="#,##0" sourceLinked="0"/>
            <c:spPr>
              <a:noFill/>
              <a:ln w="25312">
                <a:noFill/>
              </a:ln>
            </c:spPr>
            <c:txPr>
              <a:bodyPr rot="0" vert="horz"/>
              <a:lstStyle/>
              <a:p>
                <a:pPr>
                  <a:defRPr sz="1596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Arkusz1!$C$2:$C$4</c:f>
              <c:numCache>
                <c:formatCode>0</c:formatCode>
                <c:ptCount val="3"/>
                <c:pt idx="0">
                  <c:v>9446</c:v>
                </c:pt>
                <c:pt idx="1">
                  <c:v>9523</c:v>
                </c:pt>
                <c:pt idx="2">
                  <c:v>11482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159-4100-8A6A-FAF1E070D5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250337696"/>
        <c:axId val="250338256"/>
      </c:barChart>
      <c:catAx>
        <c:axId val="25033769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50338256"/>
        <c:crosses val="autoZero"/>
        <c:auto val="1"/>
        <c:lblAlgn val="ctr"/>
        <c:lblOffset val="100"/>
        <c:noMultiLvlLbl val="0"/>
      </c:catAx>
      <c:valAx>
        <c:axId val="250338256"/>
        <c:scaling>
          <c:orientation val="minMax"/>
          <c:max val="15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50337696"/>
        <c:crosses val="autoZero"/>
        <c:crossBetween val="between"/>
        <c:majorUnit val="4000"/>
      </c:valAx>
      <c:spPr>
        <a:noFill/>
        <a:ln w="25361">
          <a:noFill/>
        </a:ln>
      </c:spPr>
    </c:plotArea>
    <c:legend>
      <c:legendPos val="r"/>
      <c:layout>
        <c:manualLayout>
          <c:xMode val="edge"/>
          <c:yMode val="edge"/>
          <c:x val="0.22826089067484634"/>
          <c:y val="2.1321961620469117E-3"/>
          <c:w val="0.54239133601226941"/>
          <c:h val="0.14072494669509611"/>
        </c:manualLayout>
      </c:layout>
      <c:overlay val="0"/>
      <c:txPr>
        <a:bodyPr/>
        <a:lstStyle/>
        <a:p>
          <a:pPr>
            <a:defRPr sz="1596" b="0">
              <a:solidFill>
                <a:schemeClr val="tx1"/>
              </a:solidFill>
              <a:effectLst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964024090602766E-2"/>
          <c:y val="0.16609424177596624"/>
          <c:w val="0.95034949073759645"/>
          <c:h val="0.69692695343001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patroli</c:v>
                </c:pt>
              </c:strCache>
            </c:strRef>
          </c:tx>
          <c:spPr>
            <a:solidFill>
              <a:srgbClr val="4F81BD"/>
            </a:solidFill>
            <a:effectLst/>
          </c:spPr>
          <c:invertIfNegative val="0"/>
          <c:dLbls>
            <c:numFmt formatCode="#,##0" sourceLinked="0"/>
            <c:spPr>
              <a:noFill/>
              <a:ln w="25312">
                <a:noFill/>
              </a:ln>
            </c:spPr>
            <c:txPr>
              <a:bodyPr rot="0" vert="horz"/>
              <a:lstStyle/>
              <a:p>
                <a:pPr>
                  <a:defRPr sz="1596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Arkusz1!$B$2:$B$4</c:f>
              <c:numCache>
                <c:formatCode>0</c:formatCode>
                <c:ptCount val="3"/>
                <c:pt idx="0">
                  <c:v>110</c:v>
                </c:pt>
                <c:pt idx="1">
                  <c:v>112</c:v>
                </c:pt>
                <c:pt idx="2">
                  <c:v>177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8F-44DF-868D-9BC4B5DB112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policjantów</c:v>
                </c:pt>
              </c:strCache>
            </c:strRef>
          </c:tx>
          <c:spPr>
            <a:solidFill>
              <a:srgbClr val="FF0000"/>
            </a:solidFill>
            <a:effectLst/>
          </c:spPr>
          <c:invertIfNegative val="0"/>
          <c:dLbls>
            <c:numFmt formatCode="#,##0" sourceLinked="0"/>
            <c:spPr>
              <a:noFill/>
              <a:ln w="25312">
                <a:noFill/>
              </a:ln>
            </c:spPr>
            <c:txPr>
              <a:bodyPr rot="0" vert="horz"/>
              <a:lstStyle/>
              <a:p>
                <a:pPr>
                  <a:defRPr sz="1596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Arkusz1!$C$2:$C$4</c:f>
              <c:numCache>
                <c:formatCode>0</c:formatCode>
                <c:ptCount val="3"/>
                <c:pt idx="0">
                  <c:v>2228</c:v>
                </c:pt>
                <c:pt idx="1">
                  <c:v>2669</c:v>
                </c:pt>
                <c:pt idx="2">
                  <c:v>3727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8F-44DF-868D-9BC4B5DB11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250341056"/>
        <c:axId val="250341616"/>
      </c:barChart>
      <c:catAx>
        <c:axId val="25034105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50341616"/>
        <c:crosses val="autoZero"/>
        <c:auto val="1"/>
        <c:lblAlgn val="ctr"/>
        <c:lblOffset val="100"/>
        <c:noMultiLvlLbl val="0"/>
      </c:catAx>
      <c:valAx>
        <c:axId val="250341616"/>
        <c:scaling>
          <c:orientation val="minMax"/>
          <c:max val="4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50341056"/>
        <c:crosses val="autoZero"/>
        <c:crossBetween val="between"/>
        <c:majorUnit val="1000"/>
      </c:valAx>
      <c:spPr>
        <a:noFill/>
        <a:ln w="25361">
          <a:noFill/>
        </a:ln>
      </c:spPr>
    </c:plotArea>
    <c:legend>
      <c:legendPos val="r"/>
      <c:layout>
        <c:manualLayout>
          <c:xMode val="edge"/>
          <c:yMode val="edge"/>
          <c:x val="0.22717389379646374"/>
          <c:y val="2.1321961620469117E-3"/>
          <c:w val="0.54239133601226941"/>
          <c:h val="0.14072494669509611"/>
        </c:manualLayout>
      </c:layout>
      <c:overlay val="0"/>
      <c:txPr>
        <a:bodyPr/>
        <a:lstStyle/>
        <a:p>
          <a:pPr>
            <a:defRPr sz="1596" b="0">
              <a:solidFill>
                <a:schemeClr val="tx1"/>
              </a:solidFill>
              <a:effectLst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561582763205357E-2"/>
          <c:y val="0.17178414664655178"/>
          <c:w val="0.95034949073759745"/>
          <c:h val="0.69692695343001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rgbClr val="4F81BD"/>
            </a:solidFill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59757939067248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257-4666-879D-8828BBAE21C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8055152394774967E-3"/>
                  <c:y val="-9.2427901114894645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257-4666-879D-8828BBAE21C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3541364296081284E-3"/>
                  <c:y val="2.75234808984993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257-4666-879D-8828BBAE21CC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 w="25292">
                <a:noFill/>
              </a:ln>
            </c:spPr>
            <c:txPr>
              <a:bodyPr rot="0" vert="horz"/>
              <a:lstStyle/>
              <a:p>
                <a:pPr>
                  <a:defRPr sz="1594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Arkusz1!$B$2:$B$4</c:f>
              <c:numCache>
                <c:formatCode>0</c:formatCode>
                <c:ptCount val="3"/>
                <c:pt idx="0">
                  <c:v>1284503</c:v>
                </c:pt>
                <c:pt idx="1">
                  <c:v>1210474</c:v>
                </c:pt>
                <c:pt idx="2">
                  <c:v>1622239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257-4666-879D-8828BBAE2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250343856"/>
        <c:axId val="250344416"/>
      </c:barChart>
      <c:catAx>
        <c:axId val="25034385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594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50344416"/>
        <c:crosses val="autoZero"/>
        <c:auto val="1"/>
        <c:lblAlgn val="ctr"/>
        <c:lblOffset val="100"/>
        <c:noMultiLvlLbl val="0"/>
      </c:catAx>
      <c:valAx>
        <c:axId val="250344416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4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50343856"/>
        <c:crosses val="autoZero"/>
        <c:crossBetween val="between"/>
      </c:valAx>
      <c:spPr>
        <a:noFill/>
        <a:ln w="25343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xMode val="edge"/>
          <c:yMode val="edge"/>
          <c:x val="3.0556026650514847E-2"/>
          <c:y val="5.0926884139482834E-2"/>
          <c:w val="0.96944397334950994"/>
          <c:h val="0.9490731158605176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Dane!$C$20:$E$20</c:f>
              <c:strCache>
                <c:ptCount val="3"/>
                <c:pt idx="0">
                  <c:v> 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Dane!$F$20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A2-47D6-9A99-03AAF8AE3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0346656"/>
        <c:axId val="250347216"/>
      </c:barChart>
      <c:catAx>
        <c:axId val="250346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50347216"/>
        <c:crosses val="autoZero"/>
        <c:auto val="1"/>
        <c:lblAlgn val="ctr"/>
        <c:lblOffset val="100"/>
        <c:noMultiLvlLbl val="0"/>
      </c:catAx>
      <c:valAx>
        <c:axId val="250347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50346656"/>
        <c:crosses val="autoZero"/>
        <c:crossBetween val="between"/>
      </c:valAx>
      <c:spPr>
        <a:noFill/>
        <a:ln>
          <a:noFill/>
        </a:ln>
        <a:effectLst/>
        <a:ex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round/>
    </a:ln>
    <a:effectLst/>
    <a:extLst/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877442403032953E-2"/>
          <c:y val="2.8916277044244505E-2"/>
          <c:w val="0.90906082920190534"/>
          <c:h val="0.81066084720533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Przestepstwa ogółem</c:v>
                </c:pt>
                <c:pt idx="1">
                  <c:v>Przestępstwa Kryminalne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36603</c:v>
                </c:pt>
                <c:pt idx="1">
                  <c:v>24624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A9-4AC6-9326-854719554E8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Przestepstwa ogółem</c:v>
                </c:pt>
                <c:pt idx="1">
                  <c:v>Przestępstwa Kryminalne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35060</c:v>
                </c:pt>
                <c:pt idx="1">
                  <c:v>23206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A9-4AC6-9326-854719554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798896"/>
        <c:axId val="181799456"/>
      </c:barChart>
      <c:catAx>
        <c:axId val="18179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1799456"/>
        <c:crosses val="autoZero"/>
        <c:auto val="1"/>
        <c:lblAlgn val="ctr"/>
        <c:lblOffset val="100"/>
        <c:noMultiLvlLbl val="0"/>
      </c:catAx>
      <c:valAx>
        <c:axId val="18179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1798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'wskażnik wykrywalności'!$B$2:$B$6</c:f>
              <c:numCache>
                <c:formatCode>General</c:formatCode>
                <c:ptCount val="5"/>
                <c:pt idx="0">
                  <c:v>53.2</c:v>
                </c:pt>
                <c:pt idx="1">
                  <c:v>58.9</c:v>
                </c:pt>
                <c:pt idx="2">
                  <c:v>55.7</c:v>
                </c:pt>
                <c:pt idx="3" formatCode="0.0">
                  <c:v>59.7</c:v>
                </c:pt>
                <c:pt idx="4">
                  <c:v>64.599999999999994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EC-44A7-9A4E-FC4F84F98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459072"/>
        <c:axId val="182459632"/>
      </c:barChart>
      <c:catAx>
        <c:axId val="18245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2459632"/>
        <c:crosses val="autoZero"/>
        <c:auto val="1"/>
        <c:lblAlgn val="ctr"/>
        <c:lblOffset val="100"/>
        <c:noMultiLvlLbl val="0"/>
      </c:catAx>
      <c:valAx>
        <c:axId val="182459632"/>
        <c:scaling>
          <c:orientation val="minMax"/>
          <c:max val="70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24590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rgbClr val="4F81BD"/>
            </a:solidFill>
            <a:ln w="22225" cmpd="sng">
              <a:solidFill>
                <a:sysClr val="windowText" lastClr="000000"/>
              </a:solidFill>
              <a:prstDash val="solid"/>
            </a:ln>
            <a:effectLst>
              <a:innerShdw blurRad="63500" dist="50800" dir="18900000">
                <a:prstClr val="black">
                  <a:alpha val="28000"/>
                </a:prst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Arkusz1!$B$2:$B$6</c:f>
              <c:numCache>
                <c:formatCode>#,##0</c:formatCode>
                <c:ptCount val="5"/>
                <c:pt idx="0">
                  <c:v>19989</c:v>
                </c:pt>
                <c:pt idx="1">
                  <c:v>16659</c:v>
                </c:pt>
                <c:pt idx="2">
                  <c:v>15056</c:v>
                </c:pt>
                <c:pt idx="3">
                  <c:v>12704</c:v>
                </c:pt>
                <c:pt idx="4">
                  <c:v>10947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72-4165-BC3A-6AD71CB03C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461872"/>
        <c:axId val="182462432"/>
      </c:barChart>
      <c:catAx>
        <c:axId val="18246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82462432"/>
        <c:crosses val="autoZero"/>
        <c:auto val="1"/>
        <c:lblAlgn val="ctr"/>
        <c:lblOffset val="100"/>
        <c:noMultiLvlLbl val="0"/>
      </c:catAx>
      <c:valAx>
        <c:axId val="1824624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824618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Arkusz2!$B$1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ysClr val="windowText" lastClr="000000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Arkusz2!$A$2:$A$6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Arkusz2!$B$2:$B$6</c:f>
              <c:numCache>
                <c:formatCode>#,##0.0</c:formatCode>
                <c:ptCount val="5"/>
                <c:pt idx="0">
                  <c:v>38</c:v>
                </c:pt>
                <c:pt idx="1">
                  <c:v>41.5</c:v>
                </c:pt>
                <c:pt idx="2">
                  <c:v>38.5</c:v>
                </c:pt>
                <c:pt idx="3">
                  <c:v>41.0163863423085</c:v>
                </c:pt>
                <c:pt idx="4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02-417A-B5AE-6F95E3381E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464672"/>
        <c:axId val="182465232"/>
      </c:barChart>
      <c:catAx>
        <c:axId val="18246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82465232"/>
        <c:crosses val="autoZero"/>
        <c:auto val="1"/>
        <c:lblAlgn val="ctr"/>
        <c:lblOffset val="100"/>
        <c:noMultiLvlLbl val="0"/>
      </c:catAx>
      <c:valAx>
        <c:axId val="1824652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824646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5682</c:v>
                </c:pt>
                <c:pt idx="1">
                  <c:v>4946</c:v>
                </c:pt>
                <c:pt idx="2">
                  <c:v>4294</c:v>
                </c:pt>
                <c:pt idx="3" formatCode="#0">
                  <c:v>3358</c:v>
                </c:pt>
                <c:pt idx="4">
                  <c:v>2629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AE-4902-AE98-00F36F009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782272"/>
        <c:axId val="238782832"/>
      </c:barChart>
      <c:catAx>
        <c:axId val="238782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8782832"/>
        <c:crosses val="autoZero"/>
        <c:auto val="1"/>
        <c:lblAlgn val="ctr"/>
        <c:lblOffset val="100"/>
        <c:noMultiLvlLbl val="0"/>
      </c:catAx>
      <c:valAx>
        <c:axId val="238782832"/>
        <c:scaling>
          <c:orientation val="minMax"/>
          <c:max val="7000"/>
          <c:min val="1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87822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'wskażnik wykrywalności'!$B$2:$B$6</c:f>
              <c:numCache>
                <c:formatCode>General</c:formatCode>
                <c:ptCount val="5"/>
                <c:pt idx="0">
                  <c:v>35.299999999999997</c:v>
                </c:pt>
                <c:pt idx="1">
                  <c:v>40.6</c:v>
                </c:pt>
                <c:pt idx="2">
                  <c:v>37.5</c:v>
                </c:pt>
                <c:pt idx="3" formatCode="0.0">
                  <c:v>39.306358381502903</c:v>
                </c:pt>
                <c:pt idx="4">
                  <c:v>42.2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0C-45D5-93D3-FB4E887A62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785072"/>
        <c:axId val="238785632"/>
      </c:barChart>
      <c:catAx>
        <c:axId val="238785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8785632"/>
        <c:crosses val="autoZero"/>
        <c:auto val="1"/>
        <c:lblAlgn val="ctr"/>
        <c:lblOffset val="100"/>
        <c:noMultiLvlLbl val="0"/>
      </c:catAx>
      <c:valAx>
        <c:axId val="238785632"/>
        <c:scaling>
          <c:orientation val="minMax"/>
          <c:max val="45"/>
          <c:min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8785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8E6869-5331-42C0-918F-A2F41ACEBD35}" type="doc">
      <dgm:prSet loTypeId="urn:microsoft.com/office/officeart/2005/8/layout/vProcess5" loCatId="process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920113CE-7FFB-4822-A430-FD67245FCBEE}">
      <dgm:prSet phldrT="[Tekst]" custT="1"/>
      <dgm:spPr>
        <a:solidFill>
          <a:srgbClr val="28243B"/>
        </a:solidFill>
      </dgm:spPr>
      <dgm:t>
        <a:bodyPr/>
        <a:lstStyle/>
        <a:p>
          <a:pPr algn="ctr"/>
          <a:r>
            <a:rPr lang="pl-PL" sz="3200" b="1" dirty="0" smtClean="0">
              <a:latin typeface="Arial" panose="020B0604020202020204" pitchFamily="34" charset="0"/>
              <a:cs typeface="Arial" panose="020B0604020202020204" pitchFamily="34" charset="0"/>
            </a:rPr>
            <a:t>25 202 zagrożenia</a:t>
          </a:r>
          <a:endParaRPr lang="pl-PL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780CBB-6C5E-4C84-9143-8330C96AABA6}" type="parTrans" cxnId="{68CCCCCC-2CB8-4E7A-999A-8AD445A0AA62}">
      <dgm:prSet/>
      <dgm:spPr/>
      <dgm:t>
        <a:bodyPr/>
        <a:lstStyle/>
        <a:p>
          <a:endParaRPr lang="pl-PL"/>
        </a:p>
      </dgm:t>
    </dgm:pt>
    <dgm:pt modelId="{9B6E843E-6BC2-4E3D-A7A6-174C03C38AAE}" type="sibTrans" cxnId="{68CCCCCC-2CB8-4E7A-999A-8AD445A0AA62}">
      <dgm:prSet/>
      <dgm:spPr/>
      <dgm:t>
        <a:bodyPr/>
        <a:lstStyle/>
        <a:p>
          <a:endParaRPr lang="pl-PL"/>
        </a:p>
      </dgm:t>
    </dgm:pt>
    <dgm:pt modelId="{699E98A5-E9DC-488B-BF7C-E59A5651B21F}">
      <dgm:prSet phldrT="[Tekst]" custT="1"/>
      <dgm:spPr>
        <a:solidFill>
          <a:srgbClr val="FF0000"/>
        </a:solidFill>
      </dgm:spPr>
      <dgm:t>
        <a:bodyPr/>
        <a:lstStyle/>
        <a:p>
          <a:pPr algn="ctr"/>
          <a:r>
            <a:rPr lang="pl-PL" sz="2700" b="1" dirty="0" smtClean="0">
              <a:latin typeface="Arial" panose="020B0604020202020204" pitchFamily="34" charset="0"/>
              <a:cs typeface="Arial" panose="020B0604020202020204" pitchFamily="34" charset="0"/>
            </a:rPr>
            <a:t>11 443 niepotwierdzonych 45,41%</a:t>
          </a:r>
          <a:endParaRPr lang="pl-PL" sz="2700" dirty="0"/>
        </a:p>
      </dgm:t>
    </dgm:pt>
    <dgm:pt modelId="{747B1AB7-5538-44DD-9647-F14C7BCB0EEF}" type="parTrans" cxnId="{A67D25AB-B573-4614-8FE4-E76A0FC9C015}">
      <dgm:prSet/>
      <dgm:spPr/>
      <dgm:t>
        <a:bodyPr/>
        <a:lstStyle/>
        <a:p>
          <a:endParaRPr lang="pl-PL"/>
        </a:p>
      </dgm:t>
    </dgm:pt>
    <dgm:pt modelId="{22A58350-BA0B-4A88-B4CE-3CD106B75FD2}" type="sibTrans" cxnId="{A67D25AB-B573-4614-8FE4-E76A0FC9C015}">
      <dgm:prSet/>
      <dgm:spPr/>
      <dgm:t>
        <a:bodyPr/>
        <a:lstStyle/>
        <a:p>
          <a:endParaRPr lang="pl-PL"/>
        </a:p>
      </dgm:t>
    </dgm:pt>
    <dgm:pt modelId="{939B70FA-98E4-432B-98ED-AFB67693F716}">
      <dgm:prSet phldrT="[Tekst]"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7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13 022 potwierdzonych 51,67%</a:t>
          </a:r>
          <a:endParaRPr lang="pl-PL" sz="27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214955-012E-4EC5-BAFC-74B5B64E2C01}" type="sibTrans" cxnId="{FFA6B893-AAB1-4488-9E2D-0C0E97BB9BBF}">
      <dgm:prSet/>
      <dgm:spPr/>
      <dgm:t>
        <a:bodyPr/>
        <a:lstStyle/>
        <a:p>
          <a:endParaRPr lang="pl-PL"/>
        </a:p>
      </dgm:t>
    </dgm:pt>
    <dgm:pt modelId="{2CF3D6A8-57EC-4FA1-8238-D8B0ACC1D64B}" type="parTrans" cxnId="{FFA6B893-AAB1-4488-9E2D-0C0E97BB9BBF}">
      <dgm:prSet/>
      <dgm:spPr/>
      <dgm:t>
        <a:bodyPr/>
        <a:lstStyle/>
        <a:p>
          <a:endParaRPr lang="pl-PL"/>
        </a:p>
      </dgm:t>
    </dgm:pt>
    <dgm:pt modelId="{DD2C2E22-E874-47FF-BD58-5F9433A65DDF}" type="pres">
      <dgm:prSet presAssocID="{7F8E6869-5331-42C0-918F-A2F41ACEBD3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55EBAE8-9F67-4A31-AE9B-944CAB276A74}" type="pres">
      <dgm:prSet presAssocID="{7F8E6869-5331-42C0-918F-A2F41ACEBD35}" presName="dummyMaxCanvas" presStyleCnt="0">
        <dgm:presLayoutVars/>
      </dgm:prSet>
      <dgm:spPr/>
      <dgm:t>
        <a:bodyPr/>
        <a:lstStyle/>
        <a:p>
          <a:endParaRPr lang="pl-PL"/>
        </a:p>
      </dgm:t>
    </dgm:pt>
    <dgm:pt modelId="{1578D431-553D-4CB4-90E3-939FED98255C}" type="pres">
      <dgm:prSet presAssocID="{7F8E6869-5331-42C0-918F-A2F41ACEBD35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EAA428F-C674-4D9A-BEB6-83CA3947C1D1}" type="pres">
      <dgm:prSet presAssocID="{7F8E6869-5331-42C0-918F-A2F41ACEBD3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484AFC8-550E-4BFB-B6E2-8B3C57AC213D}" type="pres">
      <dgm:prSet presAssocID="{7F8E6869-5331-42C0-918F-A2F41ACEBD3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3F86819-38C2-4A73-89A6-B2F965BAADC9}" type="pres">
      <dgm:prSet presAssocID="{7F8E6869-5331-42C0-918F-A2F41ACEBD3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9C8B50-ED58-4DE4-B318-2E7A0D8074B4}" type="pres">
      <dgm:prSet presAssocID="{7F8E6869-5331-42C0-918F-A2F41ACEBD3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CA2AF44-863C-446F-9215-60DA0686896C}" type="pres">
      <dgm:prSet presAssocID="{7F8E6869-5331-42C0-918F-A2F41ACEBD3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50D20E-1349-4B7B-9650-084871FD4249}" type="pres">
      <dgm:prSet presAssocID="{7F8E6869-5331-42C0-918F-A2F41ACEBD3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9371F7C-5674-4A3E-954A-40BAD71A2B40}" type="pres">
      <dgm:prSet presAssocID="{7F8E6869-5331-42C0-918F-A2F41ACEBD3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67D25AB-B573-4614-8FE4-E76A0FC9C015}" srcId="{7F8E6869-5331-42C0-918F-A2F41ACEBD35}" destId="{699E98A5-E9DC-488B-BF7C-E59A5651B21F}" srcOrd="2" destOrd="0" parTransId="{747B1AB7-5538-44DD-9647-F14C7BCB0EEF}" sibTransId="{22A58350-BA0B-4A88-B4CE-3CD106B75FD2}"/>
    <dgm:cxn modelId="{0BF22943-8AEB-4B35-9C74-01023706107D}" type="presOf" srcId="{699E98A5-E9DC-488B-BF7C-E59A5651B21F}" destId="{E9371F7C-5674-4A3E-954A-40BAD71A2B40}" srcOrd="1" destOrd="0" presId="urn:microsoft.com/office/officeart/2005/8/layout/vProcess5"/>
    <dgm:cxn modelId="{69C8EE05-12D4-41AA-BAB7-B7B45805D58D}" type="presOf" srcId="{699E98A5-E9DC-488B-BF7C-E59A5651B21F}" destId="{A484AFC8-550E-4BFB-B6E2-8B3C57AC213D}" srcOrd="0" destOrd="0" presId="urn:microsoft.com/office/officeart/2005/8/layout/vProcess5"/>
    <dgm:cxn modelId="{231A6EBF-4993-49EB-8CA6-B8B7EB59166A}" type="presOf" srcId="{920113CE-7FFB-4822-A430-FD67245FCBEE}" destId="{1578D431-553D-4CB4-90E3-939FED98255C}" srcOrd="0" destOrd="0" presId="urn:microsoft.com/office/officeart/2005/8/layout/vProcess5"/>
    <dgm:cxn modelId="{2A7C4023-2162-4F74-B919-ECD363BAA701}" type="presOf" srcId="{939B70FA-98E4-432B-98ED-AFB67693F716}" destId="{D750D20E-1349-4B7B-9650-084871FD4249}" srcOrd="1" destOrd="0" presId="urn:microsoft.com/office/officeart/2005/8/layout/vProcess5"/>
    <dgm:cxn modelId="{9DA530CA-F788-425D-A48B-7FC1DC5D0C80}" type="presOf" srcId="{7F8E6869-5331-42C0-918F-A2F41ACEBD35}" destId="{DD2C2E22-E874-47FF-BD58-5F9433A65DDF}" srcOrd="0" destOrd="0" presId="urn:microsoft.com/office/officeart/2005/8/layout/vProcess5"/>
    <dgm:cxn modelId="{782CF766-370A-41BE-B929-450E098697CA}" type="presOf" srcId="{939B70FA-98E4-432B-98ED-AFB67693F716}" destId="{1EAA428F-C674-4D9A-BEB6-83CA3947C1D1}" srcOrd="0" destOrd="0" presId="urn:microsoft.com/office/officeart/2005/8/layout/vProcess5"/>
    <dgm:cxn modelId="{F296E91A-4446-4850-9759-9D92A00009DB}" type="presOf" srcId="{920113CE-7FFB-4822-A430-FD67245FCBEE}" destId="{ACA2AF44-863C-446F-9215-60DA0686896C}" srcOrd="1" destOrd="0" presId="urn:microsoft.com/office/officeart/2005/8/layout/vProcess5"/>
    <dgm:cxn modelId="{92BAEB70-AAC7-4EF4-9EC4-4CA9330B76E5}" type="presOf" srcId="{9B6E843E-6BC2-4E3D-A7A6-174C03C38AAE}" destId="{E3F86819-38C2-4A73-89A6-B2F965BAADC9}" srcOrd="0" destOrd="0" presId="urn:microsoft.com/office/officeart/2005/8/layout/vProcess5"/>
    <dgm:cxn modelId="{CDF20116-7771-4BD9-AB49-37D0DEBCED7F}" type="presOf" srcId="{EE214955-012E-4EC5-BAFC-74B5B64E2C01}" destId="{029C8B50-ED58-4DE4-B318-2E7A0D8074B4}" srcOrd="0" destOrd="0" presId="urn:microsoft.com/office/officeart/2005/8/layout/vProcess5"/>
    <dgm:cxn modelId="{FFA6B893-AAB1-4488-9E2D-0C0E97BB9BBF}" srcId="{7F8E6869-5331-42C0-918F-A2F41ACEBD35}" destId="{939B70FA-98E4-432B-98ED-AFB67693F716}" srcOrd="1" destOrd="0" parTransId="{2CF3D6A8-57EC-4FA1-8238-D8B0ACC1D64B}" sibTransId="{EE214955-012E-4EC5-BAFC-74B5B64E2C01}"/>
    <dgm:cxn modelId="{68CCCCCC-2CB8-4E7A-999A-8AD445A0AA62}" srcId="{7F8E6869-5331-42C0-918F-A2F41ACEBD35}" destId="{920113CE-7FFB-4822-A430-FD67245FCBEE}" srcOrd="0" destOrd="0" parTransId="{99780CBB-6C5E-4C84-9143-8330C96AABA6}" sibTransId="{9B6E843E-6BC2-4E3D-A7A6-174C03C38AAE}"/>
    <dgm:cxn modelId="{C8D512B6-59F4-4425-A60C-1B3AC07A0133}" type="presParOf" srcId="{DD2C2E22-E874-47FF-BD58-5F9433A65DDF}" destId="{455EBAE8-9F67-4A31-AE9B-944CAB276A74}" srcOrd="0" destOrd="0" presId="urn:microsoft.com/office/officeart/2005/8/layout/vProcess5"/>
    <dgm:cxn modelId="{AE6616E8-3AEA-4ECC-BE8F-FD8F59AA4A32}" type="presParOf" srcId="{DD2C2E22-E874-47FF-BD58-5F9433A65DDF}" destId="{1578D431-553D-4CB4-90E3-939FED98255C}" srcOrd="1" destOrd="0" presId="urn:microsoft.com/office/officeart/2005/8/layout/vProcess5"/>
    <dgm:cxn modelId="{1510F8D3-7C5D-40A5-B888-66B6E5D9E086}" type="presParOf" srcId="{DD2C2E22-E874-47FF-BD58-5F9433A65DDF}" destId="{1EAA428F-C674-4D9A-BEB6-83CA3947C1D1}" srcOrd="2" destOrd="0" presId="urn:microsoft.com/office/officeart/2005/8/layout/vProcess5"/>
    <dgm:cxn modelId="{66AD0AB4-E211-4D32-B5DF-28FB14524EB3}" type="presParOf" srcId="{DD2C2E22-E874-47FF-BD58-5F9433A65DDF}" destId="{A484AFC8-550E-4BFB-B6E2-8B3C57AC213D}" srcOrd="3" destOrd="0" presId="urn:microsoft.com/office/officeart/2005/8/layout/vProcess5"/>
    <dgm:cxn modelId="{B32B0151-A4DA-48FC-8F6F-A7825715F58D}" type="presParOf" srcId="{DD2C2E22-E874-47FF-BD58-5F9433A65DDF}" destId="{E3F86819-38C2-4A73-89A6-B2F965BAADC9}" srcOrd="4" destOrd="0" presId="urn:microsoft.com/office/officeart/2005/8/layout/vProcess5"/>
    <dgm:cxn modelId="{95F925E8-C4A3-4A5B-87A3-9A6EB6D4B08E}" type="presParOf" srcId="{DD2C2E22-E874-47FF-BD58-5F9433A65DDF}" destId="{029C8B50-ED58-4DE4-B318-2E7A0D8074B4}" srcOrd="5" destOrd="0" presId="urn:microsoft.com/office/officeart/2005/8/layout/vProcess5"/>
    <dgm:cxn modelId="{2D171D68-FBB3-4BBF-BA8C-C76A99772342}" type="presParOf" srcId="{DD2C2E22-E874-47FF-BD58-5F9433A65DDF}" destId="{ACA2AF44-863C-446F-9215-60DA0686896C}" srcOrd="6" destOrd="0" presId="urn:microsoft.com/office/officeart/2005/8/layout/vProcess5"/>
    <dgm:cxn modelId="{591D110B-AC54-400D-BD7F-AFF2EE22A9F5}" type="presParOf" srcId="{DD2C2E22-E874-47FF-BD58-5F9433A65DDF}" destId="{D750D20E-1349-4B7B-9650-084871FD4249}" srcOrd="7" destOrd="0" presId="urn:microsoft.com/office/officeart/2005/8/layout/vProcess5"/>
    <dgm:cxn modelId="{4763CA8F-748C-4BF2-B3E7-694E413F0380}" type="presParOf" srcId="{DD2C2E22-E874-47FF-BD58-5F9433A65DDF}" destId="{E9371F7C-5674-4A3E-954A-40BAD71A2B4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D9080-0C66-44B3-A7DE-6228B42C7670}" type="doc">
      <dgm:prSet loTypeId="urn:microsoft.com/office/officeart/2008/layout/VerticalCurvedList" loCatId="list" qsTypeId="urn:microsoft.com/office/officeart/2005/8/quickstyle/3d2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7CCA641D-571C-4031-B3A1-CC5CC7DCE787}">
      <dgm:prSet phldrT="[Tekst]"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400" b="1" i="0" u="none" dirty="0" smtClean="0">
              <a:solidFill>
                <a:srgbClr val="000000"/>
              </a:solidFill>
            </a:rPr>
            <a:t>Spożywanie alkoholu </a:t>
          </a:r>
          <a:r>
            <a:rPr lang="pl-PL" sz="3600" b="1" i="0" u="none" dirty="0" smtClean="0">
              <a:solidFill>
                <a:srgbClr val="000000"/>
              </a:solidFill>
            </a:rPr>
            <a:t>	</a:t>
          </a:r>
          <a:endParaRPr lang="pl-PL" sz="3600" b="1" dirty="0">
            <a:solidFill>
              <a:srgbClr val="000000"/>
            </a:solidFill>
          </a:endParaRPr>
        </a:p>
      </dgm:t>
    </dgm:pt>
    <dgm:pt modelId="{936E8DF1-3A5D-480A-B311-E00C97C00B04}" type="parTrans" cxnId="{B6861385-5096-410A-A177-3E359BB51914}">
      <dgm:prSet/>
      <dgm:spPr/>
      <dgm:t>
        <a:bodyPr/>
        <a:lstStyle/>
        <a:p>
          <a:endParaRPr lang="pl-PL"/>
        </a:p>
      </dgm:t>
    </dgm:pt>
    <dgm:pt modelId="{1607AC17-AFA0-494C-9C64-64607BD5569F}" type="sibTrans" cxnId="{B6861385-5096-410A-A177-3E359BB51914}">
      <dgm:prSet/>
      <dgm:spPr/>
      <dgm:t>
        <a:bodyPr/>
        <a:lstStyle/>
        <a:p>
          <a:endParaRPr lang="pl-PL"/>
        </a:p>
      </dgm:t>
    </dgm:pt>
    <dgm:pt modelId="{7C0614D5-B0FC-4B84-B3AD-20550E234190}">
      <dgm:prSet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Grupowanie się małoletnich zagrożonych demoralizacją</a:t>
          </a:r>
          <a:endParaRPr lang="pl-PL" sz="2400" b="1" dirty="0">
            <a:solidFill>
              <a:srgbClr val="000000"/>
            </a:solidFill>
          </a:endParaRPr>
        </a:p>
      </dgm:t>
    </dgm:pt>
    <dgm:pt modelId="{5D8CD683-BD74-4C8C-A153-4CBEABFBAACD}" type="sibTrans" cxnId="{ADEED7C8-0B87-463B-AF45-1C67C4A94BAD}">
      <dgm:prSet/>
      <dgm:spPr/>
      <dgm:t>
        <a:bodyPr/>
        <a:lstStyle/>
        <a:p>
          <a:endParaRPr lang="pl-PL"/>
        </a:p>
      </dgm:t>
    </dgm:pt>
    <dgm:pt modelId="{73D61310-20E7-4383-8D10-E91812829552}" type="parTrans" cxnId="{ADEED7C8-0B87-463B-AF45-1C67C4A94BAD}">
      <dgm:prSet/>
      <dgm:spPr/>
      <dgm:t>
        <a:bodyPr/>
        <a:lstStyle/>
        <a:p>
          <a:endParaRPr lang="pl-PL"/>
        </a:p>
      </dgm:t>
    </dgm:pt>
    <dgm:pt modelId="{A10FB34E-D4D8-4CCE-B200-0A5F0E700CCB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Zła organizacja ruchu drogowego</a:t>
          </a:r>
          <a:endParaRPr lang="pl-PL" sz="2400" b="1" dirty="0">
            <a:solidFill>
              <a:srgbClr val="000000"/>
            </a:solidFill>
          </a:endParaRPr>
        </a:p>
      </dgm:t>
    </dgm:pt>
    <dgm:pt modelId="{03F5C5B8-3737-4522-A9D1-0D5F329C2EDC}" type="sibTrans" cxnId="{CCA9E428-5420-4B70-AC07-3368AA0A98DE}">
      <dgm:prSet/>
      <dgm:spPr/>
      <dgm:t>
        <a:bodyPr/>
        <a:lstStyle/>
        <a:p>
          <a:endParaRPr lang="pl-PL"/>
        </a:p>
      </dgm:t>
    </dgm:pt>
    <dgm:pt modelId="{9CF7C344-D5AA-4F1C-800E-B04B51402F3D}" type="parTrans" cxnId="{CCA9E428-5420-4B70-AC07-3368AA0A98DE}">
      <dgm:prSet/>
      <dgm:spPr/>
      <dgm:t>
        <a:bodyPr/>
        <a:lstStyle/>
        <a:p>
          <a:endParaRPr lang="pl-PL"/>
        </a:p>
      </dgm:t>
    </dgm:pt>
    <dgm:pt modelId="{FF0F4CD1-8746-4F5B-A337-541A445911FC}">
      <dgm:prSet custT="1"/>
      <dgm:spPr>
        <a:solidFill>
          <a:srgbClr val="FFFF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Niewłaściwa infrastruktura drogowa</a:t>
          </a:r>
          <a:endParaRPr lang="pl-PL" sz="2400" b="1" dirty="0">
            <a:solidFill>
              <a:srgbClr val="000000"/>
            </a:solidFill>
          </a:endParaRPr>
        </a:p>
      </dgm:t>
    </dgm:pt>
    <dgm:pt modelId="{3A4E1A95-395B-4236-A71B-33DDFC15E015}" type="sibTrans" cxnId="{ABFB5873-2C95-43E9-B50C-71F0DA32F903}">
      <dgm:prSet/>
      <dgm:spPr/>
      <dgm:t>
        <a:bodyPr/>
        <a:lstStyle/>
        <a:p>
          <a:endParaRPr lang="pl-PL"/>
        </a:p>
      </dgm:t>
    </dgm:pt>
    <dgm:pt modelId="{DF6A412E-299C-4626-80B2-AB6A89C1469B}" type="parTrans" cxnId="{ABFB5873-2C95-43E9-B50C-71F0DA32F903}">
      <dgm:prSet/>
      <dgm:spPr/>
      <dgm:t>
        <a:bodyPr/>
        <a:lstStyle/>
        <a:p>
          <a:endParaRPr lang="pl-PL"/>
        </a:p>
      </dgm:t>
    </dgm:pt>
    <dgm:pt modelId="{A94867F2-B909-478A-A2EC-DDE965AA0100}">
      <dgm:prSet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400" b="1" i="0" u="none" dirty="0" smtClean="0">
              <a:solidFill>
                <a:srgbClr val="000000"/>
              </a:solidFill>
            </a:rPr>
            <a:t>Używanie środków odurzających</a:t>
          </a:r>
          <a:r>
            <a:rPr lang="pl-PL" sz="3600" b="1" i="0" u="none" dirty="0" smtClean="0">
              <a:solidFill>
                <a:srgbClr val="000000"/>
              </a:solidFill>
            </a:rPr>
            <a:t>	</a:t>
          </a:r>
          <a:endParaRPr lang="pl-PL" sz="3600" b="1" dirty="0">
            <a:solidFill>
              <a:srgbClr val="000000"/>
            </a:solidFill>
          </a:endParaRPr>
        </a:p>
      </dgm:t>
    </dgm:pt>
    <dgm:pt modelId="{DDBA9A4F-08EF-4F38-B557-77885290D747}" type="sibTrans" cxnId="{C3E015AC-E08D-4B1D-A0B0-4FB2F8DE7A90}">
      <dgm:prSet/>
      <dgm:spPr/>
      <dgm:t>
        <a:bodyPr/>
        <a:lstStyle/>
        <a:p>
          <a:endParaRPr lang="pl-PL"/>
        </a:p>
      </dgm:t>
    </dgm:pt>
    <dgm:pt modelId="{A0ABED54-E41A-459D-9DF2-0FB7D5441362}" type="parTrans" cxnId="{C3E015AC-E08D-4B1D-A0B0-4FB2F8DE7A90}">
      <dgm:prSet/>
      <dgm:spPr/>
      <dgm:t>
        <a:bodyPr/>
        <a:lstStyle/>
        <a:p>
          <a:endParaRPr lang="pl-PL"/>
        </a:p>
      </dgm:t>
    </dgm:pt>
    <dgm:pt modelId="{BF569771-9E79-4877-A028-3697A3D987C2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pl-PL" sz="2400" b="1" i="0" u="none" dirty="0" smtClean="0">
              <a:solidFill>
                <a:srgbClr val="000000"/>
              </a:solidFill>
            </a:rPr>
            <a:t>Przekraczanie dozwolonej prędkości</a:t>
          </a:r>
          <a:endParaRPr lang="pl-PL" sz="2400" b="1" dirty="0">
            <a:solidFill>
              <a:srgbClr val="000000"/>
            </a:solidFill>
          </a:endParaRPr>
        </a:p>
      </dgm:t>
    </dgm:pt>
    <dgm:pt modelId="{3FC12639-F485-43A0-8FBE-66F8EE311DA7}" type="sibTrans" cxnId="{AA9541A6-86BD-40D2-92CE-2CBE0222C184}">
      <dgm:prSet/>
      <dgm:spPr/>
      <dgm:t>
        <a:bodyPr/>
        <a:lstStyle/>
        <a:p>
          <a:endParaRPr lang="pl-PL"/>
        </a:p>
      </dgm:t>
    </dgm:pt>
    <dgm:pt modelId="{1EB06CB1-49A5-4AAB-84D4-ADF10E4EC435}" type="parTrans" cxnId="{AA9541A6-86BD-40D2-92CE-2CBE0222C184}">
      <dgm:prSet/>
      <dgm:spPr/>
      <dgm:t>
        <a:bodyPr/>
        <a:lstStyle/>
        <a:p>
          <a:endParaRPr lang="pl-PL"/>
        </a:p>
      </dgm:t>
    </dgm:pt>
    <dgm:pt modelId="{3D675A07-CF43-46D1-A687-389D0304F96F}">
      <dgm:prSet custT="1"/>
      <dgm:spPr>
        <a:solidFill>
          <a:srgbClr val="FFFF00"/>
        </a:solidFill>
      </dgm:spPr>
      <dgm:t>
        <a:bodyPr/>
        <a:lstStyle/>
        <a:p>
          <a:pPr algn="ctr"/>
          <a:r>
            <a:rPr lang="pl-PL" sz="2400" b="1" i="0" u="none" dirty="0" smtClean="0">
              <a:solidFill>
                <a:srgbClr val="000000"/>
              </a:solidFill>
            </a:rPr>
            <a:t>Nieprawidłowe parkowanie</a:t>
          </a:r>
          <a:endParaRPr lang="pl-PL" sz="2400" b="1" dirty="0">
            <a:solidFill>
              <a:srgbClr val="000000"/>
            </a:solidFill>
          </a:endParaRPr>
        </a:p>
      </dgm:t>
    </dgm:pt>
    <dgm:pt modelId="{2B80D06B-74BB-4303-B65B-4071B9EC37D6}" type="sibTrans" cxnId="{3FB71A06-DFE4-492C-BFDF-0C97A103D047}">
      <dgm:prSet/>
      <dgm:spPr/>
      <dgm:t>
        <a:bodyPr/>
        <a:lstStyle/>
        <a:p>
          <a:endParaRPr lang="pl-PL"/>
        </a:p>
      </dgm:t>
    </dgm:pt>
    <dgm:pt modelId="{C6DB5DA4-D1FF-4E74-9DBF-5BB5CA500E30}" type="parTrans" cxnId="{3FB71A06-DFE4-492C-BFDF-0C97A103D047}">
      <dgm:prSet/>
      <dgm:spPr/>
      <dgm:t>
        <a:bodyPr/>
        <a:lstStyle/>
        <a:p>
          <a:endParaRPr lang="pl-PL"/>
        </a:p>
      </dgm:t>
    </dgm:pt>
    <dgm:pt modelId="{7F0C728E-35DB-4428-B2CD-17B6DD7DFDE2}" type="pres">
      <dgm:prSet presAssocID="{199D9080-0C66-44B3-A7DE-6228B42C767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38C752F8-29B4-4CAA-853D-FC2E07D6EE3B}" type="pres">
      <dgm:prSet presAssocID="{199D9080-0C66-44B3-A7DE-6228B42C7670}" presName="Name1" presStyleCnt="0"/>
      <dgm:spPr/>
      <dgm:t>
        <a:bodyPr/>
        <a:lstStyle/>
        <a:p>
          <a:endParaRPr lang="pl-PL"/>
        </a:p>
      </dgm:t>
    </dgm:pt>
    <dgm:pt modelId="{D9F3D6EE-0C64-46CC-8BFB-3BE0289411D8}" type="pres">
      <dgm:prSet presAssocID="{199D9080-0C66-44B3-A7DE-6228B42C7670}" presName="cycle" presStyleCnt="0"/>
      <dgm:spPr/>
      <dgm:t>
        <a:bodyPr/>
        <a:lstStyle/>
        <a:p>
          <a:endParaRPr lang="pl-PL"/>
        </a:p>
      </dgm:t>
    </dgm:pt>
    <dgm:pt modelId="{2EB17620-5BD7-496A-B6A7-2DB52C12BC67}" type="pres">
      <dgm:prSet presAssocID="{199D9080-0C66-44B3-A7DE-6228B42C7670}" presName="srcNode" presStyleLbl="node1" presStyleIdx="0" presStyleCnt="7"/>
      <dgm:spPr/>
      <dgm:t>
        <a:bodyPr/>
        <a:lstStyle/>
        <a:p>
          <a:endParaRPr lang="pl-PL"/>
        </a:p>
      </dgm:t>
    </dgm:pt>
    <dgm:pt modelId="{F24EA878-2520-44B2-AC67-C2960CD4BDE0}" type="pres">
      <dgm:prSet presAssocID="{199D9080-0C66-44B3-A7DE-6228B42C7670}" presName="conn" presStyleLbl="parChTrans1D2" presStyleIdx="0" presStyleCnt="1"/>
      <dgm:spPr/>
      <dgm:t>
        <a:bodyPr/>
        <a:lstStyle/>
        <a:p>
          <a:endParaRPr lang="pl-PL"/>
        </a:p>
      </dgm:t>
    </dgm:pt>
    <dgm:pt modelId="{80E27759-2016-4314-9594-E8CEF3F29756}" type="pres">
      <dgm:prSet presAssocID="{199D9080-0C66-44B3-A7DE-6228B42C7670}" presName="extraNode" presStyleLbl="node1" presStyleIdx="0" presStyleCnt="7"/>
      <dgm:spPr/>
      <dgm:t>
        <a:bodyPr/>
        <a:lstStyle/>
        <a:p>
          <a:endParaRPr lang="pl-PL"/>
        </a:p>
      </dgm:t>
    </dgm:pt>
    <dgm:pt modelId="{FD0FF765-74DE-4ADD-8C5A-D0CFAE070839}" type="pres">
      <dgm:prSet presAssocID="{199D9080-0C66-44B3-A7DE-6228B42C7670}" presName="dstNode" presStyleLbl="node1" presStyleIdx="0" presStyleCnt="7"/>
      <dgm:spPr/>
      <dgm:t>
        <a:bodyPr/>
        <a:lstStyle/>
        <a:p>
          <a:endParaRPr lang="pl-PL"/>
        </a:p>
      </dgm:t>
    </dgm:pt>
    <dgm:pt modelId="{904B8614-4190-4422-B573-192EBA57160C}" type="pres">
      <dgm:prSet presAssocID="{7CCA641D-571C-4031-B3A1-CC5CC7DCE787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D7C49D8-F31C-45AD-A9A3-9083DF9B4F8E}" type="pres">
      <dgm:prSet presAssocID="{7CCA641D-571C-4031-B3A1-CC5CC7DCE787}" presName="accent_1" presStyleCnt="0"/>
      <dgm:spPr/>
      <dgm:t>
        <a:bodyPr/>
        <a:lstStyle/>
        <a:p>
          <a:endParaRPr lang="pl-PL"/>
        </a:p>
      </dgm:t>
    </dgm:pt>
    <dgm:pt modelId="{CBFAB5D6-3502-4BF8-94D7-8B350337D0D5}" type="pres">
      <dgm:prSet presAssocID="{7CCA641D-571C-4031-B3A1-CC5CC7DCE787}" presName="accentRepeatNode" presStyleLbl="solidFgAcc1" presStyleIdx="0" presStyleCnt="7" custLinFactNeighborX="433" custLinFactNeighborY="-2670"/>
      <dgm:spPr/>
      <dgm:t>
        <a:bodyPr/>
        <a:lstStyle/>
        <a:p>
          <a:endParaRPr lang="pl-PL"/>
        </a:p>
      </dgm:t>
    </dgm:pt>
    <dgm:pt modelId="{5128E265-1DDA-420B-9511-A7E5E1D1FBC7}" type="pres">
      <dgm:prSet presAssocID="{3D675A07-CF43-46D1-A687-389D0304F96F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10DD37F-0360-4A47-BE81-D4A1D83EDFC4}" type="pres">
      <dgm:prSet presAssocID="{3D675A07-CF43-46D1-A687-389D0304F96F}" presName="accent_2" presStyleCnt="0"/>
      <dgm:spPr/>
      <dgm:t>
        <a:bodyPr/>
        <a:lstStyle/>
        <a:p>
          <a:endParaRPr lang="pl-PL"/>
        </a:p>
      </dgm:t>
    </dgm:pt>
    <dgm:pt modelId="{C58D8267-9AF3-4900-B1CB-519A44ECC6FD}" type="pres">
      <dgm:prSet presAssocID="{3D675A07-CF43-46D1-A687-389D0304F96F}" presName="accentRepeatNode" presStyleLbl="solidFgAcc1" presStyleIdx="1" presStyleCnt="7"/>
      <dgm:spPr/>
      <dgm:t>
        <a:bodyPr/>
        <a:lstStyle/>
        <a:p>
          <a:endParaRPr lang="pl-PL"/>
        </a:p>
      </dgm:t>
    </dgm:pt>
    <dgm:pt modelId="{E7C4C4E6-7FEB-4BAC-A7DE-F1911DF56DAD}" type="pres">
      <dgm:prSet presAssocID="{BF569771-9E79-4877-A028-3697A3D987C2}" presName="text_3" presStyleLbl="node1" presStyleIdx="2" presStyleCnt="7" custLinFactNeighborX="748" custLinFactNeighborY="252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D3B340-D66F-43A9-9317-39148C018629}" type="pres">
      <dgm:prSet presAssocID="{BF569771-9E79-4877-A028-3697A3D987C2}" presName="accent_3" presStyleCnt="0"/>
      <dgm:spPr/>
      <dgm:t>
        <a:bodyPr/>
        <a:lstStyle/>
        <a:p>
          <a:endParaRPr lang="pl-PL"/>
        </a:p>
      </dgm:t>
    </dgm:pt>
    <dgm:pt modelId="{D08B68DE-0D70-4AC8-A915-679E7108F729}" type="pres">
      <dgm:prSet presAssocID="{BF569771-9E79-4877-A028-3697A3D987C2}" presName="accentRepeatNode" presStyleLbl="solidFgAcc1" presStyleIdx="2" presStyleCnt="7"/>
      <dgm:spPr/>
      <dgm:t>
        <a:bodyPr/>
        <a:lstStyle/>
        <a:p>
          <a:endParaRPr lang="pl-PL"/>
        </a:p>
      </dgm:t>
    </dgm:pt>
    <dgm:pt modelId="{6BD8BD0D-E11D-4EA2-936F-33CDCF9085A1}" type="pres">
      <dgm:prSet presAssocID="{A94867F2-B909-478A-A2EC-DDE965AA0100}" presName="text_4" presStyleLbl="node1" presStyleIdx="3" presStyleCnt="7" custLinFactNeighborX="1065" custLinFactNeighborY="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23CA4AE-1DD3-4585-9619-1A47AA4C24D5}" type="pres">
      <dgm:prSet presAssocID="{A94867F2-B909-478A-A2EC-DDE965AA0100}" presName="accent_4" presStyleCnt="0"/>
      <dgm:spPr/>
      <dgm:t>
        <a:bodyPr/>
        <a:lstStyle/>
        <a:p>
          <a:endParaRPr lang="pl-PL"/>
        </a:p>
      </dgm:t>
    </dgm:pt>
    <dgm:pt modelId="{39B968BE-5DCC-420C-8DFA-6848AE0DEDAD}" type="pres">
      <dgm:prSet presAssocID="{A94867F2-B909-478A-A2EC-DDE965AA0100}" presName="accentRepeatNode" presStyleLbl="solidFgAcc1" presStyleIdx="3" presStyleCnt="7"/>
      <dgm:spPr/>
      <dgm:t>
        <a:bodyPr/>
        <a:lstStyle/>
        <a:p>
          <a:endParaRPr lang="pl-PL"/>
        </a:p>
      </dgm:t>
    </dgm:pt>
    <dgm:pt modelId="{2A7ECB79-83C4-41ED-BF03-3A4906D0CD44}" type="pres">
      <dgm:prSet presAssocID="{FF0F4CD1-8746-4F5B-A337-541A445911FC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D0F716-0432-423E-859A-5F8973D34EA1}" type="pres">
      <dgm:prSet presAssocID="{FF0F4CD1-8746-4F5B-A337-541A445911FC}" presName="accent_5" presStyleCnt="0"/>
      <dgm:spPr/>
      <dgm:t>
        <a:bodyPr/>
        <a:lstStyle/>
        <a:p>
          <a:endParaRPr lang="pl-PL"/>
        </a:p>
      </dgm:t>
    </dgm:pt>
    <dgm:pt modelId="{5BD2AA7E-D8F7-4113-BB81-97404AC028CC}" type="pres">
      <dgm:prSet presAssocID="{FF0F4CD1-8746-4F5B-A337-541A445911FC}" presName="accentRepeatNode" presStyleLbl="solidFgAcc1" presStyleIdx="4" presStyleCnt="7"/>
      <dgm:spPr/>
      <dgm:t>
        <a:bodyPr/>
        <a:lstStyle/>
        <a:p>
          <a:endParaRPr lang="pl-PL"/>
        </a:p>
      </dgm:t>
    </dgm:pt>
    <dgm:pt modelId="{586EEF55-2512-4DB9-B362-CF28E0C8F5E2}" type="pres">
      <dgm:prSet presAssocID="{A10FB34E-D4D8-4CCE-B200-0A5F0E700CC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5D8C6CA-538E-4FCD-AC2B-0C1CC601CBFB}" type="pres">
      <dgm:prSet presAssocID="{A10FB34E-D4D8-4CCE-B200-0A5F0E700CCB}" presName="accent_6" presStyleCnt="0"/>
      <dgm:spPr/>
      <dgm:t>
        <a:bodyPr/>
        <a:lstStyle/>
        <a:p>
          <a:endParaRPr lang="pl-PL"/>
        </a:p>
      </dgm:t>
    </dgm:pt>
    <dgm:pt modelId="{D9334A52-6B11-45C4-AA87-5C5D908B0D61}" type="pres">
      <dgm:prSet presAssocID="{A10FB34E-D4D8-4CCE-B200-0A5F0E700CCB}" presName="accentRepeatNode" presStyleLbl="solidFgAcc1" presStyleIdx="5" presStyleCnt="7" custLinFactNeighborX="-1415" custLinFactNeighborY="1549"/>
      <dgm:spPr/>
      <dgm:t>
        <a:bodyPr/>
        <a:lstStyle/>
        <a:p>
          <a:endParaRPr lang="pl-PL"/>
        </a:p>
      </dgm:t>
    </dgm:pt>
    <dgm:pt modelId="{05459CAB-55AF-4EE7-B5FE-6E8BC35311AC}" type="pres">
      <dgm:prSet presAssocID="{7C0614D5-B0FC-4B84-B3AD-20550E234190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C77769-37D8-460C-8E37-5FC208AD11B8}" type="pres">
      <dgm:prSet presAssocID="{7C0614D5-B0FC-4B84-B3AD-20550E234190}" presName="accent_7" presStyleCnt="0"/>
      <dgm:spPr/>
      <dgm:t>
        <a:bodyPr/>
        <a:lstStyle/>
        <a:p>
          <a:endParaRPr lang="pl-PL"/>
        </a:p>
      </dgm:t>
    </dgm:pt>
    <dgm:pt modelId="{81326175-E8C2-459E-B302-9B5CFDA21A70}" type="pres">
      <dgm:prSet presAssocID="{7C0614D5-B0FC-4B84-B3AD-20550E234190}" presName="accentRepeatNode" presStyleLbl="solidFgAcc1" presStyleIdx="6" presStyleCnt="7" custLinFactNeighborX="-30916" custLinFactNeighborY="2279"/>
      <dgm:spPr/>
      <dgm:t>
        <a:bodyPr/>
        <a:lstStyle/>
        <a:p>
          <a:endParaRPr lang="pl-PL"/>
        </a:p>
      </dgm:t>
    </dgm:pt>
  </dgm:ptLst>
  <dgm:cxnLst>
    <dgm:cxn modelId="{3FB71A06-DFE4-492C-BFDF-0C97A103D047}" srcId="{199D9080-0C66-44B3-A7DE-6228B42C7670}" destId="{3D675A07-CF43-46D1-A687-389D0304F96F}" srcOrd="1" destOrd="0" parTransId="{C6DB5DA4-D1FF-4E74-9DBF-5BB5CA500E30}" sibTransId="{2B80D06B-74BB-4303-B65B-4071B9EC37D6}"/>
    <dgm:cxn modelId="{C89FF2A9-098E-4A3E-B010-5D387A9F02A9}" type="presOf" srcId="{199D9080-0C66-44B3-A7DE-6228B42C7670}" destId="{7F0C728E-35DB-4428-B2CD-17B6DD7DFDE2}" srcOrd="0" destOrd="0" presId="urn:microsoft.com/office/officeart/2008/layout/VerticalCurvedList"/>
    <dgm:cxn modelId="{3E79A942-F89D-49BD-A36F-C2305BA65A66}" type="presOf" srcId="{A94867F2-B909-478A-A2EC-DDE965AA0100}" destId="{6BD8BD0D-E11D-4EA2-936F-33CDCF9085A1}" srcOrd="0" destOrd="0" presId="urn:microsoft.com/office/officeart/2008/layout/VerticalCurvedList"/>
    <dgm:cxn modelId="{9F4B6089-0F0D-4362-9807-4891CD76F525}" type="presOf" srcId="{7C0614D5-B0FC-4B84-B3AD-20550E234190}" destId="{05459CAB-55AF-4EE7-B5FE-6E8BC35311AC}" srcOrd="0" destOrd="0" presId="urn:microsoft.com/office/officeart/2008/layout/VerticalCurvedList"/>
    <dgm:cxn modelId="{ABFB5873-2C95-43E9-B50C-71F0DA32F903}" srcId="{199D9080-0C66-44B3-A7DE-6228B42C7670}" destId="{FF0F4CD1-8746-4F5B-A337-541A445911FC}" srcOrd="4" destOrd="0" parTransId="{DF6A412E-299C-4626-80B2-AB6A89C1469B}" sibTransId="{3A4E1A95-395B-4236-A71B-33DDFC15E015}"/>
    <dgm:cxn modelId="{9F45E087-0AEA-4210-8F57-4C2B00F25A48}" type="presOf" srcId="{7CCA641D-571C-4031-B3A1-CC5CC7DCE787}" destId="{904B8614-4190-4422-B573-192EBA57160C}" srcOrd="0" destOrd="0" presId="urn:microsoft.com/office/officeart/2008/layout/VerticalCurvedList"/>
    <dgm:cxn modelId="{0D5ECAAE-6884-4304-AA01-4953133610E7}" type="presOf" srcId="{FF0F4CD1-8746-4F5B-A337-541A445911FC}" destId="{2A7ECB79-83C4-41ED-BF03-3A4906D0CD44}" srcOrd="0" destOrd="0" presId="urn:microsoft.com/office/officeart/2008/layout/VerticalCurvedList"/>
    <dgm:cxn modelId="{ADEED7C8-0B87-463B-AF45-1C67C4A94BAD}" srcId="{199D9080-0C66-44B3-A7DE-6228B42C7670}" destId="{7C0614D5-B0FC-4B84-B3AD-20550E234190}" srcOrd="6" destOrd="0" parTransId="{73D61310-20E7-4383-8D10-E91812829552}" sibTransId="{5D8CD683-BD74-4C8C-A153-4CBEABFBAACD}"/>
    <dgm:cxn modelId="{CCA9E428-5420-4B70-AC07-3368AA0A98DE}" srcId="{199D9080-0C66-44B3-A7DE-6228B42C7670}" destId="{A10FB34E-D4D8-4CCE-B200-0A5F0E700CCB}" srcOrd="5" destOrd="0" parTransId="{9CF7C344-D5AA-4F1C-800E-B04B51402F3D}" sibTransId="{03F5C5B8-3737-4522-A9D1-0D5F329C2EDC}"/>
    <dgm:cxn modelId="{AA0816DC-B6FE-45A1-A437-9D9DFBF1B7C3}" type="presOf" srcId="{3D675A07-CF43-46D1-A687-389D0304F96F}" destId="{5128E265-1DDA-420B-9511-A7E5E1D1FBC7}" srcOrd="0" destOrd="0" presId="urn:microsoft.com/office/officeart/2008/layout/VerticalCurvedList"/>
    <dgm:cxn modelId="{B6861385-5096-410A-A177-3E359BB51914}" srcId="{199D9080-0C66-44B3-A7DE-6228B42C7670}" destId="{7CCA641D-571C-4031-B3A1-CC5CC7DCE787}" srcOrd="0" destOrd="0" parTransId="{936E8DF1-3A5D-480A-B311-E00C97C00B04}" sibTransId="{1607AC17-AFA0-494C-9C64-64607BD5569F}"/>
    <dgm:cxn modelId="{7FBDB2E9-4FB2-42AC-A2A5-186F30A94743}" type="presOf" srcId="{BF569771-9E79-4877-A028-3697A3D987C2}" destId="{E7C4C4E6-7FEB-4BAC-A7DE-F1911DF56DAD}" srcOrd="0" destOrd="0" presId="urn:microsoft.com/office/officeart/2008/layout/VerticalCurvedList"/>
    <dgm:cxn modelId="{AA9541A6-86BD-40D2-92CE-2CBE0222C184}" srcId="{199D9080-0C66-44B3-A7DE-6228B42C7670}" destId="{BF569771-9E79-4877-A028-3697A3D987C2}" srcOrd="2" destOrd="0" parTransId="{1EB06CB1-49A5-4AAB-84D4-ADF10E4EC435}" sibTransId="{3FC12639-F485-43A0-8FBE-66F8EE311DA7}"/>
    <dgm:cxn modelId="{57E10179-9E79-4CA4-8B8C-E58BAEA799BC}" type="presOf" srcId="{1607AC17-AFA0-494C-9C64-64607BD5569F}" destId="{F24EA878-2520-44B2-AC67-C2960CD4BDE0}" srcOrd="0" destOrd="0" presId="urn:microsoft.com/office/officeart/2008/layout/VerticalCurvedList"/>
    <dgm:cxn modelId="{C3E015AC-E08D-4B1D-A0B0-4FB2F8DE7A90}" srcId="{199D9080-0C66-44B3-A7DE-6228B42C7670}" destId="{A94867F2-B909-478A-A2EC-DDE965AA0100}" srcOrd="3" destOrd="0" parTransId="{A0ABED54-E41A-459D-9DF2-0FB7D5441362}" sibTransId="{DDBA9A4F-08EF-4F38-B557-77885290D747}"/>
    <dgm:cxn modelId="{A2B6FF6A-A384-45AD-A660-0835C5AD2598}" type="presOf" srcId="{A10FB34E-D4D8-4CCE-B200-0A5F0E700CCB}" destId="{586EEF55-2512-4DB9-B362-CF28E0C8F5E2}" srcOrd="0" destOrd="0" presId="urn:microsoft.com/office/officeart/2008/layout/VerticalCurvedList"/>
    <dgm:cxn modelId="{02771CE1-494F-47A4-960E-80897A0CA7E3}" type="presParOf" srcId="{7F0C728E-35DB-4428-B2CD-17B6DD7DFDE2}" destId="{38C752F8-29B4-4CAA-853D-FC2E07D6EE3B}" srcOrd="0" destOrd="0" presId="urn:microsoft.com/office/officeart/2008/layout/VerticalCurvedList"/>
    <dgm:cxn modelId="{1DB6602A-563C-4BA6-AB39-7D148B4889DB}" type="presParOf" srcId="{38C752F8-29B4-4CAA-853D-FC2E07D6EE3B}" destId="{D9F3D6EE-0C64-46CC-8BFB-3BE0289411D8}" srcOrd="0" destOrd="0" presId="urn:microsoft.com/office/officeart/2008/layout/VerticalCurvedList"/>
    <dgm:cxn modelId="{B0356187-F591-4B84-8F04-69CD81D7D68E}" type="presParOf" srcId="{D9F3D6EE-0C64-46CC-8BFB-3BE0289411D8}" destId="{2EB17620-5BD7-496A-B6A7-2DB52C12BC67}" srcOrd="0" destOrd="0" presId="urn:microsoft.com/office/officeart/2008/layout/VerticalCurvedList"/>
    <dgm:cxn modelId="{3F97001D-23A9-4916-A9D2-5246FD8A06F3}" type="presParOf" srcId="{D9F3D6EE-0C64-46CC-8BFB-3BE0289411D8}" destId="{F24EA878-2520-44B2-AC67-C2960CD4BDE0}" srcOrd="1" destOrd="0" presId="urn:microsoft.com/office/officeart/2008/layout/VerticalCurvedList"/>
    <dgm:cxn modelId="{4F8B467E-99D7-437A-8C44-881A21C8CC23}" type="presParOf" srcId="{D9F3D6EE-0C64-46CC-8BFB-3BE0289411D8}" destId="{80E27759-2016-4314-9594-E8CEF3F29756}" srcOrd="2" destOrd="0" presId="urn:microsoft.com/office/officeart/2008/layout/VerticalCurvedList"/>
    <dgm:cxn modelId="{43AE68A2-E3F8-4C33-BB17-CDF2B5F2778F}" type="presParOf" srcId="{D9F3D6EE-0C64-46CC-8BFB-3BE0289411D8}" destId="{FD0FF765-74DE-4ADD-8C5A-D0CFAE070839}" srcOrd="3" destOrd="0" presId="urn:microsoft.com/office/officeart/2008/layout/VerticalCurvedList"/>
    <dgm:cxn modelId="{82E3E6E1-B180-42C0-9DA2-4D65339DB029}" type="presParOf" srcId="{38C752F8-29B4-4CAA-853D-FC2E07D6EE3B}" destId="{904B8614-4190-4422-B573-192EBA57160C}" srcOrd="1" destOrd="0" presId="urn:microsoft.com/office/officeart/2008/layout/VerticalCurvedList"/>
    <dgm:cxn modelId="{D89B15A1-D7A6-4DB6-8FBB-E07D9FC2412F}" type="presParOf" srcId="{38C752F8-29B4-4CAA-853D-FC2E07D6EE3B}" destId="{5D7C49D8-F31C-45AD-A9A3-9083DF9B4F8E}" srcOrd="2" destOrd="0" presId="urn:microsoft.com/office/officeart/2008/layout/VerticalCurvedList"/>
    <dgm:cxn modelId="{D127379C-B05B-4A60-A8FF-001013E496E2}" type="presParOf" srcId="{5D7C49D8-F31C-45AD-A9A3-9083DF9B4F8E}" destId="{CBFAB5D6-3502-4BF8-94D7-8B350337D0D5}" srcOrd="0" destOrd="0" presId="urn:microsoft.com/office/officeart/2008/layout/VerticalCurvedList"/>
    <dgm:cxn modelId="{667667D2-8D23-4C07-9FE3-AC6B4F6399DE}" type="presParOf" srcId="{38C752F8-29B4-4CAA-853D-FC2E07D6EE3B}" destId="{5128E265-1DDA-420B-9511-A7E5E1D1FBC7}" srcOrd="3" destOrd="0" presId="urn:microsoft.com/office/officeart/2008/layout/VerticalCurvedList"/>
    <dgm:cxn modelId="{E2AB18A9-A1BF-4942-9072-06AD46CF6654}" type="presParOf" srcId="{38C752F8-29B4-4CAA-853D-FC2E07D6EE3B}" destId="{410DD37F-0360-4A47-BE81-D4A1D83EDFC4}" srcOrd="4" destOrd="0" presId="urn:microsoft.com/office/officeart/2008/layout/VerticalCurvedList"/>
    <dgm:cxn modelId="{EA98D139-BD0A-4C8B-AD27-28634ED1879B}" type="presParOf" srcId="{410DD37F-0360-4A47-BE81-D4A1D83EDFC4}" destId="{C58D8267-9AF3-4900-B1CB-519A44ECC6FD}" srcOrd="0" destOrd="0" presId="urn:microsoft.com/office/officeart/2008/layout/VerticalCurvedList"/>
    <dgm:cxn modelId="{3E0B1B95-B06D-4E28-B41C-561A049850FD}" type="presParOf" srcId="{38C752F8-29B4-4CAA-853D-FC2E07D6EE3B}" destId="{E7C4C4E6-7FEB-4BAC-A7DE-F1911DF56DAD}" srcOrd="5" destOrd="0" presId="urn:microsoft.com/office/officeart/2008/layout/VerticalCurvedList"/>
    <dgm:cxn modelId="{15D68385-6E54-4CA6-97A5-0F8891FEC27D}" type="presParOf" srcId="{38C752F8-29B4-4CAA-853D-FC2E07D6EE3B}" destId="{96D3B340-D66F-43A9-9317-39148C018629}" srcOrd="6" destOrd="0" presId="urn:microsoft.com/office/officeart/2008/layout/VerticalCurvedList"/>
    <dgm:cxn modelId="{D995579E-3F56-4698-BBAE-C497A633DCC6}" type="presParOf" srcId="{96D3B340-D66F-43A9-9317-39148C018629}" destId="{D08B68DE-0D70-4AC8-A915-679E7108F729}" srcOrd="0" destOrd="0" presId="urn:microsoft.com/office/officeart/2008/layout/VerticalCurvedList"/>
    <dgm:cxn modelId="{EC661B4F-EEE9-4542-B94A-6B06B1CD69D5}" type="presParOf" srcId="{38C752F8-29B4-4CAA-853D-FC2E07D6EE3B}" destId="{6BD8BD0D-E11D-4EA2-936F-33CDCF9085A1}" srcOrd="7" destOrd="0" presId="urn:microsoft.com/office/officeart/2008/layout/VerticalCurvedList"/>
    <dgm:cxn modelId="{6B544D10-EEF1-45F9-90D0-7B4CA6210AA4}" type="presParOf" srcId="{38C752F8-29B4-4CAA-853D-FC2E07D6EE3B}" destId="{223CA4AE-1DD3-4585-9619-1A47AA4C24D5}" srcOrd="8" destOrd="0" presId="urn:microsoft.com/office/officeart/2008/layout/VerticalCurvedList"/>
    <dgm:cxn modelId="{F8EF0357-6438-469C-8E0F-AFC99F615319}" type="presParOf" srcId="{223CA4AE-1DD3-4585-9619-1A47AA4C24D5}" destId="{39B968BE-5DCC-420C-8DFA-6848AE0DEDAD}" srcOrd="0" destOrd="0" presId="urn:microsoft.com/office/officeart/2008/layout/VerticalCurvedList"/>
    <dgm:cxn modelId="{738C6F74-F5CA-4E54-8ACE-CE2A3CFC4CDD}" type="presParOf" srcId="{38C752F8-29B4-4CAA-853D-FC2E07D6EE3B}" destId="{2A7ECB79-83C4-41ED-BF03-3A4906D0CD44}" srcOrd="9" destOrd="0" presId="urn:microsoft.com/office/officeart/2008/layout/VerticalCurvedList"/>
    <dgm:cxn modelId="{779F2748-A2A8-47A1-A991-125C236A6A96}" type="presParOf" srcId="{38C752F8-29B4-4CAA-853D-FC2E07D6EE3B}" destId="{B3D0F716-0432-423E-859A-5F8973D34EA1}" srcOrd="10" destOrd="0" presId="urn:microsoft.com/office/officeart/2008/layout/VerticalCurvedList"/>
    <dgm:cxn modelId="{ADE7928B-BFFD-4B1A-AA81-2CAA694FCE34}" type="presParOf" srcId="{B3D0F716-0432-423E-859A-5F8973D34EA1}" destId="{5BD2AA7E-D8F7-4113-BB81-97404AC028CC}" srcOrd="0" destOrd="0" presId="urn:microsoft.com/office/officeart/2008/layout/VerticalCurvedList"/>
    <dgm:cxn modelId="{72265EAD-71AB-4D60-A240-D14459E3FE07}" type="presParOf" srcId="{38C752F8-29B4-4CAA-853D-FC2E07D6EE3B}" destId="{586EEF55-2512-4DB9-B362-CF28E0C8F5E2}" srcOrd="11" destOrd="0" presId="urn:microsoft.com/office/officeart/2008/layout/VerticalCurvedList"/>
    <dgm:cxn modelId="{47F18D97-0771-4E1E-8ACC-1D7A6864BEB9}" type="presParOf" srcId="{38C752F8-29B4-4CAA-853D-FC2E07D6EE3B}" destId="{E5D8C6CA-538E-4FCD-AC2B-0C1CC601CBFB}" srcOrd="12" destOrd="0" presId="urn:microsoft.com/office/officeart/2008/layout/VerticalCurvedList"/>
    <dgm:cxn modelId="{F8CA3338-1C7F-44C3-B6BC-5E4D42D7CEA7}" type="presParOf" srcId="{E5D8C6CA-538E-4FCD-AC2B-0C1CC601CBFB}" destId="{D9334A52-6B11-45C4-AA87-5C5D908B0D61}" srcOrd="0" destOrd="0" presId="urn:microsoft.com/office/officeart/2008/layout/VerticalCurvedList"/>
    <dgm:cxn modelId="{5ADAA4DC-8E59-4F43-8B47-92F086D6456F}" type="presParOf" srcId="{38C752F8-29B4-4CAA-853D-FC2E07D6EE3B}" destId="{05459CAB-55AF-4EE7-B5FE-6E8BC35311AC}" srcOrd="13" destOrd="0" presId="urn:microsoft.com/office/officeart/2008/layout/VerticalCurvedList"/>
    <dgm:cxn modelId="{2DAB2FD3-DBA1-4550-811E-50283035ECA6}" type="presParOf" srcId="{38C752F8-29B4-4CAA-853D-FC2E07D6EE3B}" destId="{8DC77769-37D8-460C-8E37-5FC208AD11B8}" srcOrd="14" destOrd="0" presId="urn:microsoft.com/office/officeart/2008/layout/VerticalCurvedList"/>
    <dgm:cxn modelId="{ACC40989-D840-4563-817A-7013C40EF5C6}" type="presParOf" srcId="{8DC77769-37D8-460C-8E37-5FC208AD11B8}" destId="{81326175-E8C2-459E-B302-9B5CFDA21A7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0.68375</cdr:x>
      <cdr:y>0.18133</cdr:y>
    </cdr:from>
    <cdr:to>
      <cdr:x>0.88236</cdr:x>
      <cdr:y>0.38336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5626968" y="820688"/>
          <a:ext cx="163448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dirty="0" smtClean="0">
              <a:latin typeface="Arial" panose="020B0604020202020204" pitchFamily="34" charset="0"/>
              <a:cs typeface="Arial" panose="020B0604020202020204" pitchFamily="34" charset="0"/>
            </a:rPr>
            <a:t>WD 94,2 %</a:t>
          </a:r>
          <a:endParaRPr lang="pl-PL" sz="18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0.87231</cdr:x>
      <cdr:y>0.29031</cdr:y>
    </cdr:from>
    <cdr:to>
      <cdr:x>0.92168</cdr:x>
      <cdr:y>0.37097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7632972" y="1295970"/>
          <a:ext cx="4320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0.86408</cdr:x>
      <cdr:y>0.24192</cdr:y>
    </cdr:from>
    <cdr:to>
      <cdr:x>0.9546</cdr:x>
      <cdr:y>0.3871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7560964" y="1079946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0.83116</cdr:x>
      <cdr:y>0.1774</cdr:y>
    </cdr:from>
    <cdr:to>
      <cdr:x>0.97106</cdr:x>
      <cdr:y>0.37097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7272932" y="791914"/>
          <a:ext cx="1224137" cy="8641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 smtClean="0"/>
            <a:t>    (+1 959)</a:t>
          </a:r>
          <a:endParaRPr lang="pl-PL" sz="1600" dirty="0"/>
        </a:p>
      </cdr:txBody>
    </cdr:sp>
  </cdr:relSizeAnchor>
  <cdr:relSizeAnchor xmlns:cdr="http://schemas.openxmlformats.org/drawingml/2006/chartDrawing">
    <cdr:from>
      <cdr:x>0.76533</cdr:x>
      <cdr:y>0.79516</cdr:y>
    </cdr:from>
    <cdr:to>
      <cdr:x>0.86983</cdr:x>
      <cdr:y>1</cdr:y>
    </cdr:to>
    <cdr:sp macro="" textlink="">
      <cdr:nvSpPr>
        <cdr:cNvPr id="5" name="pole tekstowe 4"/>
        <cdr:cNvSpPr txBox="1"/>
      </cdr:nvSpPr>
      <cdr:spPr>
        <a:xfrm xmlns:a="http://schemas.openxmlformats.org/drawingml/2006/main">
          <a:off x="6696868" y="35496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0.76533</cdr:x>
      <cdr:y>0.66132</cdr:y>
    </cdr:from>
    <cdr:to>
      <cdr:x>0.86983</cdr:x>
      <cdr:y>0.86615</cdr:y>
    </cdr:to>
    <cdr:sp macro="" textlink="">
      <cdr:nvSpPr>
        <cdr:cNvPr id="6" name="pole tekstowe 5"/>
        <cdr:cNvSpPr txBox="1"/>
      </cdr:nvSpPr>
      <cdr:spPr>
        <a:xfrm xmlns:a="http://schemas.openxmlformats.org/drawingml/2006/main">
          <a:off x="6696868" y="29521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dirty="0" smtClean="0"/>
            <a:t>(+ 32)</a:t>
          </a:r>
          <a:endParaRPr lang="pl-PL" sz="16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0.7631</cdr:x>
      <cdr:y>0.68207</cdr:y>
    </cdr:from>
    <cdr:to>
      <cdr:x>0.85362</cdr:x>
      <cdr:y>0.76272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6677372" y="3044800"/>
          <a:ext cx="792077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 smtClean="0"/>
            <a:t>(+65)</a:t>
          </a:r>
          <a:endParaRPr lang="pl-PL" sz="1600" dirty="0"/>
        </a:p>
      </cdr:txBody>
    </cdr:sp>
  </cdr:relSizeAnchor>
  <cdr:relSizeAnchor xmlns:cdr="http://schemas.openxmlformats.org/drawingml/2006/chartDrawing">
    <cdr:from>
      <cdr:x>0.84539</cdr:x>
      <cdr:y>0.08524</cdr:y>
    </cdr:from>
    <cdr:to>
      <cdr:x>0.95237</cdr:x>
      <cdr:y>0.34333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7397452" y="380505"/>
          <a:ext cx="936071" cy="11521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 smtClean="0"/>
            <a:t>(+1 058)</a:t>
          </a:r>
          <a:endParaRPr lang="pl-PL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C8F3D-29F6-4FA6-A508-398C5A25AE9D}" type="datetimeFigureOut">
              <a:rPr lang="pl-PL" smtClean="0"/>
              <a:pPr/>
              <a:t>2018-01-19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D5069-3D81-4594-A88F-B557FEF6651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0601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FACA5D-D33D-4104-AEF4-2EEEB7D911D3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C962FA-CCFB-40BF-9263-FBBDEC40C6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592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132946" y="744498"/>
            <a:ext cx="4531783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 sz="240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06357" y="4715153"/>
            <a:ext cx="4975520" cy="4458371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42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921A111-8125-4552-9C16-E846801167E9}" type="slidenum">
              <a:rPr lang="pl-PL" altLang="pl-PL"/>
              <a:pPr>
                <a:spcBef>
                  <a:spcPct val="0"/>
                </a:spcBef>
              </a:pPr>
              <a:t>84</a:t>
            </a:fld>
            <a:endParaRPr lang="pl-PL" altLang="pl-PL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altLang="pl-PL" smtClean="0">
              <a:ea typeface="Microsoft YaHei" pitchFamily="34" charset="-122"/>
            </a:endParaRPr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0A61E17-C0D8-4E9E-B0F8-D73AA4AB7453}" type="slidenum">
              <a:rPr lang="pl-PL" altLang="pl-PL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84</a:t>
            </a:fld>
            <a:endParaRPr lang="pl-PL" altLang="pl-PL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5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3FC77-684F-4D37-96F1-6BB8DB0F801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25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3FC77-684F-4D37-96F1-6BB8DB0F801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833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3FC77-684F-4D37-96F1-6BB8DB0F801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319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11283-F57C-4EC5-9324-C16194FFCDA9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pl-PL" altLang="pl-PL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9510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3FC77-684F-4D37-96F1-6BB8DB0F801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373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132946" y="744498"/>
            <a:ext cx="4531783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06357" y="4715153"/>
            <a:ext cx="4975520" cy="4458371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2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01F5EE-63A6-4AA5-B3E6-60346FCB0794}" type="slidenum">
              <a:rPr lang="pl-PL" altLang="pl-PL" smtClean="0"/>
              <a:pPr/>
              <a:t>66</a:t>
            </a:fld>
            <a:endParaRPr lang="pl-PL" altLang="pl-PL" smtClean="0"/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40363" cy="44688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altLang="pl-PL" smtClean="0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529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74DB65-588F-482D-812B-34A6E7FAE9B0}" type="slidenum">
              <a:rPr lang="pl-PL" altLang="pl-PL" smtClean="0"/>
              <a:pPr/>
              <a:t>67</a:t>
            </a:fld>
            <a:endParaRPr lang="pl-PL" altLang="pl-PL" smtClean="0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40363" cy="44688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altLang="pl-PL" smtClean="0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8403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DD2693A-FEC3-4EA5-A9FD-8589A4C25649}" type="slidenum">
              <a:rPr lang="pl-PL" altLang="pl-PL"/>
              <a:pPr>
                <a:spcBef>
                  <a:spcPct val="0"/>
                </a:spcBef>
              </a:pPr>
              <a:t>79</a:t>
            </a:fld>
            <a:endParaRPr lang="pl-PL" altLang="pl-PL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40363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altLang="pl-PL" smtClean="0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3016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EEFB1A9-68DF-4ADF-BA04-90E6C746F048}" type="slidenum">
              <a:rPr lang="pl-PL" altLang="pl-PL"/>
              <a:pPr>
                <a:spcBef>
                  <a:spcPct val="0"/>
                </a:spcBef>
              </a:pPr>
              <a:t>80</a:t>
            </a:fld>
            <a:endParaRPr lang="pl-PL" altLang="pl-PL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40363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altLang="pl-PL" smtClean="0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7939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928305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821108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DA24D01-A0BD-44D8-92CA-C18F50814E0D}" type="slidenum">
              <a:rPr lang="pl-PL" altLang="pl-PL"/>
              <a:pPr>
                <a:spcBef>
                  <a:spcPct val="0"/>
                </a:spcBef>
              </a:pPr>
              <a:t>83</a:t>
            </a:fld>
            <a:endParaRPr lang="pl-PL" altLang="pl-PL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altLang="pl-PL" smtClean="0">
              <a:ea typeface="Microsoft YaHei" pitchFamily="34" charset="-122"/>
            </a:endParaRPr>
          </a:p>
        </p:txBody>
      </p: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71F065-CB88-47D5-8DF6-18FF8317BD61}" type="slidenum">
              <a:rPr lang="pl-PL" altLang="pl-PL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83</a:t>
            </a:fld>
            <a:endParaRPr lang="pl-PL" altLang="pl-PL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354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8E6BE-8506-453F-8FC4-AA5E53A54D56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A95C-D839-4856-BAB8-6F18835BDA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3E8E8-9200-4C9C-9156-04C5FF19DD35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EB90-8238-496D-8A5F-CEFA21E7A8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CF010-2825-449F-8604-45DC240C45DC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B53AF-1D5A-4FF5-B0FD-3DBD99EF72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07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33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410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114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889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884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167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9409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E336D-1221-4C05-B445-B57096BCD9A7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894BE-C431-42AB-A44D-EED3CE9A2E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348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810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39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25" y="1604963"/>
            <a:ext cx="4984750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25" y="1604963"/>
            <a:ext cx="4984750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393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5BA9F-3D14-4AEE-ACFF-6FE2AF643F7D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69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5BA9F-3D14-4AEE-ACFF-6FE2AF643F7D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11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5BA9F-3D14-4AEE-ACFF-6FE2AF643F7D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386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5BA9F-3D14-4AEE-ACFF-6FE2AF643F7D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266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5BA9F-3D14-4AEE-ACFF-6FE2AF643F7D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945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5BA9F-3D14-4AEE-ACFF-6FE2AF643F7D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4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42A62-214B-4742-A394-A1F04441A08F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A7167-C657-4E03-9AF5-8A84324F53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5BA9F-3D14-4AEE-ACFF-6FE2AF643F7D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18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5BA9F-3D14-4AEE-ACFF-6FE2AF643F7D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4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5BA9F-3D14-4AEE-ACFF-6FE2AF643F7D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557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5BA9F-3D14-4AEE-ACFF-6FE2AF643F7D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7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5BA9F-3D14-4AEE-ACFF-6FE2AF643F7D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36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482CD-1E9F-4ED1-A808-46E5CDCC29E8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5A18E-8228-49A3-8BEC-AF862B7F2E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3B5AE-82EE-46F7-AC28-4C38278A31C9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0CABA-1744-4270-A5DD-F5DA778861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9B213-1336-4190-B633-B0CCFF640F79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55914-6803-4FC3-864F-34337E812A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608BB-AF68-4F26-9C59-4FF2D48680F9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5C101-5576-4544-93D3-9AEA524DCA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E781C-BF25-4D25-83B8-B3255BCAD12C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8F443-47EE-4488-99CC-6AD844CAB9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7E474-06FD-4D4C-86A0-905E50AEA05A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FA078-BAD0-4F65-8DEF-E50D652A10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5E9FEB-FC4F-4C56-AA53-584A7A7D9DFD}" type="datetimeFigureOut">
              <a:rPr lang="pl-PL"/>
              <a:pPr>
                <a:defRPr/>
              </a:pPr>
              <a:t>2018-01-19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ACEFE3-198B-4564-A560-707B4AFCBA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format tekstu tytułu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pl-PL"/>
              <a:t>Kliknij, aby edytować format tekstu konspektu</a:t>
            </a:r>
            <a:endParaRPr/>
          </a:p>
          <a:p>
            <a:pPr lvl="1"/>
            <a:r>
              <a:rPr lang="pl-PL"/>
              <a:t>Drugi poziom konspektu</a:t>
            </a:r>
            <a:endParaRPr/>
          </a:p>
          <a:p>
            <a:pPr lvl="2"/>
            <a:r>
              <a:rPr lang="pl-PL"/>
              <a:t>Trzeci poziom konspektu</a:t>
            </a:r>
            <a:endParaRPr/>
          </a:p>
          <a:p>
            <a:pPr lvl="3"/>
            <a:r>
              <a:rPr lang="pl-PL"/>
              <a:t>Czwarty poziom konspektu</a:t>
            </a:r>
            <a:endParaRPr/>
          </a:p>
          <a:p>
            <a:pPr lvl="4"/>
            <a:r>
              <a:rPr lang="pl-PL"/>
              <a:t>Piąty poziom konspektu</a:t>
            </a:r>
            <a:endParaRPr/>
          </a:p>
          <a:p>
            <a:pPr lvl="5"/>
            <a:r>
              <a:rPr lang="pl-PL"/>
              <a:t>Szósty poziom konspektu</a:t>
            </a:r>
            <a:endParaRPr/>
          </a:p>
          <a:p>
            <a:pPr lvl="6"/>
            <a:r>
              <a:rPr lang="pl-PL"/>
              <a:t>Siódmy poziom konspektu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481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F5BA9F-3D14-4AEE-ACFF-6FE2AF643F7D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2018-01-19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6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6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7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74.wmf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74.wmf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74.wmf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5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7.jpe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74.wmf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6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chart" Target="../charts/chart33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9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6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5579" y="1344833"/>
            <a:ext cx="9144000" cy="2232025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600" b="1" dirty="0" smtClean="0">
                <a:solidFill>
                  <a:schemeClr val="tx2"/>
                </a:solidFill>
              </a:rPr>
              <a:t>Stan bezpieczeństwa publicznego na terenie województwa kujawsko-pomorskiego</a:t>
            </a:r>
            <a:br>
              <a:rPr lang="pl-PL" sz="3600" b="1" dirty="0" smtClean="0">
                <a:solidFill>
                  <a:schemeClr val="tx2"/>
                </a:solidFill>
              </a:rPr>
            </a:br>
            <a:r>
              <a:rPr lang="pl-PL" sz="3600" b="1" dirty="0" smtClean="0">
                <a:solidFill>
                  <a:schemeClr val="tx2"/>
                </a:solidFill>
              </a:rPr>
              <a:t>w 2017 roku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 smtClean="0"/>
          </a:p>
        </p:txBody>
      </p:sp>
      <p:sp>
        <p:nvSpPr>
          <p:cNvPr id="9" name="pole tekstowe 8"/>
          <p:cNvSpPr txBox="1"/>
          <p:nvPr/>
        </p:nvSpPr>
        <p:spPr>
          <a:xfrm>
            <a:off x="2827774" y="5976550"/>
            <a:ext cx="626469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i="1" dirty="0" smtClean="0">
                <a:solidFill>
                  <a:schemeClr val="tx2"/>
                </a:solidFill>
                <a:latin typeface="+mj-lt"/>
                <a:cs typeface="+mn-cs"/>
              </a:rPr>
              <a:t>Komendant Wojewódzki </a:t>
            </a:r>
            <a:r>
              <a:rPr lang="pl-PL" sz="2400" b="1" i="1" dirty="0">
                <a:solidFill>
                  <a:schemeClr val="tx2"/>
                </a:solidFill>
                <a:latin typeface="+mj-lt"/>
                <a:cs typeface="+mn-cs"/>
              </a:rPr>
              <a:t>Policji w Bydgoszczy</a:t>
            </a:r>
          </a:p>
          <a:p>
            <a:pPr>
              <a:defRPr/>
            </a:pPr>
            <a:r>
              <a:rPr lang="pl-PL" sz="2400" b="1" i="1" dirty="0">
                <a:solidFill>
                  <a:schemeClr val="tx2"/>
                </a:solidFill>
                <a:latin typeface="+mj-lt"/>
                <a:cs typeface="+mn-cs"/>
              </a:rPr>
              <a:t>			</a:t>
            </a:r>
            <a:r>
              <a:rPr lang="pl-PL" sz="2400" b="1" i="1" dirty="0" smtClean="0">
                <a:solidFill>
                  <a:schemeClr val="tx2"/>
                </a:solidFill>
                <a:latin typeface="+mj-lt"/>
                <a:cs typeface="+mn-cs"/>
              </a:rPr>
              <a:t>    insp</a:t>
            </a:r>
            <a:r>
              <a:rPr lang="pl-PL" sz="2400" b="1" i="1" dirty="0">
                <a:solidFill>
                  <a:schemeClr val="tx2"/>
                </a:solidFill>
                <a:latin typeface="+mj-lt"/>
                <a:cs typeface="+mn-cs"/>
              </a:rPr>
              <a:t>. </a:t>
            </a:r>
            <a:r>
              <a:rPr lang="pl-PL" sz="2400" b="1" i="1" dirty="0" smtClean="0">
                <a:solidFill>
                  <a:schemeClr val="tx2"/>
                </a:solidFill>
                <a:latin typeface="+mj-lt"/>
              </a:rPr>
              <a:t>Paweł Spychała</a:t>
            </a:r>
            <a:endParaRPr lang="pl-PL" sz="2400" b="1" i="1" dirty="0">
              <a:solidFill>
                <a:schemeClr val="tx2"/>
              </a:solidFill>
              <a:latin typeface="+mj-lt"/>
              <a:cs typeface="+mn-cs"/>
            </a:endParaRPr>
          </a:p>
          <a:p>
            <a:pPr>
              <a:defRPr/>
            </a:pPr>
            <a:endParaRPr lang="pl-PL" sz="2000" b="1" i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8455" y="3349041"/>
            <a:ext cx="5827881" cy="205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63688" y="2420888"/>
            <a:ext cx="5310187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solidFill>
                  <a:srgbClr val="1F497D"/>
                </a:solidFill>
                <a:latin typeface="Calibri"/>
              </a:rPr>
              <a:t>1195 ETATÓW CYWILNYCH, w tym:</a:t>
            </a:r>
          </a:p>
        </p:txBody>
      </p:sp>
      <p:sp>
        <p:nvSpPr>
          <p:cNvPr id="8" name="Prostokąt 7"/>
          <p:cNvSpPr/>
          <p:nvPr/>
        </p:nvSpPr>
        <p:spPr>
          <a:xfrm>
            <a:off x="899592" y="3789040"/>
            <a:ext cx="7266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- </a:t>
            </a:r>
            <a:r>
              <a:rPr lang="pl-PL" sz="2000" b="1" dirty="0" smtClean="0">
                <a:solidFill>
                  <a:srgbClr val="1F497D"/>
                </a:solidFill>
              </a:rPr>
              <a:t>688 </a:t>
            </a:r>
            <a:r>
              <a:rPr lang="pl-PL" sz="2000" b="1" dirty="0">
                <a:solidFill>
                  <a:srgbClr val="1F497D"/>
                </a:solidFill>
              </a:rPr>
              <a:t>etatów pracowniczych w Korpusie Służby Cywilnej</a:t>
            </a: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 smtClean="0">
                <a:solidFill>
                  <a:srgbClr val="1F497D"/>
                </a:solidFill>
              </a:rPr>
              <a:t>- 507 </a:t>
            </a:r>
            <a:r>
              <a:rPr lang="pl-PL" sz="2000" b="1" dirty="0">
                <a:solidFill>
                  <a:srgbClr val="1F497D"/>
                </a:solidFill>
              </a:rPr>
              <a:t>etatów pracowniczych nieobjętych </a:t>
            </a:r>
            <a:r>
              <a:rPr lang="pl-PL" sz="2000" b="1" dirty="0" smtClean="0">
                <a:solidFill>
                  <a:srgbClr val="1F497D"/>
                </a:solidFill>
              </a:rPr>
              <a:t>mnożnikowymi     </a:t>
            </a:r>
          </a:p>
          <a:p>
            <a:pPr>
              <a:defRPr/>
            </a:pPr>
            <a:r>
              <a:rPr lang="pl-PL" sz="2000" b="1" dirty="0" smtClean="0">
                <a:solidFill>
                  <a:srgbClr val="1F497D"/>
                </a:solidFill>
              </a:rPr>
              <a:t>  systemami wynagradzania</a:t>
            </a:r>
            <a:endParaRPr lang="pl-PL" sz="2000" b="1" dirty="0">
              <a:solidFill>
                <a:srgbClr val="1F497D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714500"/>
            <a:ext cx="8072438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2988" y="1168400"/>
            <a:ext cx="5835650" cy="431800"/>
          </a:xfrm>
        </p:spPr>
        <p:txBody>
          <a:bodyPr/>
          <a:lstStyle/>
          <a:p>
            <a:pPr eaLnBrk="1" hangingPunct="1"/>
            <a:r>
              <a:rPr lang="pl-PL" altLang="pl-PL" sz="1600" b="1" dirty="0" smtClean="0">
                <a:cs typeface="Times New Roman" pitchFamily="18" charset="0"/>
              </a:rPr>
              <a:t>WYPADKI DROGOWE  STYCZEŃ - GRUDZIEŃ  2017 r.</a:t>
            </a:r>
            <a:endParaRPr lang="pl-PL" altLang="pl-PL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6923117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-252413" y="928688"/>
            <a:ext cx="7753351" cy="469900"/>
          </a:xfrm>
        </p:spPr>
        <p:txBody>
          <a:bodyPr/>
          <a:lstStyle/>
          <a:p>
            <a:pPr eaLnBrk="1" hangingPunct="1"/>
            <a:r>
              <a:rPr lang="pl-PL" altLang="pl-PL" sz="1600" b="1" dirty="0" smtClean="0">
                <a:cs typeface="Times New Roman" pitchFamily="18" charset="0"/>
              </a:rPr>
              <a:t>OFIARY ŚMIERTELNE  STYCZEŃ  - GRUDZIEŃ  2017 r.</a:t>
            </a:r>
            <a:endParaRPr lang="pl-PL" altLang="pl-PL" sz="1600" b="1" dirty="0" smtClean="0"/>
          </a:p>
        </p:txBody>
      </p:sp>
      <p:graphicFrame>
        <p:nvGraphicFramePr>
          <p:cNvPr id="6" name="Object 6"/>
          <p:cNvGraphicFramePr>
            <a:graphicFrameLocks/>
          </p:cNvGraphicFramePr>
          <p:nvPr/>
        </p:nvGraphicFramePr>
        <p:xfrm>
          <a:off x="285750" y="1306513"/>
          <a:ext cx="8408988" cy="283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50" r:id="rId3" imgW="8407113" imgH="2840982" progId="Excel.Chart.8">
                  <p:embed/>
                </p:oleObj>
              </mc:Choice>
              <mc:Fallback>
                <p:oleObj r:id="rId3" imgW="8407113" imgH="2840982" progId="Excel.Chart.8">
                  <p:embed/>
                  <p:pic>
                    <p:nvPicPr>
                      <p:cNvPr id="9221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306513"/>
                        <a:ext cx="8408988" cy="283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/>
          </p:cNvGraphicFramePr>
          <p:nvPr/>
        </p:nvGraphicFramePr>
        <p:xfrm>
          <a:off x="214313" y="4357688"/>
          <a:ext cx="8408987" cy="2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51" r:id="rId5" imgW="8413209" imgH="2499577" progId="Excel.Chart.8">
                  <p:embed/>
                </p:oleObj>
              </mc:Choice>
              <mc:Fallback>
                <p:oleObj r:id="rId5" imgW="8413209" imgH="2499577" progId="Excel.Chart.8">
                  <p:embed/>
                  <p:pic>
                    <p:nvPicPr>
                      <p:cNvPr id="9222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4357688"/>
                        <a:ext cx="8408987" cy="250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62937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042988" y="1071563"/>
            <a:ext cx="5835650" cy="528637"/>
          </a:xfrm>
        </p:spPr>
        <p:txBody>
          <a:bodyPr/>
          <a:lstStyle/>
          <a:p>
            <a:pPr eaLnBrk="1" hangingPunct="1"/>
            <a:r>
              <a:rPr lang="pl-PL" altLang="pl-PL" sz="1600" b="1" dirty="0" smtClean="0">
                <a:cs typeface="Times New Roman" pitchFamily="18" charset="0"/>
              </a:rPr>
              <a:t>OFIARY ŚMIERTELNE  STYCZEŃ - GRUDZIEŃ  2017 r.</a:t>
            </a:r>
            <a:endParaRPr lang="pl-PL" altLang="pl-PL" sz="1600" b="1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604963"/>
            <a:ext cx="7839075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9113134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07950" y="1484313"/>
            <a:ext cx="8928100" cy="5032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93000"/>
              </a:lnSpc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1800" b="1" dirty="0" smtClean="0"/>
              <a:t>LICZBA BADAŃ  KIERUJĄCYCH NA ZAWARTOŚĆ ALKOHOLU </a:t>
            </a:r>
            <a:br>
              <a:rPr lang="pl-PL" sz="1800" b="1" dirty="0" smtClean="0"/>
            </a:br>
            <a:r>
              <a:rPr lang="pl-PL" sz="1800" b="1" dirty="0" smtClean="0"/>
              <a:t>ORAZ LICZBA UJAWNIONYCH KIERUJĄCYCH PO SPOŻYCIU ALKOHOLU </a:t>
            </a:r>
            <a:br>
              <a:rPr lang="pl-PL" sz="1800" b="1" dirty="0" smtClean="0"/>
            </a:br>
            <a:r>
              <a:rPr lang="pl-PL" sz="1800" b="1" dirty="0" smtClean="0"/>
              <a:t>W LATACH 2013 – 2017.</a:t>
            </a:r>
            <a:endParaRPr lang="pl-PL" sz="1800" b="1" dirty="0"/>
          </a:p>
        </p:txBody>
      </p:sp>
      <p:graphicFrame>
        <p:nvGraphicFramePr>
          <p:cNvPr id="6" name="Object 4"/>
          <p:cNvGraphicFramePr>
            <a:graphicFrameLocks/>
          </p:cNvGraphicFramePr>
          <p:nvPr/>
        </p:nvGraphicFramePr>
        <p:xfrm>
          <a:off x="642938" y="2071688"/>
          <a:ext cx="8072437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62" r:id="rId3" imgW="8077900" imgH="4572396" progId="Excel.Chart.8">
                  <p:embed/>
                </p:oleObj>
              </mc:Choice>
              <mc:Fallback>
                <p:oleObj r:id="rId3" imgW="8077900" imgH="4572396" progId="Excel.Chart.8">
                  <p:embed/>
                  <p:pic>
                    <p:nvPicPr>
                      <p:cNvPr id="13316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2071688"/>
                        <a:ext cx="8072437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52144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5536" y="1412776"/>
            <a:ext cx="83935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dirty="0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UJAWNIONE PRZESTĘPSTWA (178a §1 KK) I WYKROCZENIA (87 §1 i 2 i 87 §1a KW) KIERUJĄCYCH W STANIE PO SPOŻYCIU ALKOHOLU STYCZEŃ – GRUDZIEŃ  2017 r. </a:t>
            </a:r>
            <a:endParaRPr lang="pl-PL" altLang="pl-PL" sz="1400" b="1" dirty="0" smtClean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962443"/>
              </p:ext>
            </p:extLst>
          </p:nvPr>
        </p:nvGraphicFramePr>
        <p:xfrm>
          <a:off x="1046163" y="2000250"/>
          <a:ext cx="7429500" cy="1285875"/>
        </p:xfrm>
        <a:graphic>
          <a:graphicData uri="http://schemas.openxmlformats.org/drawingml/2006/table">
            <a:tbl>
              <a:tblPr/>
              <a:tblGrid>
                <a:gridCol w="1622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49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4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76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58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 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81" marR="44381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I-XII 2015 r.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I-XII 2016 r.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I-XII 2017 r.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WZROST/    SPADEK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%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178a §1 KK 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3 494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3 316</a:t>
                      </a:r>
                      <a:endParaRPr kumimoji="0" 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2 920</a:t>
                      </a:r>
                      <a:endParaRPr kumimoji="0" 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 CE" pitchFamily="34" charset="0"/>
                        </a:rPr>
                        <a:t>- 396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 CE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 CE" pitchFamily="34" charset="0"/>
                        </a:rPr>
                        <a:t>- 12,0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 CE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87 §1 i 2 KW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87 §1a KW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3 323</a:t>
                      </a:r>
                      <a:endParaRPr kumimoji="0" 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2 754</a:t>
                      </a:r>
                      <a:endParaRPr kumimoji="0" 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2 463</a:t>
                      </a:r>
                      <a:endParaRPr kumimoji="0" 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 CE" pitchFamily="34" charset="0"/>
                        </a:rPr>
                        <a:t>- 291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 CE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 CE" pitchFamily="34" charset="0"/>
                        </a:rPr>
                        <a:t>- 10,6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 CE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Prostokąt 3"/>
          <p:cNvSpPr>
            <a:spLocks noChangeArrowheads="1"/>
          </p:cNvSpPr>
          <p:nvPr/>
        </p:nvSpPr>
        <p:spPr bwMode="auto">
          <a:xfrm>
            <a:off x="357188" y="3286125"/>
            <a:ext cx="8572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178a §1 KK</a:t>
            </a:r>
            <a:r>
              <a:rPr lang="pl-PL" altLang="pl-PL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                       </a:t>
            </a:r>
            <a:r>
              <a:rPr lang="pl-PL" altLang="pl-PL" sz="1800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87 § 1 i 2,  87 §1a  KW</a:t>
            </a:r>
            <a:endParaRPr lang="pl-PL" altLang="pl-PL" sz="1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Object 6"/>
          <p:cNvGraphicFramePr>
            <a:graphicFrameLocks/>
          </p:cNvGraphicFramePr>
          <p:nvPr/>
        </p:nvGraphicFramePr>
        <p:xfrm>
          <a:off x="234950" y="3735388"/>
          <a:ext cx="4244975" cy="288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32" r:id="rId3" imgW="4243184" imgH="2883658" progId="Excel.Chart.8">
                  <p:embed/>
                </p:oleObj>
              </mc:Choice>
              <mc:Fallback>
                <p:oleObj r:id="rId3" imgW="4243184" imgH="2883658" progId="Excel.Chart.8">
                  <p:embed/>
                  <p:pic>
                    <p:nvPicPr>
                      <p:cNvPr id="14378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3735388"/>
                        <a:ext cx="4244975" cy="288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/>
          </p:cNvGraphicFramePr>
          <p:nvPr/>
        </p:nvGraphicFramePr>
        <p:xfrm>
          <a:off x="4521200" y="3663950"/>
          <a:ext cx="4244975" cy="303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33" r:id="rId5" imgW="4243184" imgH="3029975" progId="Excel.Chart.8">
                  <p:embed/>
                </p:oleObj>
              </mc:Choice>
              <mc:Fallback>
                <p:oleObj r:id="rId5" imgW="4243184" imgH="3029975" progId="Excel.Chart.8">
                  <p:embed/>
                  <p:pic>
                    <p:nvPicPr>
                      <p:cNvPr id="14379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663950"/>
                        <a:ext cx="4244975" cy="303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39891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07950" y="1341438"/>
            <a:ext cx="8928100" cy="4445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>
              <a:lnSpc>
                <a:spcPct val="93000"/>
              </a:lnSpc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ZESTAWIENIE FILMÓW ZE SKRZYNKI „STOP AGRESJI DROGOWEJ”  STYCZEŃ – GRUDZIEŃ </a:t>
            </a:r>
            <a:r>
              <a:rPr lang="pl-PL" sz="14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2017 r</a:t>
            </a:r>
            <a:r>
              <a:rPr lang="pl-PL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.</a:t>
            </a:r>
            <a:endParaRPr lang="pl-PL" sz="16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graphicFrame>
        <p:nvGraphicFramePr>
          <p:cNvPr id="6" name="Symbol zastępczy zawartości 8"/>
          <p:cNvGraphicFramePr>
            <a:graphicFrameLocks noGrp="1"/>
          </p:cNvGraphicFramePr>
          <p:nvPr>
            <p:ph idx="1"/>
          </p:nvPr>
        </p:nvGraphicFramePr>
        <p:xfrm>
          <a:off x="107950" y="1916113"/>
          <a:ext cx="8929687" cy="4824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3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01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01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01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081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2750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Jednostka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6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Ilość przekazanych filmów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Ilość filmów</a:t>
                      </a:r>
                    </a:p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w realizacji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Liczba zakończonych spraw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Sposób zakończenia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Procent zakończone do przekazanych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767">
                <a:tc v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60" marR="7160" marT="716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4129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4129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MK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Wniosek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Pouczenie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Odstąpienie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KMP  Bydgoszcz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237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 CE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 CE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KMP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Grudziądz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 CE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 CE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 CE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 CE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KMP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Toruń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 CE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 CE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KMP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Włocławek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32</a:t>
                      </a: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Aleksandrów</a:t>
                      </a:r>
                      <a:r>
                        <a:rPr lang="pl-PL" sz="12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Kujawski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Brodnica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Chełmno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Golub-Dobrzyń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75</a:t>
                      </a: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Inowrocław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76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Lipno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Mogilno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Nakło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Radziejów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Rypin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Sępólno</a:t>
                      </a:r>
                      <a:r>
                        <a:rPr lang="pl-PL" sz="12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Krajeńskie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Świecie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Tuchola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Wąbrzeźno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144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Żnin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4675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ts val="1200"/>
                        </a:spcAft>
                      </a:pPr>
                      <a:r>
                        <a:rPr lang="pl-PL" sz="12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WOJEWÓDZTWO 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60" marB="0" anchor="ctr"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571</a:t>
                      </a:r>
                    </a:p>
                  </a:txBody>
                  <a:tcPr marL="9525" marR="9525" marT="9525" marB="0" anchor="ctr"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222</a:t>
                      </a:r>
                    </a:p>
                  </a:txBody>
                  <a:tcPr marL="9525" marR="9525" marT="9525" marB="0" anchor="ctr"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349</a:t>
                      </a:r>
                    </a:p>
                  </a:txBody>
                  <a:tcPr marL="9525" marR="9525" marT="9525" marB="0" anchor="ctr"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67</a:t>
                      </a:r>
                    </a:p>
                  </a:txBody>
                  <a:tcPr marL="9525" marR="9525" marT="9525" marB="0" anchor="ctr"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0617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827958"/>
              </p:ext>
            </p:extLst>
          </p:nvPr>
        </p:nvGraphicFramePr>
        <p:xfrm>
          <a:off x="428625" y="1571625"/>
          <a:ext cx="8286750" cy="5167313"/>
        </p:xfrm>
        <a:graphic>
          <a:graphicData uri="http://schemas.openxmlformats.org/drawingml/2006/table">
            <a:tbl>
              <a:tblPr/>
              <a:tblGrid>
                <a:gridCol w="2095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22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78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83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Jednostka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Liczba zatrzymanych fakultatywnie praw jazdy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Art. 135 ust. 1 pkt. 1a lit. a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(przekroczenie prędkości powyżej 50 km/h              w obszarze zabudowanym)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75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 – XII 2016 r.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 – XII 2017 r.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 – XII 2016 r.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 – XII 2017 r.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KMP  Bydgoszcz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5055" marR="5055" marT="5055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4634" marR="4634" marT="4634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113</a:t>
                      </a:r>
                    </a:p>
                  </a:txBody>
                  <a:tcPr marL="4634" marR="4634" marT="4634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109</a:t>
                      </a:r>
                    </a:p>
                  </a:txBody>
                  <a:tcPr marL="4634" marR="4634" marT="4634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KMP  Grudziądz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5055" marR="5055" marT="5055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4634" marR="4634" marT="4634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4634" marR="4634" marT="4634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4634" marR="4634" marT="4634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KMP  Toruń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5055" marR="5055" marT="5055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4634" marR="4634" marT="4634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338</a:t>
                      </a:r>
                    </a:p>
                  </a:txBody>
                  <a:tcPr marL="4634" marR="4634" marT="4634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179</a:t>
                      </a:r>
                    </a:p>
                  </a:txBody>
                  <a:tcPr marL="4634" marR="4634" marT="4634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KMP  Włocławek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055" marR="5055" marT="5055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4634" marR="4634" marT="4634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4634" marR="4634" marT="4634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4634" marR="4634" marT="4634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Aleksandrów Kujawski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Brodnica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Chełmno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Golub-Dobrzyń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Inowrocław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Lipno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Mogilno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Nakło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Radziejów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Rypin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Sępólno Krajeńskie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Świecie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Tuchola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Wąbrzeźno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57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Żnin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WOJEWÓDZTWO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309</a:t>
                      </a:r>
                    </a:p>
                  </a:txBody>
                  <a:tcPr marL="2949" marR="2949" marT="294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561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919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780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  <p:sp>
        <p:nvSpPr>
          <p:cNvPr id="6" name="Tytuł 1"/>
          <p:cNvSpPr txBox="1">
            <a:spLocks/>
          </p:cNvSpPr>
          <p:nvPr/>
        </p:nvSpPr>
        <p:spPr>
          <a:xfrm>
            <a:off x="-1260648" y="1060531"/>
            <a:ext cx="8928100" cy="5000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>
              <a:lnSpc>
                <a:spcPct val="93000"/>
              </a:lnSpc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Liczba zatrzymanych praw jazdy </a:t>
            </a:r>
            <a:r>
              <a:rPr lang="pl-PL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2017 r</a:t>
            </a:r>
            <a:r>
              <a:rPr lang="pl-PL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59795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23850" y="1700213"/>
          <a:ext cx="8496300" cy="4897443"/>
        </p:xfrm>
        <a:graphic>
          <a:graphicData uri="http://schemas.openxmlformats.org/drawingml/2006/table">
            <a:tbl>
              <a:tblPr/>
              <a:tblGrid>
                <a:gridCol w="3086100"/>
                <a:gridCol w="738188"/>
                <a:gridCol w="615950"/>
                <a:gridCol w="614362"/>
                <a:gridCol w="615950"/>
                <a:gridCol w="736600"/>
                <a:gridCol w="736600"/>
                <a:gridCol w="615950"/>
                <a:gridCol w="736600"/>
              </a:tblGrid>
              <a:tr h="25717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Rodzaj użytkownika drogi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ZABICI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RANNI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</a:tr>
              <a:tr h="3175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2015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2016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2017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2015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2016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2017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03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ogółem 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154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178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152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-14,6%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1 154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1 107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1 069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-3,4%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Motorowerzyści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-25,0%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83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65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55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-15,4%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Piesi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33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45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34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-24,4%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278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258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248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-3,9%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Pojazd nieustalony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-100,0%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Rowerzyści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21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-42,9%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119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112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89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-20,5%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Użytkownicy autobusów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-100,0%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45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42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68,0%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Użytkownicy ciągników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-33,3%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Użytkownicy czterokołowców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400,0%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Użytkownicy innych pojazdów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-100,0%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Użytkownicy motocykli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14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14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81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82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-26,8%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Użytkownicy pociągu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 pitchFamily="34" charset="0"/>
                          <a:cs typeface="Times New Roman" pitchFamily="18" charset="0"/>
                        </a:rPr>
                        <a:t>Użytkownicy samochodów ciężarowych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14,3%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27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57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48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-15,8%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 pitchFamily="34" charset="0"/>
                          <a:cs typeface="Times New Roman" pitchFamily="18" charset="0"/>
                        </a:rPr>
                        <a:t>Użytkownicy samochodów osobowych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97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86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81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-5,8%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517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500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519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3,8%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 pitchFamily="34" charset="0"/>
                          <a:cs typeface="Times New Roman" pitchFamily="18" charset="0"/>
                        </a:rPr>
                        <a:t>Użytkownicy tramwajów i trolejbusów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-50,0%</a:t>
                      </a: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1160463"/>
            <a:ext cx="914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l-PL" altLang="pl-PL" sz="1600" u="sng">
                <a:latin typeface="Bookman Old Style" pitchFamily="18" charset="0"/>
                <a:cs typeface="Times New Roman" pitchFamily="18" charset="0"/>
              </a:rPr>
              <a:t>ZDARZENIA DROGOWE I ICH SKUTKI WG RODZAJU UŻYTKOWNIKA DROGI </a:t>
            </a:r>
            <a:r>
              <a:rPr lang="pl-PL" altLang="pl-PL" sz="1600" i="1" u="sng">
                <a:cs typeface="Times New Roman" pitchFamily="18" charset="0"/>
              </a:rPr>
              <a:t> </a:t>
            </a:r>
            <a:endParaRPr lang="pl-PL" altLang="pl-PL" sz="1600"/>
          </a:p>
        </p:txBody>
      </p:sp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45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285875"/>
            <a:ext cx="91440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 b="1" dirty="0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GŁÓWNE PRZYCZYNY WYPADKÓW DROGOWYCH Z WINY KIERUJĄCEGO - UDZIAŁ PROCENTOWY  STYCZEŃ-GRUDZIEŃ 2017 r.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1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4"/>
          <p:cNvGraphicFramePr>
            <a:graphicFrameLocks/>
          </p:cNvGraphicFramePr>
          <p:nvPr/>
        </p:nvGraphicFramePr>
        <p:xfrm>
          <a:off x="357188" y="1857375"/>
          <a:ext cx="8429625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25" r:id="rId3" imgW="8425402" imgH="4712616" progId="Excel.Chart.8">
                  <p:embed/>
                </p:oleObj>
              </mc:Choice>
              <mc:Fallback>
                <p:oleObj r:id="rId3" imgW="8425402" imgH="4712616" progId="Excel.Chart.8">
                  <p:embed/>
                  <p:pic>
                    <p:nvPicPr>
                      <p:cNvPr id="18436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1857375"/>
                        <a:ext cx="8429625" cy="471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86461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450975"/>
            <a:ext cx="91440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 b="1" dirty="0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GŁ</a:t>
            </a:r>
            <a:r>
              <a:rPr lang="pl-PL" altLang="pl-PL" sz="1400" b="1" dirty="0" smtClean="0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Ó</a:t>
            </a:r>
            <a:r>
              <a:rPr lang="pl-PL" altLang="pl-PL" sz="1400" b="1" dirty="0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WNE PRZYCZYNY WYPADK</a:t>
            </a:r>
            <a:r>
              <a:rPr lang="pl-PL" altLang="pl-PL" sz="1400" b="1" dirty="0" smtClean="0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Ó</a:t>
            </a:r>
            <a:r>
              <a:rPr lang="pl-PL" altLang="pl-PL" sz="1400" b="1" dirty="0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W DROGOWYCH Z WINY PIESZEGO - UDZIAŁ PROCENTOWY  </a:t>
            </a:r>
            <a:endParaRPr lang="pl-PL" altLang="pl-PL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 b="1" dirty="0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STYCZEŃ-GRUDZIEŃ 2017 r.</a:t>
            </a:r>
            <a:endParaRPr lang="pl-PL" altLang="pl-PL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18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4"/>
          <p:cNvGraphicFramePr>
            <a:graphicFrameLocks/>
          </p:cNvGraphicFramePr>
          <p:nvPr/>
        </p:nvGraphicFramePr>
        <p:xfrm>
          <a:off x="119063" y="2060575"/>
          <a:ext cx="8905875" cy="464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94" r:id="rId3" imgW="8900931" imgH="4645555" progId="Excel.Chart.8">
                  <p:embed/>
                </p:oleObj>
              </mc:Choice>
              <mc:Fallback>
                <p:oleObj r:id="rId3" imgW="8900931" imgH="4645555" progId="Excel.Chart.8">
                  <p:embed/>
                  <p:pic>
                    <p:nvPicPr>
                      <p:cNvPr id="21508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060575"/>
                        <a:ext cx="8905875" cy="464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3047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57658" y="2276872"/>
            <a:ext cx="68347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b="1" dirty="0">
                <a:solidFill>
                  <a:srgbClr val="1F497D"/>
                </a:solidFill>
              </a:rPr>
              <a:t>Liczba zwolnionych policjantów ze służby  </a:t>
            </a:r>
            <a:r>
              <a:rPr lang="pl-PL" sz="2000" b="1" dirty="0" smtClean="0">
                <a:solidFill>
                  <a:srgbClr val="1F497D"/>
                </a:solidFill>
              </a:rPr>
              <a:t>                              w </a:t>
            </a:r>
            <a:r>
              <a:rPr lang="pl-PL" sz="2000" b="1" dirty="0">
                <a:solidFill>
                  <a:srgbClr val="1F497D"/>
                </a:solidFill>
              </a:rPr>
              <a:t>woj. kujawsko-pomorskim w </a:t>
            </a:r>
            <a:r>
              <a:rPr lang="pl-PL" sz="2000" b="1" dirty="0" smtClean="0">
                <a:solidFill>
                  <a:srgbClr val="1F497D"/>
                </a:solidFill>
              </a:rPr>
              <a:t>2017 </a:t>
            </a:r>
            <a:r>
              <a:rPr lang="pl-PL" sz="2000" b="1" dirty="0">
                <a:solidFill>
                  <a:srgbClr val="1F497D"/>
                </a:solidFill>
              </a:rPr>
              <a:t>r. </a:t>
            </a:r>
          </a:p>
          <a:p>
            <a:pPr algn="ctr">
              <a:defRPr/>
            </a:pPr>
            <a:r>
              <a:rPr lang="pl-PL" sz="2000" b="1" dirty="0">
                <a:solidFill>
                  <a:srgbClr val="1F497D"/>
                </a:solidFill>
              </a:rPr>
              <a:t>wyniosła – </a:t>
            </a:r>
            <a:r>
              <a:rPr lang="pl-PL" sz="2000" b="1" dirty="0" smtClean="0">
                <a:solidFill>
                  <a:srgbClr val="1F497D"/>
                </a:solidFill>
              </a:rPr>
              <a:t>252</a:t>
            </a: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z czego: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 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z KWP/OPP w Bydgoszczy zwolniono </a:t>
            </a:r>
            <a:r>
              <a:rPr lang="pl-PL" sz="2000" b="1" dirty="0" smtClean="0">
                <a:solidFill>
                  <a:srgbClr val="1F497D"/>
                </a:solidFill>
              </a:rPr>
              <a:t>74 </a:t>
            </a:r>
            <a:r>
              <a:rPr lang="pl-PL" sz="2000" b="1" dirty="0">
                <a:solidFill>
                  <a:srgbClr val="1F497D"/>
                </a:solidFill>
              </a:rPr>
              <a:t>policjantów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z KMP/KPP zwolniono </a:t>
            </a:r>
            <a:r>
              <a:rPr lang="pl-PL" sz="2000" b="1" dirty="0" smtClean="0">
                <a:solidFill>
                  <a:srgbClr val="1F497D"/>
                </a:solidFill>
              </a:rPr>
              <a:t>178 </a:t>
            </a:r>
            <a:r>
              <a:rPr lang="pl-PL" sz="2000" b="1" dirty="0">
                <a:solidFill>
                  <a:srgbClr val="1F497D"/>
                </a:solidFill>
              </a:rPr>
              <a:t>policjantów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CustomShape 3"/>
          <p:cNvSpPr>
            <a:spLocks noChangeArrowheads="1"/>
          </p:cNvSpPr>
          <p:nvPr/>
        </p:nvSpPr>
        <p:spPr bwMode="auto">
          <a:xfrm>
            <a:off x="1546225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03" name="CustomShape 4"/>
          <p:cNvSpPr>
            <a:spLocks noChangeArrowheads="1"/>
          </p:cNvSpPr>
          <p:nvPr/>
        </p:nvSpPr>
        <p:spPr bwMode="auto">
          <a:xfrm>
            <a:off x="1636713" y="1733551"/>
            <a:ext cx="7416800" cy="54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546826" y="2451626"/>
            <a:ext cx="7596573" cy="26003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WYKONANIE BUDŻETU</a:t>
            </a:r>
            <a:b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KOMENDY WOJEWÓDZKIEJ POLICJI </a:t>
            </a:r>
            <a:b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BYDGOSZCZY </a:t>
            </a:r>
            <a:b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2017 ROKU</a:t>
            </a: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4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23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27" name="CustomShape 4"/>
          <p:cNvSpPr>
            <a:spLocks noChangeArrowheads="1"/>
          </p:cNvSpPr>
          <p:nvPr/>
        </p:nvSpPr>
        <p:spPr bwMode="auto">
          <a:xfrm>
            <a:off x="1547813" y="1989138"/>
            <a:ext cx="741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28" name="CustomShape 5"/>
          <p:cNvSpPr>
            <a:spLocks noChangeArrowheads="1"/>
          </p:cNvSpPr>
          <p:nvPr/>
        </p:nvSpPr>
        <p:spPr bwMode="auto">
          <a:xfrm>
            <a:off x="4284663" y="6021388"/>
            <a:ext cx="43180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0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1555750" y="0"/>
            <a:ext cx="7336730" cy="15386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WYKONANIE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PLANU WYDATKÓW NA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31.12.2017 ROKU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(w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tys.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zł)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1763688" y="1772816"/>
          <a:ext cx="7210449" cy="455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83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4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72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67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06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924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1636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Grupy wydatków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Wydatki na dzień 31.12.2017 r.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tym zobowiązania 2016 r.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Wskaźnik wykonania planu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Zobowiązania 2017 r.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676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wynagrodzenia i uposażenia z pochodnymi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359 881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359 865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2 304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676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pozapłacowe świadczenia pieniężne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15 179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15 179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676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wydatki bieżące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70 533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69 172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98,07</a:t>
                      </a:r>
                      <a:r>
                        <a:rPr lang="pl-PL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%*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</a:t>
                      </a:r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676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wydatki majątkowe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14 541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14 448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99,36</a:t>
                      </a:r>
                      <a:r>
                        <a:rPr lang="pl-PL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%*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pl-PL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676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Razem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460 134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458 664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4 848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99,68%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1 121</a:t>
                      </a:r>
                      <a:r>
                        <a:rPr lang="pl-PL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Prostokąt 1"/>
          <p:cNvSpPr/>
          <p:nvPr/>
        </p:nvSpPr>
        <p:spPr>
          <a:xfrm>
            <a:off x="1835696" y="6323011"/>
            <a:ext cx="7138441" cy="432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*w tym niewydatkowana kwota w wysokości 1.349 tys. zł stanowi wydatki niewygasające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budżetu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państwa do          zrealizowania w 2018</a:t>
            </a: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roku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ustomShape 1"/>
          <p:cNvSpPr>
            <a:spLocks noChangeArrowheads="1"/>
          </p:cNvSpPr>
          <p:nvPr/>
        </p:nvSpPr>
        <p:spPr bwMode="auto">
          <a:xfrm rot="-5400000">
            <a:off x="4568825" y="-3019425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43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2990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843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CustomShape 3"/>
          <p:cNvSpPr>
            <a:spLocks noChangeArrowheads="1"/>
          </p:cNvSpPr>
          <p:nvPr/>
        </p:nvSpPr>
        <p:spPr bwMode="auto">
          <a:xfrm>
            <a:off x="1547813" y="404813"/>
            <a:ext cx="7488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ustomShape 4"/>
          <p:cNvSpPr/>
          <p:nvPr/>
        </p:nvSpPr>
        <p:spPr>
          <a:xfrm>
            <a:off x="585180" y="2277000"/>
            <a:ext cx="367560" cy="4176336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1525206" y="2231052"/>
            <a:ext cx="7597776" cy="270351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			</a:t>
            </a:r>
            <a:endParaRPr kumimoji="0" lang="pl-PL" sz="3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DAROWIZNY ORAZ ŚRODKI FINANSOWE POZYSKANE NA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FUNDUSZ WSPARCIA POLICJI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2017 ROKU</a:t>
            </a:r>
            <a:r>
              <a:rPr kumimoji="0" lang="pl-PL" sz="112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pl-PL" sz="112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1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1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sz="11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1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sz="11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		</a:t>
            </a:r>
            <a:r>
              <a:rPr kumimoji="0" lang="pl-PL" sz="93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br>
              <a:rPr kumimoji="0" lang="pl-PL" sz="93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sz="93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/>
            </a:r>
            <a:br>
              <a:rPr kumimoji="0" lang="pl-PL" sz="93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			</a:t>
            </a:r>
            <a:endParaRPr kumimoji="0" lang="pl-PL" sz="3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3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ustomShape 1"/>
          <p:cNvSpPr>
            <a:spLocks noChangeArrowheads="1"/>
          </p:cNvSpPr>
          <p:nvPr/>
        </p:nvSpPr>
        <p:spPr bwMode="auto">
          <a:xfrm>
            <a:off x="1546226" y="0"/>
            <a:ext cx="7597774" cy="15224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DAROWIZNY ORAZ ŚRODKI FINANSOWE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POZYSKANE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FUNDUSZ WSPARCIA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POLICJI W 2017 ROKU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(w zł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2990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843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CustomShape 3"/>
          <p:cNvSpPr>
            <a:spLocks noChangeArrowheads="1"/>
          </p:cNvSpPr>
          <p:nvPr/>
        </p:nvSpPr>
        <p:spPr bwMode="auto">
          <a:xfrm>
            <a:off x="1547813" y="404813"/>
            <a:ext cx="7488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ustomShape 4"/>
          <p:cNvSpPr/>
          <p:nvPr/>
        </p:nvSpPr>
        <p:spPr>
          <a:xfrm>
            <a:off x="585180" y="2277000"/>
            <a:ext cx="367560" cy="4176336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251520" y="1142984"/>
            <a:ext cx="8620990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403920" y="1295384"/>
            <a:ext cx="8620990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556320" y="1028283"/>
            <a:ext cx="8620990" cy="776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Tytuł 1"/>
          <p:cNvSpPr txBox="1">
            <a:spLocks/>
          </p:cNvSpPr>
          <p:nvPr/>
        </p:nvSpPr>
        <p:spPr>
          <a:xfrm>
            <a:off x="251520" y="1142984"/>
            <a:ext cx="862099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1835696" y="1604967"/>
          <a:ext cx="7036814" cy="5070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9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90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90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90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387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Jednostka</a:t>
                      </a:r>
                      <a:endParaRPr lang="pl-PL" sz="13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Darowizny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FWP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Razem wsparcie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KWP Bydgoszcz 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4 996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4 996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KMP Bydgoszcz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8 950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463 578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472 528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KMP Grudziądz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28 541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166 844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195 385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KMP Toruń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58 320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717 886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776 206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KMP Włocławek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17 704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411 138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428 842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952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Aleksandrów Kujawski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11 084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23 000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34 084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Brodnica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7 977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121 200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129 177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Chełmno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2 168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167 998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170 166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Golub-Dobrzyń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3 639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20 585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24 224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Inowrocław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298 590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298 590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Lipno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99 841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99 841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Mogilno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4 689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46 000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50 689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Nakło nad Notecią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8 429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9 929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Radziejów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11 149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56 400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67 549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Rypin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5 700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5 700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Sępólno Krajeńskie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63 424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63 424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Świecie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558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145 634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146 192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Tuchola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5 301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43 674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48 975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Wąbrzeźno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15 000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18 000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Żnin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26 986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92 533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119 519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2234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OGÓŁEM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221 192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>
                          <a:effectLst/>
                          <a:latin typeface="Times New Roman" panose="02020603050405020304" pitchFamily="18" charset="0"/>
                        </a:rPr>
                        <a:t>2 942 825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3 164 016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1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CustomShape 3"/>
          <p:cNvSpPr>
            <a:spLocks noChangeArrowheads="1"/>
          </p:cNvSpPr>
          <p:nvPr/>
        </p:nvSpPr>
        <p:spPr bwMode="auto">
          <a:xfrm>
            <a:off x="1546225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1"/>
          <a:stretch>
            <a:fillRect/>
          </a:stretch>
        </p:blipFill>
        <p:spPr bwMode="auto">
          <a:xfrm>
            <a:off x="2916238" y="4292600"/>
            <a:ext cx="221297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CustomShape 4"/>
          <p:cNvSpPr>
            <a:spLocks noChangeArrowheads="1"/>
          </p:cNvSpPr>
          <p:nvPr/>
        </p:nvSpPr>
        <p:spPr bwMode="auto">
          <a:xfrm>
            <a:off x="1636713" y="2265363"/>
            <a:ext cx="74168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ZADANIA INWESTYCYJNO-REMONTOWE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105" name="Prostokąt 9"/>
          <p:cNvSpPr>
            <a:spLocks noChangeArrowheads="1"/>
          </p:cNvSpPr>
          <p:nvPr/>
        </p:nvSpPr>
        <p:spPr bwMode="auto">
          <a:xfrm>
            <a:off x="2751138" y="3983038"/>
            <a:ext cx="53498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województwo kujawsko-pomorskie</a:t>
            </a:r>
            <a:endParaRPr kumimoji="0" lang="pl-PL" altLang="pl-PL" sz="18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 w="9525">
            <a:noFill/>
            <a:miter lim="800000"/>
            <a:headEnd/>
            <a:tailEnd/>
          </a:ln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4338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CustomShape 3"/>
          <p:cNvSpPr>
            <a:spLocks noChangeArrowheads="1"/>
          </p:cNvSpPr>
          <p:nvPr/>
        </p:nvSpPr>
        <p:spPr bwMode="auto">
          <a:xfrm>
            <a:off x="1545840" y="1558131"/>
            <a:ext cx="76200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3" cstate="print"/>
          <a:srcRect l="66081"/>
          <a:stretch>
            <a:fillRect/>
          </a:stretch>
        </p:blipFill>
        <p:spPr bwMode="auto">
          <a:xfrm>
            <a:off x="2123728" y="4059237"/>
            <a:ext cx="221297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CustomShape 4"/>
          <p:cNvSpPr>
            <a:spLocks noChangeArrowheads="1"/>
          </p:cNvSpPr>
          <p:nvPr/>
        </p:nvSpPr>
        <p:spPr bwMode="auto">
          <a:xfrm>
            <a:off x="1647440" y="1700808"/>
            <a:ext cx="7416800" cy="217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ZADANIE INWESTYCYJNE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ZAKOŃCZONE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W ROKU 2017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 </a:t>
            </a:r>
            <a:r>
              <a:rPr kumimoji="0" lang="pl-PL" alt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W RAMACH PROGRAMU MODERNIZACJI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(2017-2020)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345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838782" y="4446443"/>
            <a:ext cx="5348762" cy="382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województwo kujawsko-pomorskie</a:t>
            </a:r>
            <a:endParaRPr kumimoji="0" lang="pl-PL" altLang="pl-PL" sz="1800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2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81047" y="3228051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4847223" y="3210552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7340741" y="3231693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19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9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199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CustomShape 2"/>
          <p:cNvSpPr>
            <a:spLocks noChangeArrowheads="1"/>
          </p:cNvSpPr>
          <p:nvPr/>
        </p:nvSpPr>
        <p:spPr bwMode="auto">
          <a:xfrm>
            <a:off x="1570038" y="574674"/>
            <a:ext cx="7524750" cy="76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Komisariat Policji w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Mroczy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Inwestycja</a:t>
            </a:r>
            <a:endParaRPr kumimoji="0" lang="pl-PL" altLang="pl-PL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" name="Prostokąt 7"/>
          <p:cNvSpPr>
            <a:spLocks noChangeArrowheads="1"/>
          </p:cNvSpPr>
          <p:nvPr/>
        </p:nvSpPr>
        <p:spPr bwMode="auto">
          <a:xfrm>
            <a:off x="1505968" y="5301208"/>
            <a:ext cx="7621587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5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Przebudowa i rozbudowa siedziby Komisariatu Policji w Mroczy oraz przebudowa budynku garażowego   </a:t>
            </a:r>
            <a:endParaRPr kumimoji="0" lang="pl-PL" altLang="pl-PL" sz="115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Wartość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zadania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2 261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tys. zł, w tym: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roboty budowlane 2 034 tys. zł, wyposażenie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: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227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tys. zł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Zadanie dofinansowane z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WFOŚiGW w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Toruniu w kwocie 350 tys. zł.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etatowy: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17,3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30400" marR="0" lvl="0" indent="-230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prawny nieruchomości: trwały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zarząd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2 listopada br. udzielono inwestorowi –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pozwolenia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na użytkowanie inwestycji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Uroczyste </a:t>
            </a: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otwarcie komisariatu  odbyło się w dniu 29.11.2017 r.</a:t>
            </a:r>
          </a:p>
        </p:txBody>
      </p:sp>
      <p:pic>
        <p:nvPicPr>
          <p:cNvPr id="11" name="Picture 2" descr="C:\Documents and Settings\615115\Pulpit\moje dokumenty\zdjęcia\Mrocza 1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01" y="1701109"/>
            <a:ext cx="2084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Mrocza 2017.11.07 - do WKS\DSC04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06" y="3505079"/>
            <a:ext cx="2083702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2181047" y="5027989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Przed realizacją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1027" name="Picture 3" descr="F:\Mrocza 2017.11.07 - do WKS\Mrocza_przed realizacją (2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1" y="3487551"/>
            <a:ext cx="2083200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4878251" y="5019125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1028" name="Picture 4" descr="F:\Mrocza 2017.11.07 - do WKS\DSC041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06" y="1700809"/>
            <a:ext cx="2083200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Mrocza 2017.11.07 - do WKS\DSC042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01109"/>
            <a:ext cx="2083200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Mrocza 2017.11.07 - do WKS\DSC042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28" y="3487551"/>
            <a:ext cx="2083200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rostokąt 22"/>
          <p:cNvSpPr/>
          <p:nvPr/>
        </p:nvSpPr>
        <p:spPr>
          <a:xfrm>
            <a:off x="7272337" y="4997814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8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9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199" name="CustomShape 4"/>
          <p:cNvSpPr>
            <a:spLocks noChangeArrowheads="1"/>
          </p:cNvSpPr>
          <p:nvPr/>
        </p:nvSpPr>
        <p:spPr bwMode="auto">
          <a:xfrm>
            <a:off x="5623990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CustomShape 2"/>
          <p:cNvSpPr>
            <a:spLocks noChangeArrowheads="1"/>
          </p:cNvSpPr>
          <p:nvPr/>
        </p:nvSpPr>
        <p:spPr bwMode="auto">
          <a:xfrm>
            <a:off x="1570038" y="574675"/>
            <a:ext cx="7524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Komisariat Policji w Mroczy</a:t>
            </a:r>
          </a:p>
        </p:txBody>
      </p:sp>
      <p:pic>
        <p:nvPicPr>
          <p:cNvPr id="2051" name="Picture 3" descr="F:\Mrocza 2017.11.07 - do WKS\DSC04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82" y="1894456"/>
            <a:ext cx="1755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Mrocza 2017.11.07 - do WKS\DSC04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127" y="1901740"/>
            <a:ext cx="1755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Mrocza 2017.11.07 - do WKS\DSC042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40" y="1901740"/>
            <a:ext cx="1755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Mrocza 2017.11.07 - do WKS\DSC04211.JP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02" y="1901740"/>
            <a:ext cx="1755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Mrocza 2017.11.07 - do WKS\DSC042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66" y="461375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Mrocza 2017.11.07 - do WKS\DSC042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128" y="461375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Mrocza 2017.11.07 - do WKS\DSC042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148" y="461375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4847223" y="4261223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4840006" y="6431145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8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9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199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CustomShape 2"/>
          <p:cNvSpPr>
            <a:spLocks noChangeArrowheads="1"/>
          </p:cNvSpPr>
          <p:nvPr/>
        </p:nvSpPr>
        <p:spPr bwMode="auto">
          <a:xfrm>
            <a:off x="1570038" y="574674"/>
            <a:ext cx="7524750" cy="83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Komisariat Policji w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Mroczy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</a:t>
            </a: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izualizacja</a:t>
            </a:r>
            <a:endParaRPr kumimoji="0" lang="pl-PL" altLang="pl-PL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3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1303"/>
            <a:ext cx="7328787" cy="496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04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 w="9525">
            <a:noFill/>
            <a:miter lim="800000"/>
            <a:headEnd/>
            <a:tailEnd/>
          </a:ln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4338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CustomShape 3"/>
          <p:cNvSpPr>
            <a:spLocks noChangeArrowheads="1"/>
          </p:cNvSpPr>
          <p:nvPr/>
        </p:nvSpPr>
        <p:spPr bwMode="auto">
          <a:xfrm>
            <a:off x="1545840" y="1558131"/>
            <a:ext cx="76200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3" cstate="print"/>
          <a:srcRect l="66081"/>
          <a:stretch>
            <a:fillRect/>
          </a:stretch>
        </p:blipFill>
        <p:spPr bwMode="auto">
          <a:xfrm>
            <a:off x="2123728" y="4059237"/>
            <a:ext cx="221297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CustomShape 4"/>
          <p:cNvSpPr>
            <a:spLocks noChangeArrowheads="1"/>
          </p:cNvSpPr>
          <p:nvPr/>
        </p:nvSpPr>
        <p:spPr bwMode="auto">
          <a:xfrm>
            <a:off x="1647440" y="1700808"/>
            <a:ext cx="7416800" cy="217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ZADANIA INWESTYCYJNE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KONTYNUOWANE I ROZPOCZĘTE W ROKU 2017 ORAZ PLANOWANE DO REALIZACJI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W </a:t>
            </a: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RAMACH PROGRAMU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MODERNIZACJI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(</a:t>
            </a: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2017-2020)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345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838782" y="4446443"/>
            <a:ext cx="5348762" cy="382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województwo kujawsko-pomorskie</a:t>
            </a:r>
            <a:endParaRPr kumimoji="0" lang="pl-PL" altLang="pl-PL" sz="1800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437100" y="1283435"/>
            <a:ext cx="774561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l-PL" altLang="pl-PL" sz="2300" b="1" dirty="0">
                <a:solidFill>
                  <a:srgbClr val="1F497D"/>
                </a:solidFill>
              </a:rPr>
              <a:t>W </a:t>
            </a:r>
            <a:r>
              <a:rPr lang="pl-PL" altLang="pl-PL" sz="2300" b="1" dirty="0" smtClean="0">
                <a:solidFill>
                  <a:srgbClr val="1F497D"/>
                </a:solidFill>
              </a:rPr>
              <a:t>2017 </a:t>
            </a:r>
            <a:r>
              <a:rPr lang="pl-PL" altLang="pl-PL" sz="2300" b="1" dirty="0">
                <a:solidFill>
                  <a:srgbClr val="1F497D"/>
                </a:solidFill>
              </a:rPr>
              <a:t>ROKU W WOJEWÓDZTWIE KUJAWSKO-POMORSKIM PRZYJĘTO DO SŁUŻBY </a:t>
            </a:r>
            <a:r>
              <a:rPr lang="pl-PL" altLang="pl-PL" sz="2300" b="1" dirty="0" smtClean="0">
                <a:solidFill>
                  <a:srgbClr val="1F497D"/>
                </a:solidFill>
              </a:rPr>
              <a:t>                              277 POLICJANTÓW (w tym 46 kobiet).</a:t>
            </a:r>
            <a:endParaRPr lang="pl-PL" altLang="pl-PL" sz="2300" dirty="0">
              <a:solidFill>
                <a:srgbClr val="1F497D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2248" y="2602652"/>
            <a:ext cx="6067763" cy="103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1600" b="1" dirty="0">
                <a:solidFill>
                  <a:srgbClr val="1F497D"/>
                </a:solidFill>
                <a:cs typeface="Times New Roman" pitchFamily="18" charset="0"/>
              </a:rPr>
              <a:t>Do KWP w Bydgoszczy przyjęto 8</a:t>
            </a:r>
            <a:r>
              <a:rPr lang="pl-PL" sz="1600" b="1" dirty="0" smtClean="0">
                <a:solidFill>
                  <a:srgbClr val="1F497D"/>
                </a:solidFill>
                <a:cs typeface="Times New Roman" pitchFamily="18" charset="0"/>
              </a:rPr>
              <a:t> </a:t>
            </a:r>
            <a:r>
              <a:rPr lang="pl-PL" sz="1600" b="1" dirty="0">
                <a:solidFill>
                  <a:srgbClr val="1F497D"/>
                </a:solidFill>
                <a:cs typeface="Times New Roman" pitchFamily="18" charset="0"/>
              </a:rPr>
              <a:t>policjantów</a:t>
            </a:r>
          </a:p>
          <a:p>
            <a:pPr marL="34290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1600" b="1" dirty="0">
                <a:solidFill>
                  <a:srgbClr val="1F497D"/>
                </a:solidFill>
                <a:cs typeface="Times New Roman" pitchFamily="18" charset="0"/>
              </a:rPr>
              <a:t>Do OPP w Bydgoszczy przyjęto </a:t>
            </a:r>
            <a:r>
              <a:rPr lang="pl-PL" sz="1600" b="1" dirty="0" smtClean="0">
                <a:solidFill>
                  <a:srgbClr val="1F497D"/>
                </a:solidFill>
                <a:cs typeface="Times New Roman" pitchFamily="18" charset="0"/>
              </a:rPr>
              <a:t>29 </a:t>
            </a:r>
            <a:r>
              <a:rPr lang="pl-PL" sz="1600" b="1" dirty="0">
                <a:solidFill>
                  <a:srgbClr val="1F497D"/>
                </a:solidFill>
                <a:cs typeface="Times New Roman" pitchFamily="18" charset="0"/>
              </a:rPr>
              <a:t>policjantów</a:t>
            </a:r>
          </a:p>
          <a:p>
            <a:pPr marL="34290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1600" b="1" dirty="0">
                <a:solidFill>
                  <a:srgbClr val="1F497D"/>
                </a:solidFill>
                <a:cs typeface="Times New Roman" pitchFamily="18" charset="0"/>
              </a:rPr>
              <a:t>Do KMP/KPP przyjęto </a:t>
            </a:r>
            <a:r>
              <a:rPr lang="pl-PL" sz="1600" b="1" dirty="0" smtClean="0">
                <a:solidFill>
                  <a:srgbClr val="1F497D"/>
                </a:solidFill>
                <a:cs typeface="Times New Roman" pitchFamily="18" charset="0"/>
              </a:rPr>
              <a:t>240 </a:t>
            </a:r>
            <a:r>
              <a:rPr lang="pl-PL" sz="1600" b="1" dirty="0">
                <a:solidFill>
                  <a:srgbClr val="1F497D"/>
                </a:solidFill>
                <a:cs typeface="Times New Roman" pitchFamily="18" charset="0"/>
              </a:rPr>
              <a:t>policjantów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08920"/>
            <a:ext cx="3841778" cy="178920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615388"/>
            <a:ext cx="3841778" cy="202955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48589"/>
            <a:ext cx="4536504" cy="2896352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8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171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7175" name="CustomShape 4"/>
          <p:cNvSpPr>
            <a:spLocks noChangeArrowheads="1"/>
          </p:cNvSpPr>
          <p:nvPr/>
        </p:nvSpPr>
        <p:spPr bwMode="auto">
          <a:xfrm>
            <a:off x="5594162" y="4868862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6" name="CustomShape 2"/>
          <p:cNvSpPr>
            <a:spLocks noChangeArrowheads="1"/>
          </p:cNvSpPr>
          <p:nvPr/>
        </p:nvSpPr>
        <p:spPr bwMode="auto">
          <a:xfrm>
            <a:off x="1582738" y="561975"/>
            <a:ext cx="75247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Komisariat Policji w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Dobrzejewicach</a:t>
            </a:r>
          </a:p>
        </p:txBody>
      </p:sp>
      <p:pic>
        <p:nvPicPr>
          <p:cNvPr id="2050" name="Picture 2" descr="C:\Users\675781\Documents\Po resetowaniu komputera\Galeria zdjęć SŁ\Dobrzejewice 2017.06.19. do prezentacji\DSC038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87" y="1624285"/>
            <a:ext cx="24005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675781\Documents\Po resetowaniu komputera\Galeria zdjęć SŁ\Dobrzejewice 2017.06.19. do prezentacji\DSC038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825" y="1624285"/>
            <a:ext cx="24005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675781\Documents\Po resetowaniu komputera\Galeria zdjęć SŁ\Dobrzejewice 2017.06.19. do prezentacji\DSC038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66" y="3531193"/>
            <a:ext cx="158438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675781\Documents\Po resetowaniu komputera\Galeria zdjęć SŁ\Dobrzejewice 2017.06.19. do prezentacji\DSC038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87" y="3538292"/>
            <a:ext cx="158438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675781\Documents\Po resetowaniu komputera\Galeria zdjęć SŁ\Dobrzejewice 2017.06.19. do prezentacji\DSC038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55" y="1624285"/>
            <a:ext cx="240057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675781\Documents\Po resetowaniu komputera\Galeria zdjęć SŁ\Dobrzejewice 2017.06.19. do prezentacji\DSC038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18" y="3531193"/>
            <a:ext cx="1584382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522413" y="5579140"/>
            <a:ext cx="759618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Budowa nowej siedziby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Planowana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wartość całego zadania: 11 057 560,09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zł.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drodze przetargu nieograniczonego został wybrany Wykonawca konsorcjum firm: ELTOP sp.j. z siedzibą w Toruniu oraz NIK-NAT Sp. z o.o. z siedzibą w Golubiu-Dobrzyniu </a:t>
            </a: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na dokończenie budowy.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 dniu 12 grudnia 2017 r. podpisano umowę na ww. zadanie na kwotę 4 253 709,00 zł z terminem realizacji do 29.06.2018 r. </a:t>
            </a:r>
          </a:p>
        </p:txBody>
      </p:sp>
      <p:pic>
        <p:nvPicPr>
          <p:cNvPr id="19" name="Picture 10" descr="01_widok z lotu ptak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81833" y="3531193"/>
            <a:ext cx="2401200" cy="169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Prostokąt 19"/>
          <p:cNvSpPr/>
          <p:nvPr/>
        </p:nvSpPr>
        <p:spPr>
          <a:xfrm>
            <a:off x="7364813" y="5239955"/>
            <a:ext cx="1035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Wizualizacja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3360025" y="4931842"/>
            <a:ext cx="1463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 trakcie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6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ustomShape 1"/>
          <p:cNvSpPr>
            <a:spLocks noChangeArrowheads="1"/>
          </p:cNvSpPr>
          <p:nvPr/>
        </p:nvSpPr>
        <p:spPr bwMode="auto">
          <a:xfrm rot="-5400000">
            <a:off x="4568825" y="-3019425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43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2990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8436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4622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CustomShape 3"/>
          <p:cNvSpPr>
            <a:spLocks noChangeArrowheads="1"/>
          </p:cNvSpPr>
          <p:nvPr/>
        </p:nvSpPr>
        <p:spPr bwMode="auto">
          <a:xfrm>
            <a:off x="1547813" y="404813"/>
            <a:ext cx="7488237" cy="79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Komenda Powiatowa Policji w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Wąbrzeźnie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pic>
        <p:nvPicPr>
          <p:cNvPr id="9" name="Picture 3" descr="DSC082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6537" y="1645839"/>
            <a:ext cx="239684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675781\Documents\Po resetowaniu komputera\7). Wąbrzeźno wizualizacja\2014.05.16\komenda front 007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6384" y="1628800"/>
            <a:ext cx="240063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2223931" y="3428800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6115779" y="3428799"/>
            <a:ext cx="1035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Wizualizacja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13" name="Picture 4" descr="C:\Users\675781\Documents\Po resetowaniu komputera\7). Wąbrzeźno wizualizacja\2014.05.16\tyl komendy 001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5993" y="1628800"/>
            <a:ext cx="240413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538288" y="5471418"/>
            <a:ext cx="75901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Przebudowa i rozbudowa 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siedziby</a:t>
            </a:r>
            <a:endParaRPr kumimoji="0" lang="pl-PL" altLang="pl-PL" sz="1200" b="1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Wartość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całego zadania:  9 227 tys. zł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Zadanie dofinansowane z WFOŚiGW w Toruniu w kwocie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597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tys. zł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.</a:t>
            </a:r>
            <a:endParaRPr kumimoji="0" lang="pl-PL" altLang="pl-PL" sz="1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 drodze przetargu nieograniczonego został wybrany Wykonawca firma budowlana DOLMAR z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Golubia-Dobrzynia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W dniu 25.07.2017 r. podpisano umowę na roboty budowlane na kwotę 8 097 000,00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zł z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terminem realizacji do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01.02.2020. Wykonawca deklaruje skrócenie terminu umownego.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4361959" y="5184440"/>
            <a:ext cx="1463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 trakcie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675781\Documents\Po resetowaniu komputera\Galeria zdjęć SŁ\Wąbrzeźno 2017.01.09\100_0629_preview[1]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39" y="3744440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675781\Documents\Po resetowaniu komputera\Galeria zdjęć SŁ\Wąbrzeźno 2017.01.09\100_0636_preview[1]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44440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675781\Documents\Po resetowaniu komputera\Galeria zdjęć SŁ\Wąbrzeźno 2017.01.09\100_0648_preview[1]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21" y="3741889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675781\Documents\Po resetowaniu komputera\Galeria zdjęć SŁ\Wąbrzeźno 2017.01.09\100_0657_preview[1]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50" y="3741889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Miejska Policji we 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Włocławku</a:t>
            </a: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CustomShape 3"/>
          <p:cNvSpPr>
            <a:spLocks noChangeArrowheads="1"/>
          </p:cNvSpPr>
          <p:nvPr/>
        </p:nvSpPr>
        <p:spPr bwMode="auto">
          <a:xfrm>
            <a:off x="1546225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631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3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80223"/>
            <a:ext cx="135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27549" r="13095" b="3593"/>
          <a:stretch/>
        </p:blipFill>
        <p:spPr bwMode="auto">
          <a:xfrm>
            <a:off x="4355976" y="1580223"/>
            <a:ext cx="344414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2173056" y="3380223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560119" y="3380223"/>
            <a:ext cx="1035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Wizualizacja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28763" y="5286753"/>
            <a:ext cx="7615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Przebudowa i termomodernizacja budynku E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.</a:t>
            </a:r>
            <a:endParaRPr kumimoji="0" lang="pl-PL" altLang="pl-PL" sz="1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Wartość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całego zadania: 5 991 tys. zł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Zadanie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dofinansowane z NFOŚiGW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Warszawie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 kwocie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2 541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tys. zł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.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 (środki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UE)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i współfinansowane przez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b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udżet państwa w kwocie 980 tys. zł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drodze przetargu nieograniczonego został wybrany Wykonawca firma budowlana DOLMAR z Golubia-Dobrzynia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 dniu 21.11.2017 r. podpisano umowę na roboty budowlane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na kwotę 5 849 000 zł z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terminem realizacji do 06.10.2018 r. oraz terminem opracowania audytu ex-post do 5.12.2018 r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4355976" y="5059376"/>
            <a:ext cx="1463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 trakcie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675781\Documents\Po resetowaniu komputera\Galeria zdjęć SŁ\Włocławek 2017.12.28\26735170_1599336276810896_1864207961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08" y="3619376"/>
            <a:ext cx="25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675781\Documents\Po resetowaniu komputera\Galeria zdjęć SŁ\Włocławek 2017.12.28\26772466_1599336430144214_492756442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25" y="3636735"/>
            <a:ext cx="25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9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ustomShape 1"/>
          <p:cNvSpPr>
            <a:spLocks noChangeArrowheads="1"/>
          </p:cNvSpPr>
          <p:nvPr/>
        </p:nvSpPr>
        <p:spPr bwMode="auto">
          <a:xfrm rot="-5400000">
            <a:off x="4585493" y="-3036093"/>
            <a:ext cx="1522413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363" name="CustomShape 2"/>
          <p:cNvSpPr>
            <a:spLocks noChangeArrowheads="1"/>
          </p:cNvSpPr>
          <p:nvPr/>
        </p:nvSpPr>
        <p:spPr bwMode="auto">
          <a:xfrm>
            <a:off x="0" y="1533892"/>
            <a:ext cx="1538288" cy="532410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536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4622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CustomShape 3"/>
          <p:cNvSpPr>
            <a:spLocks noChangeArrowheads="1"/>
          </p:cNvSpPr>
          <p:nvPr/>
        </p:nvSpPr>
        <p:spPr bwMode="auto">
          <a:xfrm>
            <a:off x="1548606" y="401240"/>
            <a:ext cx="7596187" cy="71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Komenda Miejska Policji w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Bydgoszczy</a:t>
            </a:r>
          </a:p>
        </p:txBody>
      </p:sp>
      <p:pic>
        <p:nvPicPr>
          <p:cNvPr id="8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93" y="1552884"/>
            <a:ext cx="2160171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488340"/>
            <a:ext cx="2700000" cy="1620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538288" y="5288340"/>
            <a:ext cx="75946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Przebudowa, rozbudowa i przebudowa wraz z termomodernizacją budynku przy ul Chodkiewicza 32 w Bydgoszczy - część niska - Centrum Dowodzenia część wysoka - 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Komenda Miejska Policji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Planowana wartość całego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zadania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: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25 367 tys. zł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Zadanie dofinansowane z NFOŚiGW w Warszawie w kwocie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7 198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tys. zł. (środki UE)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i współfinansowane przez budżet państwa w kwocie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9 496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tys. zł 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Przewidywany termin realizacji 2018-2020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 dniu 27 grudnia 2017 ogłoszono drugie postępowanie przetargowe na roboty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budowlane.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49" y="1570531"/>
            <a:ext cx="2699999" cy="1620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47" y="3488340"/>
            <a:ext cx="2699999" cy="1620000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2173056" y="3163015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6086217" y="3211341"/>
            <a:ext cx="1035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Wizualizacja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2523749" y="5108340"/>
            <a:ext cx="1035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Wizualizacja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6089038" y="5108339"/>
            <a:ext cx="1035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Wizualizacja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30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KWP w Bydgoszczy ul. Iławska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endParaRPr kumimoji="0" lang="pl-PL" altLang="pl-PL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5603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CustomShape 3"/>
          <p:cNvSpPr>
            <a:spLocks noChangeArrowheads="1"/>
          </p:cNvSpPr>
          <p:nvPr/>
        </p:nvSpPr>
        <p:spPr bwMode="auto">
          <a:xfrm>
            <a:off x="1546225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607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8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56997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85" y="1756997"/>
            <a:ext cx="1919665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063" y="1750506"/>
            <a:ext cx="1918662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53" y="3620775"/>
            <a:ext cx="2431999" cy="13680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53" y="3620775"/>
            <a:ext cx="2431999" cy="1368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99" y="3620775"/>
            <a:ext cx="2432000" cy="1368000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4499992" y="3180204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4634446" y="5020924"/>
            <a:ext cx="1035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Wizualizacja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31418" y="5286753"/>
            <a:ext cx="76041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Przebudowa, rozbudowa, dobudowa wraz z termomodernizacją budynków zaplecza technicznego przy ul. Iławskiej 1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Planowana wartość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całego zadania: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28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819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tys. zł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Zadanie dofinansowane z NFOŚiGW w Warszawie w kwocie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9 591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tys. zł. (środki UE)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i współfinansowane przez budżet państwa w kwocie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1 692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tys. zł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Przewidywany termin realizacji 2018-2020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 dniu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13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grudnia 2017 ogłoszono drugie postępowanie przetargowe na roboty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budowlane.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5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ustomShape 1"/>
          <p:cNvSpPr>
            <a:spLocks noChangeArrowheads="1"/>
          </p:cNvSpPr>
          <p:nvPr/>
        </p:nvSpPr>
        <p:spPr bwMode="auto">
          <a:xfrm rot="-5400000">
            <a:off x="4568825" y="-3019425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483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2990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048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CustomShape 3"/>
          <p:cNvSpPr>
            <a:spLocks noChangeArrowheads="1"/>
          </p:cNvSpPr>
          <p:nvPr/>
        </p:nvSpPr>
        <p:spPr bwMode="auto">
          <a:xfrm>
            <a:off x="1547813" y="404813"/>
            <a:ext cx="7488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Powiatowa Policji w Rypinie</a:t>
            </a: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8" name="CustomShape 4"/>
          <p:cNvSpPr/>
          <p:nvPr/>
        </p:nvSpPr>
        <p:spPr>
          <a:xfrm>
            <a:off x="585180" y="2277000"/>
            <a:ext cx="367560" cy="4176336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20488" name="Picture 3" descr="IMG_37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9"/>
            <a:ext cx="4176464" cy="313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538288" y="5301208"/>
            <a:ext cx="759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Budowa nowej siedziby Komendy Powiatowej Policji w 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Rypinie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Wartość całego zadania: 21 174 tys. zł. 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Finansowanie w poszczególnych latach uwarunkowane jest od zaakceptowania przez KGP zaktualizowanej listy zadań (z zaktualizowanymi wartościami) przesłanej 5 stycznia 2018 roku.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Przewidywany </a:t>
            </a:r>
            <a:r>
              <a:rPr kumimoji="0" lang="pl-PL" alt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(pożądany przez KWP)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 termin realizacji zadania 2018-2020 r. 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438702" y="4836119"/>
            <a:ext cx="1326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Obecna siedziba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3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433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CustomShape 2"/>
          <p:cNvSpPr>
            <a:spLocks noChangeArrowheads="1"/>
          </p:cNvSpPr>
          <p:nvPr/>
        </p:nvSpPr>
        <p:spPr bwMode="auto">
          <a:xfrm>
            <a:off x="1619250" y="476250"/>
            <a:ext cx="7523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Powiatowa Policji w Inowrocławiu</a:t>
            </a:r>
          </a:p>
        </p:txBody>
      </p:sp>
      <p:sp>
        <p:nvSpPr>
          <p:cNvPr id="14341" name="Prostokąt 2"/>
          <p:cNvSpPr>
            <a:spLocks noChangeArrowheads="1"/>
          </p:cNvSpPr>
          <p:nvPr/>
        </p:nvSpPr>
        <p:spPr bwMode="auto">
          <a:xfrm>
            <a:off x="677863" y="4491038"/>
            <a:ext cx="2814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    </a:t>
            </a: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4342" name="Picture 16" descr="S63025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77" y="2245560"/>
            <a:ext cx="3038476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2990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CustomShape 4"/>
          <p:cNvSpPr/>
          <p:nvPr/>
        </p:nvSpPr>
        <p:spPr>
          <a:xfrm>
            <a:off x="585180" y="2277000"/>
            <a:ext cx="367560" cy="4176336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9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92" y="2252659"/>
            <a:ext cx="4442388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2462361" y="4722425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6374711" y="4713469"/>
            <a:ext cx="1035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Wizualizacja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538288" y="5270452"/>
            <a:ext cx="7605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Przebudowa siedziby KPP w Inowrocławiu przy ul. Toruńskiej 15 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Wartość całego zadania: 16 104 tys. zł. 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Finansowanie w poszczególnych latach uwarunkowane jest od zaakceptowania przez KGP zaktualizowanej listy zadań (z zaktualizowanymi wartościami) przesłanej 5 stycznia 2018 roku.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Przewidywany </a:t>
            </a:r>
            <a:r>
              <a:rPr kumimoji="0" lang="pl-PL" alt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(pożądany przez KWP)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 termin realizacji zadania 2018-2020 r. 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Ważne pozwolenie na budowę oraz opracowana dokumentacja projektowo-kosztorysowa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38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31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CustomShape 3"/>
          <p:cNvSpPr>
            <a:spLocks noChangeArrowheads="1"/>
          </p:cNvSpPr>
          <p:nvPr/>
        </p:nvSpPr>
        <p:spPr bwMode="auto">
          <a:xfrm>
            <a:off x="1546225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321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1674298" y="1836890"/>
          <a:ext cx="7363853" cy="4775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0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973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7182"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Wykaz </a:t>
                      </a:r>
                      <a:r>
                        <a:rPr lang="pl-PL" sz="12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wszystkich</a:t>
                      </a:r>
                      <a:r>
                        <a:rPr lang="pl-PL" sz="1200" u="none" strike="noStrike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zadań inwestycyjnych realizowanych w ramach Programu modernizacji Policji 2017-2020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64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Lp.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Nazwa </a:t>
                      </a:r>
                      <a:r>
                        <a:rPr lang="pl-PL" sz="12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jednostki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Wartości poniesione i do poniesienia zadań wpisanych na listę Programu (…) 2017-2020  ze środków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budżetu Policji                      w tys. </a:t>
                      </a:r>
                      <a:r>
                        <a:rPr lang="pl-PL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zł.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Wartości do poniesienia ze środków pozabudżetowych i współfinansowanych przez budżet państwa       w tys. zł.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165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Komisariat Policji w Mroczy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1 046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Komisariat Policji w Dobrzejewicach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6 942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rgbClr val="0000FF"/>
                          </a:solidFill>
                          <a:latin typeface="+mn-lt"/>
                          <a:cs typeface="Times New Roman" pitchFamily="18" charset="0"/>
                        </a:rPr>
                        <a:t>Komenda Powiatowa Policji w Wąbrzeźnie</a:t>
                      </a:r>
                      <a:endParaRPr lang="pl-PL" altLang="pl-PL" sz="1200" b="0" dirty="0" smtClean="0">
                        <a:solidFill>
                          <a:prstClr val="black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8 630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597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Komenda Miejska Policji</a:t>
                      </a:r>
                      <a:r>
                        <a:rPr lang="pl-PL" altLang="pl-PL" sz="1200" b="0" baseline="0" dirty="0" smtClean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altLang="pl-PL" sz="1200" b="0" dirty="0" smtClean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we  Włocławku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2 469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pl-PL" sz="12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521</a:t>
                      </a:r>
                      <a:endParaRPr lang="pl-PL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rgbClr val="0000FF"/>
                          </a:solidFill>
                          <a:latin typeface="+mn-lt"/>
                          <a:cs typeface="Times New Roman" pitchFamily="18" charset="0"/>
                        </a:rPr>
                        <a:t>Komenda Miejska Policji</a:t>
                      </a:r>
                      <a:r>
                        <a:rPr lang="pl-PL" altLang="pl-PL" sz="1200" b="0" baseline="0" dirty="0" smtClean="0">
                          <a:solidFill>
                            <a:srgbClr val="0000FF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pl-PL" altLang="pl-PL" sz="1200" b="0" dirty="0" smtClean="0">
                          <a:solidFill>
                            <a:srgbClr val="0000FF"/>
                          </a:solidFill>
                          <a:latin typeface="+mn-lt"/>
                          <a:cs typeface="Times New Roman" pitchFamily="18" charset="0"/>
                        </a:rPr>
                        <a:t>w Bydgoszczy</a:t>
                      </a:r>
                      <a:endParaRPr lang="pl-PL" altLang="pl-PL" sz="1200" b="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8 673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pl-PL" sz="12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695</a:t>
                      </a:r>
                      <a:endParaRPr lang="pl-PL" sz="1200" b="0" i="0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KWP w Bydgoszczy ul. Iławska 1 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pl-PL" sz="12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537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pl-PL" sz="12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283</a:t>
                      </a:r>
                      <a:endParaRPr lang="pl-PL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rgbClr val="0000FF"/>
                          </a:solidFill>
                          <a:cs typeface="Times New Roman" panose="02020603050405020304" pitchFamily="18" charset="0"/>
                        </a:rPr>
                        <a:t>Komenda Powiatowa Policji w Rypinie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21 174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pl-PL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Posterunek Policji Osowa</a:t>
                      </a:r>
                      <a:r>
                        <a:rPr lang="pl-PL" altLang="pl-PL" sz="1200" b="0" baseline="0" dirty="0" smtClean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Góra</a:t>
                      </a:r>
                      <a:endParaRPr lang="pl-PL" altLang="pl-PL" sz="1200" b="0" dirty="0" smtClean="0">
                        <a:solidFill>
                          <a:srgbClr val="0000FF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3 597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rgbClr val="0000FF"/>
                          </a:solidFill>
                          <a:latin typeface="+mn-lt"/>
                          <a:cs typeface="Times New Roman" pitchFamily="18" charset="0"/>
                        </a:rPr>
                        <a:t>Komenda Powiatowa Policji w Inowrocławiu</a:t>
                      </a:r>
                      <a:endParaRPr lang="pl-PL" altLang="pl-PL" sz="1200" b="0" dirty="0" smtClean="0">
                        <a:solidFill>
                          <a:prstClr val="black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16 104</a:t>
                      </a:r>
                      <a:endParaRPr lang="pl-PL" sz="1200" b="0" i="0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1" dirty="0" smtClean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Razem: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86 172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pl-PL" sz="12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096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2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 w="9525">
            <a:noFill/>
            <a:miter lim="800000"/>
            <a:headEnd/>
            <a:tailEnd/>
          </a:ln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4338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CustomShape 3"/>
          <p:cNvSpPr>
            <a:spLocks noChangeArrowheads="1"/>
          </p:cNvSpPr>
          <p:nvPr/>
        </p:nvSpPr>
        <p:spPr bwMode="auto">
          <a:xfrm>
            <a:off x="1545840" y="1558131"/>
            <a:ext cx="76200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3" cstate="print"/>
          <a:srcRect l="66081"/>
          <a:stretch>
            <a:fillRect/>
          </a:stretch>
        </p:blipFill>
        <p:spPr bwMode="auto">
          <a:xfrm>
            <a:off x="2123728" y="4059237"/>
            <a:ext cx="221297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CustomShape 4"/>
          <p:cNvSpPr>
            <a:spLocks noChangeArrowheads="1"/>
          </p:cNvSpPr>
          <p:nvPr/>
        </p:nvSpPr>
        <p:spPr bwMode="auto">
          <a:xfrm>
            <a:off x="1647440" y="1700808"/>
            <a:ext cx="7416800" cy="217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ZADANIA REMONTOWE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ZAKOŃCZONE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W ROKU 2017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KONTYNUOWANE W 2018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ORAZ PLANOWANE DO ROZPOCZĘCIA W 2018 </a:t>
            </a:r>
            <a:endParaRPr kumimoji="0" lang="pl-PL" altLang="pl-PL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345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838782" y="4446443"/>
            <a:ext cx="5348762" cy="382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województwo kujawsko-pomorskie</a:t>
            </a:r>
            <a:endParaRPr kumimoji="0" lang="pl-PL" altLang="pl-PL" sz="1800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19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9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199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CustomShape 2"/>
          <p:cNvSpPr>
            <a:spLocks noChangeArrowheads="1"/>
          </p:cNvSpPr>
          <p:nvPr/>
        </p:nvSpPr>
        <p:spPr bwMode="auto">
          <a:xfrm>
            <a:off x="1570038" y="574675"/>
            <a:ext cx="75247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Powiatowa Policji w Chełmnie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Remont </a:t>
            </a:r>
            <a:endParaRPr kumimoji="0" lang="pl-PL" altLang="pl-PL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" name="Prostokąt 7"/>
          <p:cNvSpPr>
            <a:spLocks noChangeArrowheads="1"/>
          </p:cNvSpPr>
          <p:nvPr/>
        </p:nvSpPr>
        <p:spPr bwMode="auto">
          <a:xfrm>
            <a:off x="1497948" y="5373216"/>
            <a:ext cx="762158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Remont </a:t>
            </a: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budynku administracyjnego, garażowego oraz gospodarczego wraz z 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zagospodarowaniem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Wartość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zadania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3 722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tys. zł,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 tym: roboty budowlane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3 423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tys. zł, wyposażenie: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299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tys. zł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etatowy: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100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prawny nieruchomości: trwały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zarząd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13.07.2017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r. dokonano bezusterkowego odbioru robót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budowlanych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Uroczyste otwarcie </a:t>
            </a:r>
            <a:r>
              <a:rPr kumimoji="0" lang="pl-PL" altLang="pl-PL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Komendy Powiatowej Policji odbyło </a:t>
            </a: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się w dniu </a:t>
            </a:r>
            <a:r>
              <a:rPr kumimoji="0" lang="pl-PL" altLang="pl-PL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18.07.2017 </a:t>
            </a: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kumimoji="0" lang="pl-PL" altLang="pl-PL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pl-PL" altLang="pl-PL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C:\Users\675781\Documents\Po resetowaniu komputera\Galeria zdjęć SŁ\Chełmno - 2015.01.10\IMG_61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62172"/>
            <a:ext cx="2346639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675781\Documents\Po resetowaniu komputera\Galeria zdjęć SŁ\Chełmno - 2015.01.10\IMG_6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845" y="3505050"/>
            <a:ext cx="2346639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675781\Documents\Po resetowaniu komputera\Galeria zdjęć SŁ\Chełmno - 2017.07.07 do prezentacji\Po remoncie\Elewacja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60" y="3505050"/>
            <a:ext cx="2083200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675781\Documents\Po resetowaniu komputera\Galeria zdjęć SŁ\Chełmno - 2017.07.07 do prezentacji\Po remoncie\Elewacja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98" y="1662172"/>
            <a:ext cx="2083200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2299810" y="3228051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5034253" y="3210552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2299810" y="5027989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Przed realizacją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5040891" y="5037137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22" name="Picture 7" descr="C:\Users\675781\Documents\Po resetowaniu komputera\Galeria zdjęć SŁ\Chełmno - 2017.07.07 do prezentacji\Po remoncie\Pylo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48" y="3505050"/>
            <a:ext cx="2083200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675781\Documents\Po resetowaniu komputera\Galeria zdjęć SŁ\Chełmno - 2017.07.07 do prezentacji\Po remoncie\Garaż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48" y="1648152"/>
            <a:ext cx="2083200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rostokąt 24"/>
          <p:cNvSpPr/>
          <p:nvPr/>
        </p:nvSpPr>
        <p:spPr>
          <a:xfrm>
            <a:off x="7438541" y="3224348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7438541" y="5027988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2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20153" y="1445374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tx2"/>
                </a:solidFill>
                <a:latin typeface="+mn-lt"/>
              </a:rPr>
              <a:t>Przyjęcia do służby w Policji w 2017 r. woj. kujawsko-pomorskim.</a:t>
            </a:r>
            <a:endParaRPr lang="pl-PL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17983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 2017 roku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limit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przyznany przez Komendanta Głównego Policji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wyniósł </a:t>
            </a:r>
            <a:r>
              <a:rPr lang="pl-PL" sz="2000" b="1" u="sng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194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osoby, jednakże po modyfikacji spowodowanej fluktuacją wakatów do służby w Policji w województwie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kujawsko - pomorskim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przyjęto </a:t>
            </a:r>
            <a:r>
              <a:rPr lang="pl-PL" sz="2000" b="1" u="sng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277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osób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endParaRPr lang="pl-PL" sz="20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Największym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wyzwaniem była realizacja zwiększonych limitów 2 listopada 2017 r. – 45 osób i 28 grudnia 2017 r. – 109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osób, z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uwagi na krótki okres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pomiędzy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uzyskaną informacją,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datą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przyjęcia do służby w Policji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pl-PL" sz="20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Ogromne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zaangażowanie i wysiłek osób pracujących i odpowiedzialnych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za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realizacje tych dwóch limitów pozwoliły nie tylko zrealizować wyznaczone limity, ale także przyjąć kilkanaście osób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więcej,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na co zgodę wyraził Komendant Główny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Policji - 48 osób - 02.11.2017 r. i 117 osób - 28.12.2017 r.</a:t>
            </a:r>
            <a:endParaRPr lang="pl-PL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ustomShape 1"/>
          <p:cNvSpPr>
            <a:spLocks noChangeArrowheads="1"/>
          </p:cNvSpPr>
          <p:nvPr/>
        </p:nvSpPr>
        <p:spPr bwMode="auto">
          <a:xfrm rot="-5400000">
            <a:off x="4574495" y="-3017837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Powiatowa Policji w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Chełmnie                     </a:t>
            </a: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remoncie</a:t>
            </a:r>
            <a:endParaRPr kumimoji="0" lang="pl-PL" altLang="pl-PL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1267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270" name="CustomShape 5"/>
          <p:cNvSpPr>
            <a:spLocks noChangeArrowheads="1"/>
          </p:cNvSpPr>
          <p:nvPr/>
        </p:nvSpPr>
        <p:spPr bwMode="auto">
          <a:xfrm>
            <a:off x="4284663" y="6021388"/>
            <a:ext cx="43180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675781\Documents\Po resetowaniu komputera\Galeria zdjęć SŁ\Chełmno - 2017.07.07 do prezentacji\Po remoncie\Biura I kondygnacja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13" y="4559322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675781\Documents\Po resetowaniu komputera\Galeria zdjęć SŁ\Chełmno - 2017.07.07 do prezentacji\Po remoncie\Biura poddasze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304" y="4555265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675781\Documents\Po resetowaniu komputera\Galeria zdjęć SŁ\Chełmno - 2017.07.07 do prezentacji\Po remoncie\Ciąg korytarzowy 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47" y="1651657"/>
            <a:ext cx="1755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675781\Documents\Po resetowaniu komputera\Galeria zdjęć SŁ\Chełmno - 2017.07.07 do prezentacji\Po remoncie\Dyżurk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65247"/>
            <a:ext cx="1755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675781\Documents\Po resetowaniu komputera\Galeria zdjęć SŁ\Chełmno - 2017.07.07 do prezentacji\Po remoncie\Klatka Schodow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651657"/>
            <a:ext cx="1755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675781\Documents\Po resetowaniu komputera\Galeria zdjęć SŁ\Chełmno - 2017.07.07 do prezentacji\Po remoncie\Sanitariaty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53" y="1651657"/>
            <a:ext cx="1755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675781\Documents\Po resetowaniu komputera\Galeria zdjęć SŁ\Chełmno - 2017.07.07 do prezentacji\Po remoncie\Sanitariaty (6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53" y="4559322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3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9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199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CustomShape 2"/>
          <p:cNvSpPr>
            <a:spLocks noChangeArrowheads="1"/>
          </p:cNvSpPr>
          <p:nvPr/>
        </p:nvSpPr>
        <p:spPr bwMode="auto">
          <a:xfrm>
            <a:off x="1570038" y="574675"/>
            <a:ext cx="75247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Komisariat Policji Bydgoszcz-Wyżyny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Remont   </a:t>
            </a:r>
            <a:endParaRPr kumimoji="0" lang="pl-PL" altLang="pl-PL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" name="Prostokąt 7"/>
          <p:cNvSpPr>
            <a:spLocks noChangeArrowheads="1"/>
          </p:cNvSpPr>
          <p:nvPr/>
        </p:nvSpPr>
        <p:spPr bwMode="auto">
          <a:xfrm>
            <a:off x="1510847" y="5327389"/>
            <a:ext cx="762158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Dokończenie </a:t>
            </a: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remontu I piętra i 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parteru</a:t>
            </a:r>
          </a:p>
          <a:p>
            <a:pPr marL="230400" marR="0" lvl="0" indent="-230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Wartość zadania:  289 050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zł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 dniu 11.09.2017r. podpisano umowę na roboty budowlane na wartość 289 050 zł. z terminem realizacji do 30.11.2017r.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 dniu 18.09.2017r. nastąpiło przekazanie placu budowy. 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 dniu 7 grudnia br. dokonano odbioru końcowego bezusterkowego</a:t>
            </a:r>
          </a:p>
        </p:txBody>
      </p:sp>
      <p:pic>
        <p:nvPicPr>
          <p:cNvPr id="1026" name="Picture 2" descr="C:\Users\675781\Documents\Po resetowaniu komputera\Galeria zdjęć SŁ\KP Ogrody 2017.06.24 do prezentacji\P10608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1171735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675781\Documents\Po resetowaniu komputera\Galeria zdjęć SŁ\KP Ogrody 2017.06.24 do prezentacji\P10608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08" y="3468199"/>
            <a:ext cx="1171720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675781\Documents\Po resetowaniu komputera\Galeria zdjęć SŁ\KP Ogrody 2017.06.24 do prezentacji\P10608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68199"/>
            <a:ext cx="1171720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675781\Documents\Po resetowaniu komputera\Galeria zdjęć SŁ\KP Ogrody 2017.06.24 do prezentacji\P10608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168" y="1628800"/>
            <a:ext cx="1171720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2483768" y="3191200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2483768" y="5050390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Przed realizacją</a:t>
            </a:r>
          </a:p>
        </p:txBody>
      </p:sp>
      <p:pic>
        <p:nvPicPr>
          <p:cNvPr id="2050" name="Picture 2" descr="C:\Users\675781\Documents\Po resetowaniu komputera\Galeria zdjęć SŁ\Wyżyny 2018.01.08 do prezentacji\P11005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2777286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675781\Documents\Po resetowaniu komputera\Galeria zdjęć SŁ\Wyżyny 2018.01.08 do prezentacji\P110054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628800"/>
            <a:ext cx="878949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675781\Documents\Po resetowaniu komputera\Galeria zdjęć SŁ\Wyżyny 2018.01.08 do prezentacji\P110055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68199"/>
            <a:ext cx="2777286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675781\Documents\Po resetowaniu komputera\Galeria zdjęć SŁ\Wyżyny 2018.01.08 do prezentacji\P110055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468199"/>
            <a:ext cx="878949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rostokąt 20"/>
          <p:cNvSpPr/>
          <p:nvPr/>
        </p:nvSpPr>
        <p:spPr>
          <a:xfrm>
            <a:off x="6233322" y="3191200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6233321" y="5050390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 realizacji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93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9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199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CustomShape 2"/>
          <p:cNvSpPr>
            <a:spLocks noChangeArrowheads="1"/>
          </p:cNvSpPr>
          <p:nvPr/>
        </p:nvSpPr>
        <p:spPr bwMode="auto">
          <a:xfrm>
            <a:off x="1570038" y="574675"/>
            <a:ext cx="75247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Komisariat Policji Toruń-Rubinkowo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Remont  (dokumentacja) </a:t>
            </a:r>
            <a:endParaRPr kumimoji="0" lang="pl-PL" altLang="pl-PL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" name="Prostokąt 7"/>
          <p:cNvSpPr>
            <a:spLocks noChangeArrowheads="1"/>
          </p:cNvSpPr>
          <p:nvPr/>
        </p:nvSpPr>
        <p:spPr bwMode="auto">
          <a:xfrm>
            <a:off x="1513691" y="4178757"/>
            <a:ext cx="755458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R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emont </a:t>
            </a: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obiektu ul. Dziewulskiego 1 </a:t>
            </a:r>
            <a:endParaRPr kumimoji="0" lang="pl-PL" altLang="pl-PL" sz="12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Obecna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wartość zadania w planie remontowym:  3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000 000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zł., w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tym: 2017 rok: 75 000 zł,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Zakres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rzeczowy: remont budynków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administracyjnych.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 drodze przetargu nieograniczonego został wybrany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Wykonawca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firma BPLAN Piotr Biernat z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Krakowa, w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dniu 7 listopada br. nastąpiło podpisanie umowy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z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kwotą brutto 153 670,58 zł. 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Termin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opracowania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dokumentacji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26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luty 2018 r.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Na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potrzeby wszczęcia postępowania przetargowego na opracowanie dokumentacji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projektowo-kosztorysowej, 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szacunkowej wartości zadania na bazie programu SEKO WKI, określono wartość zadania na kwotę 5 820 259 zł, w tym: dokumentacja 206 312 zł oraz roboty budowlane 5 613 947 zł. 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Dokładna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wartość zadania zostanie określona po opracowaniu dokumentacji projektowej wielobranżowej, na podstawie której zostaną opracowane kosztorysy inwestorskie przez biuro projektów wybrane w drodze postępowania przetargowego. 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dniu 12 grudnia br. został złożony projekt budowlany oraz wniosek do urzędu o decyzję pozwolenia na roboty budowlane. 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675781\Documents\Po resetowaniu komputera\Galeria zdjęć SŁ\KP Rubinkowo\DSC00059_Rubinkow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92" y="2096203"/>
            <a:ext cx="239929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675781\Documents\Po resetowaniu komputera\Galeria zdjęć SŁ\KP Rubinkowo\DSC00065Rubinkow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68" y="2096203"/>
            <a:ext cx="239929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675781\Documents\Po resetowaniu komputera\Galeria zdjęć SŁ\KP Rubinkowo\DSC00073Rubinkow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81" y="2096203"/>
            <a:ext cx="239929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4653627" y="3896203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Przed realizacją</a:t>
            </a:r>
          </a:p>
        </p:txBody>
      </p:sp>
    </p:spTree>
    <p:extLst>
      <p:ext uri="{BB962C8B-B14F-4D97-AF65-F5344CB8AC3E}">
        <p14:creationId xmlns:p14="http://schemas.microsoft.com/office/powerpoint/2010/main" val="24595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23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27" name="CustomShape 4"/>
          <p:cNvSpPr>
            <a:spLocks noChangeArrowheads="1"/>
          </p:cNvSpPr>
          <p:nvPr/>
        </p:nvSpPr>
        <p:spPr bwMode="auto">
          <a:xfrm>
            <a:off x="1554869" y="1660526"/>
            <a:ext cx="7598160" cy="503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Wydatkowana kwota: 812 tys. zł., wykonano m.in.: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KWP Bydgoszcz: ul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Powstańców Wielkopolskich 7 – wykonanie pomieszczenia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urządzenie wielofunkcyjne (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WPA), cyklinowanie auli; punkt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dystrybucji (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WŁiI),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montaż klimatyzatora (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W.ds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OIN, WWK); ul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Poniatowskiego 3 – podręczny magazyn broni (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SPAP), montaż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klimatyzatora (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W.dw.z.C); ul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Iławska – naprawa dachu budynku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garażowo-biurowego oraz SOT, dostosowanie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pomieszczeń biurowych do przepisów sanitarnych i BHP, IV p., (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W.ds.O.N); ul. Jagiellońska 92 – przystosowanie tymczasowych pomieszczeń (WŁiI, WIiR)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KMP Bydgoszcz ul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Wojska Polskiego 4F – montaż żaluzji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Bydgoszcz – Wyżyny, ul. Ogrody 19A – montaż klimatyzatora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Bydgoszcz – Szwederowo, ul. Toruńska 19 – montaż klimatyzatora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Bydgoszcz – Błonie, ul. Broniewskiego 12 – montaż klimatyzatora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RD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Osowa Góra – naprawa konserwacyjna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dachu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KMP Grudziądz ul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Chełmińska 111 –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montaż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żaluzji, dostosowanie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pomieszczenia nr 202 do potrzeb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informatyczno-łącznościowych, montaż nawiewników, odgruzowanie kominów, naprawa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systemu sygnalizacji napadu i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włamania, naprawa kotłowni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 Toruń-Podgórz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ul. Poznańska 127 – 129 – remont kotłowni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Chełmża, ul. Sądowa 2 – remont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kotłowni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KMP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Włocławek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Okrężna 25 – montaż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żaluzji, remont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dźwigu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Brześć Kujawski – przebudowa kominów oraz wymiana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rynien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Aleksandrów Kujawski ul. Wojska Polskiego 15 – remont kotłowni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CustomShape 5"/>
          <p:cNvSpPr>
            <a:spLocks noChangeArrowheads="1"/>
          </p:cNvSpPr>
          <p:nvPr/>
        </p:nvSpPr>
        <p:spPr bwMode="auto">
          <a:xfrm>
            <a:off x="4284663" y="6021388"/>
            <a:ext cx="43180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0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stomShape 2"/>
          <p:cNvSpPr>
            <a:spLocks noChangeArrowheads="1"/>
          </p:cNvSpPr>
          <p:nvPr/>
        </p:nvSpPr>
        <p:spPr bwMode="auto">
          <a:xfrm>
            <a:off x="1591574" y="136128"/>
            <a:ext cx="7524750" cy="131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Prace 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remontowe </a:t>
            </a: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według 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zaleceń pokontrolnych </a:t>
            </a: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wynikające z bieżącej 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eksploatacji nieruchomości </a:t>
            </a:r>
            <a:endParaRPr kumimoji="0" lang="pl-PL" altLang="pl-PL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wykonane w 2017 roku</a:t>
            </a:r>
            <a:endParaRPr kumimoji="0" lang="pl-PL" altLang="pl-PL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7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23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27" name="CustomShape 4"/>
          <p:cNvSpPr>
            <a:spLocks noChangeArrowheads="1"/>
          </p:cNvSpPr>
          <p:nvPr/>
        </p:nvSpPr>
        <p:spPr bwMode="auto">
          <a:xfrm>
            <a:off x="1527495" y="1558925"/>
            <a:ext cx="7598160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Ciąg dalszy: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Ciechocinek – remont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kotłowni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Brodnica ul. Zamkowa 13 – naprawa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konserw. dachu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naprawa gzymsu blaszanego, remont kotłowni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PP Jabłonowo Pomorskie – remont kotłowni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Chełmno ul. Świętojerska 5 – montaż żaluzji, wykonanie iniekcji pomieszczeń piwnicznych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Golub-Dobrzyń ul. Piłsudskiego 19 – roboty elektryczne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Lipno ul. Platanowa 1 – naprawa krat okiennych, remont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kotłowni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Mogilno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Rynek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– montaż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żaluzji, rozbiórka rampy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Nakło ul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Pocztowa 11 – montaż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żaluzji, montaż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nawiewników w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PdOZ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Radziejów ul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Kościuszki 31 – remont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kotłowni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Rypin ul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J. Piłsudskiego 19 – remont pomieszczeń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PdOZ,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remont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kotłowni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Sępólno Krajeńskie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Kościuszki 6 – montaż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żaluzji,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remont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kotłowni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Więcbork – przemurowanie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komina, oświetlenie terenu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Świecie ul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Wojska Polskiego 153 – montaż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klimatyzatora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Tuchola ul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Dworcowa 17A – montaż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żaluzji, usunięcie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uszkodzeń budynku po anomaliach pogodowych z dnia 11 sierpnia 2017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r., montaż klimatyzatora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Gostycyn – remont kompleksowy </a:t>
            </a:r>
            <a:endParaRPr kumimoji="0" lang="pl-PL" altLang="pl-PL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KPP Żnin Plac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Wolności 4 – montaż żaluzji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PP </a:t>
            </a: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Barcin – remont kompleksowy pomieszczeń po 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PdOZ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CustomShape 5"/>
          <p:cNvSpPr>
            <a:spLocks noChangeArrowheads="1"/>
          </p:cNvSpPr>
          <p:nvPr/>
        </p:nvSpPr>
        <p:spPr bwMode="auto">
          <a:xfrm>
            <a:off x="4284663" y="6021388"/>
            <a:ext cx="43180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0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stomShape 2"/>
          <p:cNvSpPr>
            <a:spLocks noChangeArrowheads="1"/>
          </p:cNvSpPr>
          <p:nvPr/>
        </p:nvSpPr>
        <p:spPr bwMode="auto">
          <a:xfrm>
            <a:off x="1591574" y="136128"/>
            <a:ext cx="7524750" cy="131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Prace 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remontowe </a:t>
            </a: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według 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zaleceń pokontrolnych </a:t>
            </a: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wynikające z bieżącej 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eksploatacji nieruchomości </a:t>
            </a:r>
            <a:endParaRPr kumimoji="0" lang="pl-PL" altLang="pl-PL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wykonane w 2017 roku</a:t>
            </a:r>
            <a:endParaRPr kumimoji="0" lang="pl-PL" altLang="pl-PL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6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ustomShape 1"/>
          <p:cNvSpPr>
            <a:spLocks noChangeArrowheads="1"/>
          </p:cNvSpPr>
          <p:nvPr/>
        </p:nvSpPr>
        <p:spPr bwMode="auto">
          <a:xfrm rot="-5400000">
            <a:off x="4565650" y="-3019425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Komisariat </a:t>
            </a: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Policji w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Janowcu Wielkopolskim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stan obecny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7651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CustomShape 3"/>
          <p:cNvSpPr>
            <a:spLocks noChangeArrowheads="1"/>
          </p:cNvSpPr>
          <p:nvPr/>
        </p:nvSpPr>
        <p:spPr bwMode="auto">
          <a:xfrm>
            <a:off x="1546225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657" name="Prostokąt 8"/>
          <p:cNvSpPr>
            <a:spLocks noChangeArrowheads="1"/>
          </p:cNvSpPr>
          <p:nvPr/>
        </p:nvSpPr>
        <p:spPr bwMode="auto">
          <a:xfrm>
            <a:off x="1546225" y="4653136"/>
            <a:ext cx="7594600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Modernizacja z dostosowaniem budynku do potrzeb Komisariatu Policji</a:t>
            </a:r>
            <a:endParaRPr kumimoji="0" lang="pl-PL" altLang="pl-PL" sz="12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Potrzebne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środki finansowe na zadanie: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ok. 2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5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00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tys. zł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etatowy: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17,8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prawny nieruchomości: trwały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zarząd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Pozyskano środki finansowe na Fundusz Wsparcia Policji w kwocie 25 tys. zł (Starostwo Powiatowe w Żninie) oraz 10 tys. zł (Gmina Janowiec Wielkopolski) na opracowanie dokumentacji proj-kosztorys.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 związku z wprowadzeniem Programu modernizacji Policji 2017-2020 w którym nie przewidziano przedmiotowego zadania (ograniczone środki finansowe),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rzewidywany termin realizacji po roku 2020.</a:t>
            </a:r>
          </a:p>
          <a:p>
            <a:pPr marL="230400" marR="0" lvl="0" indent="-230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W roku 2018 zostanie wszczęte postępowanie przetargowe na opracowanie dokumentacji projektowo-kosztorysowej na dostosowanie budynku do potrzeb komisariatu z terminem wykonania do marca 2019 r.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" b="6586"/>
          <a:stretch/>
        </p:blipFill>
        <p:spPr>
          <a:xfrm>
            <a:off x="2699792" y="1628800"/>
            <a:ext cx="54255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31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CustomShape 3"/>
          <p:cNvSpPr>
            <a:spLocks noChangeArrowheads="1"/>
          </p:cNvSpPr>
          <p:nvPr/>
        </p:nvSpPr>
        <p:spPr bwMode="auto">
          <a:xfrm>
            <a:off x="1546225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31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1"/>
          <a:stretch>
            <a:fillRect/>
          </a:stretch>
        </p:blipFill>
        <p:spPr bwMode="auto">
          <a:xfrm>
            <a:off x="1858963" y="4292600"/>
            <a:ext cx="221297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CustomShape 4"/>
          <p:cNvSpPr>
            <a:spLocks noChangeArrowheads="1"/>
          </p:cNvSpPr>
          <p:nvPr/>
        </p:nvSpPr>
        <p:spPr bwMode="auto">
          <a:xfrm>
            <a:off x="1636713" y="2348880"/>
            <a:ext cx="7416800" cy="100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POSTERUNEK POLICJI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ODTWORZONY w 2017 r.</a:t>
            </a: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321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9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199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CustomShape 2"/>
          <p:cNvSpPr>
            <a:spLocks noChangeArrowheads="1"/>
          </p:cNvSpPr>
          <p:nvPr/>
        </p:nvSpPr>
        <p:spPr bwMode="auto">
          <a:xfrm>
            <a:off x="1570038" y="574675"/>
            <a:ext cx="7524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Posterunek </a:t>
            </a: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Policji w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Złejwsi Wielkiej</a:t>
            </a: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8" name="Prostokąt 7"/>
          <p:cNvSpPr>
            <a:spLocks noChangeArrowheads="1"/>
          </p:cNvSpPr>
          <p:nvPr/>
        </p:nvSpPr>
        <p:spPr bwMode="auto">
          <a:xfrm>
            <a:off x="1570038" y="5286753"/>
            <a:ext cx="7573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Lokal o powierzchni ok. 117,27 m</a:t>
            </a:r>
            <a:r>
              <a:rPr kumimoji="0" lang="pl-PL" altLang="pl-PL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2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– umowa najmu od 29.06.2017 r. Urząd Gminy Zławieś Wielka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Szacunkowa wartość zadania: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300 tys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zł,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tym środki: 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Samorząd: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180 tys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zł,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Starostwo: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22 tys. zł,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budżet policji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:  98 tys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zł,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etatowy: 13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prawny nieruchomości: 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posiadanie zależne</a:t>
            </a:r>
            <a:endParaRPr kumimoji="0" lang="pl-PL" altLang="pl-PL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Uroczyste otwarcie nastąpiło 3 lipca 2017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675781\Documents\Po resetowaniu komputera\Galeria zdjęć SŁ\Zławieś Wielka 2017.06.20 do prezentacji\DSC03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93602"/>
            <a:ext cx="480115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675781\Documents\Po resetowaniu komputera\Galeria zdjęć SŁ\Zławieś Wielka 2017.06.20 do prezentacji\DSC038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465" y="3512813"/>
            <a:ext cx="240057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7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31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CustomShape 3"/>
          <p:cNvSpPr>
            <a:spLocks noChangeArrowheads="1"/>
          </p:cNvSpPr>
          <p:nvPr/>
        </p:nvSpPr>
        <p:spPr bwMode="auto">
          <a:xfrm>
            <a:off x="1546225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319" name="CustomShape 4"/>
          <p:cNvSpPr>
            <a:spLocks noChangeArrowheads="1"/>
          </p:cNvSpPr>
          <p:nvPr/>
        </p:nvSpPr>
        <p:spPr bwMode="auto">
          <a:xfrm>
            <a:off x="1547812" y="3175"/>
            <a:ext cx="759618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ODTWORZONE POSTERUNKI POLICJI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 ROKU 2016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321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510499" y="5510660"/>
            <a:ext cx="759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Posterunek Policji w Dragaczu - uroczyste otwarcie odbyło się 30.09.2016 r.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Posterunek Policji w Bukowcu - uroczyste otwarcie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odbyło się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10.09.2016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r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Posterunek Policji w Lubieniu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Kujawskim - uroczyste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otwarcie odbyło się 06.12.2016 r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Posterunek Policji w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Lubrańcu - uroczyste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otwarcie odbyło się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29.11.2016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r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Posterunek Policji w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Chodczu - uroczyste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otwarcie odbyło się 06.12.2016 r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00808"/>
            <a:ext cx="2399999" cy="1800000"/>
          </a:xfrm>
          <a:prstGeom prst="rect">
            <a:avLst/>
          </a:prstGeom>
        </p:spPr>
      </p:pic>
      <p:pic>
        <p:nvPicPr>
          <p:cNvPr id="15" name="Picture 2" descr="C:\Users\675781\Documents\Po resetowaniu komputera\Galeria zdjęć SŁ\Posterunki Policji\Bukowiec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16" r="28116"/>
          <a:stretch/>
        </p:blipFill>
        <p:spPr bwMode="auto">
          <a:xfrm>
            <a:off x="5889278" y="2785459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0808"/>
            <a:ext cx="2400000" cy="18000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89921"/>
            <a:ext cx="2400000" cy="18000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689921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CustomShape 3"/>
          <p:cNvSpPr>
            <a:spLocks noChangeArrowheads="1"/>
          </p:cNvSpPr>
          <p:nvPr/>
        </p:nvSpPr>
        <p:spPr bwMode="auto">
          <a:xfrm>
            <a:off x="1546225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1"/>
          <a:stretch>
            <a:fillRect/>
          </a:stretch>
        </p:blipFill>
        <p:spPr bwMode="auto">
          <a:xfrm>
            <a:off x="1809750" y="4328821"/>
            <a:ext cx="221297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CustomShape 4"/>
          <p:cNvSpPr>
            <a:spLocks noChangeArrowheads="1"/>
          </p:cNvSpPr>
          <p:nvPr/>
        </p:nvSpPr>
        <p:spPr bwMode="auto">
          <a:xfrm>
            <a:off x="1636713" y="1988840"/>
            <a:ext cx="74168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POSTERUNEK POLICJI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PLANOWANY DO ODTWORZENIA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 RAMACH INWESTYCJI</a:t>
            </a: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105" name="Prostokąt 9"/>
          <p:cNvSpPr>
            <a:spLocks noChangeArrowheads="1"/>
          </p:cNvSpPr>
          <p:nvPr/>
        </p:nvSpPr>
        <p:spPr bwMode="auto">
          <a:xfrm>
            <a:off x="3563888" y="4653136"/>
            <a:ext cx="53498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województwo kujawsko-pomorskie</a:t>
            </a:r>
            <a:endParaRPr kumimoji="0" lang="pl-PL" altLang="pl-PL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52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62880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tx2"/>
                </a:solidFill>
                <a:latin typeface="+mn-lt"/>
              </a:rPr>
              <a:t>Planowane przyjęcia do służby w Policji w 2018 r.                                   woj. kujawsko-pomorskim.</a:t>
            </a:r>
            <a:endParaRPr lang="pl-PL" sz="2400" b="1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902609"/>
              </p:ext>
            </p:extLst>
          </p:nvPr>
        </p:nvGraphicFramePr>
        <p:xfrm>
          <a:off x="539552" y="2924944"/>
          <a:ext cx="7992886" cy="2016223"/>
        </p:xfrm>
        <a:graphic>
          <a:graphicData uri="http://schemas.openxmlformats.org/drawingml/2006/table">
            <a:tbl>
              <a:tblPr/>
              <a:tblGrid>
                <a:gridCol w="12789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27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27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27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427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4277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1866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termin przyjęcia</a:t>
                      </a: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 fontAlgn="ctr"/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20</a:t>
                      </a:r>
                      <a:r>
                        <a:rPr lang="pl-PL" sz="1100" b="1" i="0" u="none" strike="noStrike" baseline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marca</a:t>
                      </a: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2018 </a:t>
                      </a: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r.</a:t>
                      </a: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 fontAlgn="ctr"/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02 lipca 2018 r.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 fontAlgn="ctr"/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24 września 2018 r.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 fontAlgn="ctr"/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27 grudnia 2018 r.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RAZEM</a:t>
                      </a: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9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ilość osób</a:t>
                      </a: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12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50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 fontAlgn="ctr"/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92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ustomShape 1"/>
          <p:cNvSpPr>
            <a:spLocks noChangeArrowheads="1"/>
          </p:cNvSpPr>
          <p:nvPr/>
        </p:nvSpPr>
        <p:spPr bwMode="auto">
          <a:xfrm rot="-5400000">
            <a:off x="4568825" y="-3019425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 w="9525">
            <a:noFill/>
            <a:miter lim="800000"/>
            <a:headEnd/>
            <a:tailEnd/>
          </a:ln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362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369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61" y="1677894"/>
            <a:ext cx="4393236" cy="2928824"/>
          </a:xfrm>
          <a:prstGeom prst="rect">
            <a:avLst/>
          </a:prstGeom>
        </p:spPr>
      </p:pic>
      <p:sp>
        <p:nvSpPr>
          <p:cNvPr id="10" name="CustomShape 3"/>
          <p:cNvSpPr>
            <a:spLocks noChangeArrowheads="1"/>
          </p:cNvSpPr>
          <p:nvPr/>
        </p:nvSpPr>
        <p:spPr bwMode="auto">
          <a:xfrm>
            <a:off x="1557337" y="548680"/>
            <a:ext cx="7586663" cy="69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Posterunek Policji </a:t>
            </a: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Osowa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Góra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11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67873" y="4868863"/>
            <a:ext cx="7596336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Zadanie planowane do realizacji w ramach Programu modernizacji Policji 2017-2020 </a:t>
            </a:r>
            <a:endParaRPr kumimoji="0" lang="pl-PL" altLang="pl-PL" sz="135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Szacunkowa wartość zadania:</a:t>
            </a:r>
            <a:r>
              <a:rPr kumimoji="0" lang="pl-PL" altLang="pl-PL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3 597 tys. zł.,</a:t>
            </a:r>
            <a:r>
              <a:rPr kumimoji="0" lang="pl-PL" alt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środki budżetu policji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Stan etatowy: 30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Stan prawny nieruchomości: </a:t>
            </a:r>
            <a:r>
              <a:rPr kumimoji="0" lang="pl-PL" altLang="pl-PL" sz="135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trwały zarząd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Planowany termin realizacji rok 2018-2020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3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 roku 2018 zaplanowano: </a:t>
            </a:r>
            <a:endParaRPr kumimoji="0" lang="pl-PL" altLang="pl-PL" sz="135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l-PL" alt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opracowanie </a:t>
            </a:r>
            <a:r>
              <a:rPr kumimoji="0" lang="pl-PL" altLang="pl-PL" sz="13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i uzgodnienie Programu </a:t>
            </a:r>
            <a:r>
              <a:rPr kumimoji="0" lang="pl-PL" alt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inwestycji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l-PL" alt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wszczęcie </a:t>
            </a:r>
            <a:r>
              <a:rPr kumimoji="0" lang="pl-PL" altLang="pl-PL" sz="13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procedury przetargowej na opracowanie dokumentacji </a:t>
            </a:r>
            <a:r>
              <a:rPr kumimoji="0" lang="pl-PL" alt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projektowo-kosztorysowej</a:t>
            </a:r>
            <a:endParaRPr kumimoji="0" lang="pl-PL" altLang="pl-PL" sz="135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kumimoji="0" lang="pl-PL" alt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anose="02020603050405020304" pitchFamily="18" charset="0"/>
              </a:rPr>
              <a:t>W latach 2019-2020 budowa Posterunku Policji</a:t>
            </a:r>
          </a:p>
        </p:txBody>
      </p:sp>
      <p:pic>
        <p:nvPicPr>
          <p:cNvPr id="4098" name="Picture 2" descr="F:\I+R - 2017 bez standaryzacji\2017.01.20 - Prezentacje trzy dla BLP KGP\Osowa Góra - wnętr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6080" y="3142306"/>
            <a:ext cx="2520280" cy="1680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35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CustomShape 3"/>
          <p:cNvSpPr>
            <a:spLocks noChangeArrowheads="1"/>
          </p:cNvSpPr>
          <p:nvPr/>
        </p:nvSpPr>
        <p:spPr bwMode="auto">
          <a:xfrm>
            <a:off x="1546225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1"/>
          <a:stretch>
            <a:fillRect/>
          </a:stretch>
        </p:blipFill>
        <p:spPr bwMode="auto">
          <a:xfrm>
            <a:off x="1809750" y="4328821"/>
            <a:ext cx="221297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CustomShape 4"/>
          <p:cNvSpPr>
            <a:spLocks noChangeArrowheads="1"/>
          </p:cNvSpPr>
          <p:nvPr/>
        </p:nvSpPr>
        <p:spPr bwMode="auto">
          <a:xfrm>
            <a:off x="1636713" y="1988840"/>
            <a:ext cx="74168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POSTERUNKI POLICJI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PLANOWANE DO ODTWORZENIA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 RAMACH REMONTÓW </a:t>
            </a: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105" name="Prostokąt 9"/>
          <p:cNvSpPr>
            <a:spLocks noChangeArrowheads="1"/>
          </p:cNvSpPr>
          <p:nvPr/>
        </p:nvSpPr>
        <p:spPr bwMode="auto">
          <a:xfrm>
            <a:off x="3563888" y="4653136"/>
            <a:ext cx="53498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województwo kujawsko-pomorskie</a:t>
            </a:r>
            <a:endParaRPr kumimoji="0" lang="pl-PL" altLang="pl-PL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9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199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CustomShape 2"/>
          <p:cNvSpPr>
            <a:spLocks noChangeArrowheads="1"/>
          </p:cNvSpPr>
          <p:nvPr/>
        </p:nvSpPr>
        <p:spPr bwMode="auto">
          <a:xfrm>
            <a:off x="1570038" y="574675"/>
            <a:ext cx="7524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Posterunek </a:t>
            </a: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Policji w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Kamieniu Krajeńskim</a:t>
            </a: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8" name="Prostokąt 7"/>
          <p:cNvSpPr>
            <a:spLocks noChangeArrowheads="1"/>
          </p:cNvSpPr>
          <p:nvPr/>
        </p:nvSpPr>
        <p:spPr bwMode="auto">
          <a:xfrm>
            <a:off x="1547664" y="5473005"/>
            <a:ext cx="6985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Lokal o powierzchni ok. 110 m</a:t>
            </a:r>
            <a:r>
              <a:rPr kumimoji="0" lang="pl-PL" altLang="pl-PL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2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użyczony przez Urząd Miasta i Gminy Kamień Krajeński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Szacunkowa wartość zadania: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300 tys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zł.,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tym środki: 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Samorząd: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220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tys.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zł.,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budżet policji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: 80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tys. zł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etatowy: ok. 6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prawny nieruchomości: 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posiadanie zależne</a:t>
            </a:r>
            <a:endParaRPr kumimoji="0" lang="pl-PL" altLang="pl-PL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Planowane otwarcie rok 2018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I+R - 2017 bez standaryzacji\2017.01.20 - Prezentacje trzy dla BLP KGP\Kamień Krajeński - elewac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628800"/>
            <a:ext cx="4800145" cy="3600000"/>
          </a:xfrm>
          <a:prstGeom prst="rect">
            <a:avLst/>
          </a:prstGeom>
          <a:noFill/>
        </p:spPr>
      </p:pic>
      <p:pic>
        <p:nvPicPr>
          <p:cNvPr id="2051" name="Picture 3" descr="F:\I+R - 2017 bez standaryzacji\2017.01.20 - Prezentacje trzy dla BLP KGP\Kamień Krajeński - wnętr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645024"/>
            <a:ext cx="2433673" cy="182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29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9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199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CustomShape 2"/>
          <p:cNvSpPr>
            <a:spLocks noChangeArrowheads="1"/>
          </p:cNvSpPr>
          <p:nvPr/>
        </p:nvSpPr>
        <p:spPr bwMode="auto">
          <a:xfrm>
            <a:off x="1570038" y="574675"/>
            <a:ext cx="7524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Posterunek </a:t>
            </a: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Policji w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Konecku</a:t>
            </a: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8" name="Prostokąt 7"/>
          <p:cNvSpPr>
            <a:spLocks noChangeArrowheads="1"/>
          </p:cNvSpPr>
          <p:nvPr/>
        </p:nvSpPr>
        <p:spPr bwMode="auto">
          <a:xfrm>
            <a:off x="1570038" y="5301208"/>
            <a:ext cx="6985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Lokal o powierzchni ok. 150 m</a:t>
            </a:r>
            <a:r>
              <a:rPr kumimoji="0" lang="pl-PL" altLang="pl-PL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2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użyczony przez Urząd Gminy Koneck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Szacunkowa wartość zadania: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280 tys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zł.,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tym środki: 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Samorząd: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220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tys.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zł.,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budżet policji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: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7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0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tys. zł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.,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etatowy: 7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prawny nieruchomości: 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posiadanie zależne</a:t>
            </a:r>
            <a:endParaRPr kumimoji="0" lang="pl-PL" altLang="pl-PL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Planowane otwarcie rok 2018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675781\Documents\Po resetowaniu komputera\Galeria zdjęć SŁ\Koneck Szkoła\S6301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13" y="1590840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9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199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CustomShape 2"/>
          <p:cNvSpPr>
            <a:spLocks noChangeArrowheads="1"/>
          </p:cNvSpPr>
          <p:nvPr/>
        </p:nvSpPr>
        <p:spPr bwMode="auto">
          <a:xfrm>
            <a:off x="1570038" y="574675"/>
            <a:ext cx="7524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Posterunek </a:t>
            </a: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Policji w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Lisewie</a:t>
            </a: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8" name="Prostokąt 7"/>
          <p:cNvSpPr>
            <a:spLocks noChangeArrowheads="1"/>
          </p:cNvSpPr>
          <p:nvPr/>
        </p:nvSpPr>
        <p:spPr bwMode="auto">
          <a:xfrm>
            <a:off x="1570038" y="5092941"/>
            <a:ext cx="6985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Wynik konsultacji pozytywny, przy wsparciu Urzędu Gminy Lisewa możliwe jest przywrócenie Posterunku Policji w Lisewie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Lokal o powierzchni ok. 71,02 m</a:t>
            </a:r>
            <a:r>
              <a:rPr kumimoji="0" lang="pl-PL" altLang="pl-PL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2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możliwy do użyczenia przez Urząd Gminy Lisewo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Szacunkowa wartość zadania: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280 tys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zł.,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tym środki: 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Samorząd: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230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tys.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zł.,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budżet policji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: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5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0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tys. zł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.,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etatowy: ok. 8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prawny nieruchomości: 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posiadanie zależne</a:t>
            </a:r>
            <a:endParaRPr kumimoji="0" lang="pl-PL" altLang="pl-PL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Termin otwarcia do uzgodnienia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675781\Documents\Po resetowaniu komputera\I+R - 2017 bez standaryzacji\2017.09.01 - posterunki\Lisew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35" y="1777009"/>
            <a:ext cx="4452405" cy="333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2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ustomShape 1"/>
          <p:cNvSpPr>
            <a:spLocks noChangeArrowheads="1"/>
          </p:cNvSpPr>
          <p:nvPr/>
        </p:nvSpPr>
        <p:spPr bwMode="auto">
          <a:xfrm rot="-5400000">
            <a:off x="4567238" y="-3016250"/>
            <a:ext cx="1555750" cy="7594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6A6A6"/>
              </a:gs>
              <a:gs pos="100000">
                <a:srgbClr val="FFFFFF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95" name="CustomShape 2"/>
          <p:cNvSpPr>
            <a:spLocks noChangeArrowheads="1"/>
          </p:cNvSpPr>
          <p:nvPr/>
        </p:nvSpPr>
        <p:spPr bwMode="auto">
          <a:xfrm>
            <a:off x="0" y="1557338"/>
            <a:ext cx="1538288" cy="53006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stomShape 3"/>
          <p:cNvSpPr>
            <a:spLocks noChangeArrowheads="1"/>
          </p:cNvSpPr>
          <p:nvPr/>
        </p:nvSpPr>
        <p:spPr bwMode="auto">
          <a:xfrm>
            <a:off x="1522413" y="1557338"/>
            <a:ext cx="7620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89140" y="2277000"/>
            <a:ext cx="367560" cy="3895380"/>
          </a:xfrm>
          <a:prstGeom prst="rect">
            <a:avLst/>
          </a:prstGeom>
          <a:noFill/>
          <a:ln>
            <a:noFill/>
          </a:ln>
        </p:spPr>
        <p:txBody>
          <a:bodyPr vert="vert270"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Komenda Wojewódzka Policji w Bydgoszczy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199" name="CustomShape 4"/>
          <p:cNvSpPr>
            <a:spLocks noChangeArrowheads="1"/>
          </p:cNvSpPr>
          <p:nvPr/>
        </p:nvSpPr>
        <p:spPr bwMode="auto">
          <a:xfrm>
            <a:off x="5580063" y="4868863"/>
            <a:ext cx="33845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CustomShape 2"/>
          <p:cNvSpPr>
            <a:spLocks noChangeArrowheads="1"/>
          </p:cNvSpPr>
          <p:nvPr/>
        </p:nvSpPr>
        <p:spPr bwMode="auto">
          <a:xfrm>
            <a:off x="1570038" y="574675"/>
            <a:ext cx="7524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Posterunek </a:t>
            </a: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Policji w </a:t>
            </a:r>
            <a:r>
              <a:rPr kumimoji="0" lang="pl-PL" alt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Sadkach</a:t>
            </a: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8" name="Prostokąt 7"/>
          <p:cNvSpPr>
            <a:spLocks noChangeArrowheads="1"/>
          </p:cNvSpPr>
          <p:nvPr/>
        </p:nvSpPr>
        <p:spPr bwMode="auto">
          <a:xfrm>
            <a:off x="1619672" y="5103674"/>
            <a:ext cx="6985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Wynik konsultacji pozytywny, przy wsparciu Urzędu Gminy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Sadki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możliwe jest przywrócenie Posterunku Policji w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Sadkach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Lokal o powierzchni ok. 99,5 m</a:t>
            </a:r>
            <a:r>
              <a:rPr kumimoji="0" lang="pl-PL" altLang="pl-PL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2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możliwy do użyczenia przez Urząd Gminy Sadki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Szacunkowa wartość zadania: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250 tys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zł.,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w </a:t>
            </a: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tym środki: 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Samorząd: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200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tys. 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zł.,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budżet policji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: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5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0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tys. zł</a:t>
            </a: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.,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etatowy: ok. 6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Stan prawny nieruchomości: </a:t>
            </a:r>
            <a:r>
              <a:rPr kumimoji="0" lang="pl-PL" altLang="pl-PL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posiadanie zależne</a:t>
            </a:r>
            <a:endParaRPr kumimoji="0" lang="pl-PL" altLang="pl-PL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Termin otwarcia do uzgodnienia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675781\Documents\Po resetowaniu komputera\I+R - 2017 bez standaryzacji\2017.09.01 - posterunki\Sad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12" y="1674515"/>
            <a:ext cx="4453201" cy="333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4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ole tekstowe 3"/>
          <p:cNvSpPr txBox="1">
            <a:spLocks noChangeArrowheads="1"/>
          </p:cNvSpPr>
          <p:nvPr/>
        </p:nvSpPr>
        <p:spPr bwMode="auto">
          <a:xfrm>
            <a:off x="0" y="25003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Dziękuję za uwagę.</a:t>
            </a:r>
          </a:p>
        </p:txBody>
      </p:sp>
      <p:sp>
        <p:nvSpPr>
          <p:cNvPr id="60419" name="pole tekstowe 5"/>
          <p:cNvSpPr txBox="1">
            <a:spLocks noChangeArrowheads="1"/>
          </p:cNvSpPr>
          <p:nvPr/>
        </p:nvSpPr>
        <p:spPr bwMode="auto">
          <a:xfrm>
            <a:off x="1187624" y="5487243"/>
            <a:ext cx="68407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Opracowano 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Komendzie Wojewódzkiej Policji w Bydgoszczy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 styczniu 2018 roku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3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-17387" y="2564904"/>
            <a:ext cx="917282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3200" b="1" dirty="0" smtClean="0">
                <a:solidFill>
                  <a:schemeClr val="tx2"/>
                </a:solidFill>
              </a:rPr>
              <a:t>Statystyka przestępczości</a:t>
            </a:r>
          </a:p>
          <a:p>
            <a:r>
              <a:rPr lang="pl-PL" altLang="pl-PL" sz="3200" b="1" dirty="0" smtClean="0">
                <a:solidFill>
                  <a:schemeClr val="tx2"/>
                </a:solidFill>
              </a:rPr>
              <a:t> i wyniki pracy służby kryminalnej</a:t>
            </a:r>
          </a:p>
          <a:p>
            <a:r>
              <a:rPr lang="pl-PL" altLang="pl-PL" sz="3200" b="1" dirty="0" smtClean="0">
                <a:solidFill>
                  <a:schemeClr val="tx2"/>
                </a:solidFill>
              </a:rPr>
              <a:t>w województwie kujawsko-pomorskim w 2017 r. </a:t>
            </a:r>
          </a:p>
        </p:txBody>
      </p:sp>
      <p:pic>
        <p:nvPicPr>
          <p:cNvPr id="9" name="Picture 2" descr="C:\Users\603651\Desktop\korp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59" y="1177167"/>
            <a:ext cx="957944" cy="12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dtytuł 1"/>
          <p:cNvSpPr txBox="1">
            <a:spLocks/>
          </p:cNvSpPr>
          <p:nvPr/>
        </p:nvSpPr>
        <p:spPr bwMode="auto">
          <a:xfrm>
            <a:off x="215921" y="4725144"/>
            <a:ext cx="8784976" cy="184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2800" dirty="0" smtClean="0">
                <a:solidFill>
                  <a:schemeClr val="tx2"/>
                </a:solidFill>
              </a:rPr>
              <a:t>Wyniki pracy Policji kujawsko-pomorskiej zaprezentowano na tle danych ogólnopolskich.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59632" y="1551482"/>
            <a:ext cx="65165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030399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339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nieletnich                               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714 859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782 114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26 434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36 519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99,77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38 062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99,02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1 580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69,72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74,51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4,79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3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1332656" y="116001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0396045"/>
              </p:ext>
            </p:extLst>
          </p:nvPr>
        </p:nvGraphicFramePr>
        <p:xfrm>
          <a:off x="107504" y="1844824"/>
          <a:ext cx="892899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8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28600" y="120794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9032787"/>
              </p:ext>
            </p:extLst>
          </p:nvPr>
        </p:nvGraphicFramePr>
        <p:xfrm>
          <a:off x="107504" y="1844824"/>
          <a:ext cx="885698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39221" y="1551482"/>
            <a:ext cx="69573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kryminalne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000862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339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nieletnich                               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492 418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490 711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25 653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61,91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24 665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100,17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23 611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94,00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1 554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59,76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64,63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4,87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9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5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/>
          <a:lstStyle/>
          <a:p>
            <a:r>
              <a:rPr lang="pl-PL" altLang="pl-PL" sz="2800" dirty="0" smtClean="0">
                <a:solidFill>
                  <a:schemeClr val="bg1"/>
                </a:solidFill>
              </a:rPr>
              <a:t/>
            </a:r>
            <a:br>
              <a:rPr lang="pl-PL" altLang="pl-PL" sz="2800" dirty="0" smtClean="0">
                <a:solidFill>
                  <a:schemeClr val="bg1"/>
                </a:solidFill>
              </a:rPr>
            </a:br>
            <a:r>
              <a:rPr lang="pl-PL" altLang="pl-PL" sz="2800" dirty="0" smtClean="0">
                <a:solidFill>
                  <a:schemeClr val="bg1"/>
                </a:solidFill>
              </a:rPr>
              <a:t/>
            </a:r>
            <a:br>
              <a:rPr lang="pl-PL" altLang="pl-PL" sz="2800" dirty="0" smtClean="0">
                <a:solidFill>
                  <a:schemeClr val="bg1"/>
                </a:solidFill>
              </a:rPr>
            </a:br>
            <a:r>
              <a:rPr lang="pl-PL" altLang="pl-PL" sz="2800" b="1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Liczba jednostek organizacyjnych Policji                                    na dzień 01.01.2018 roku:</a:t>
            </a:r>
            <a:r>
              <a:rPr lang="pl-PL" altLang="pl-PL" dirty="0" smtClean="0">
                <a:solidFill>
                  <a:schemeClr val="bg1"/>
                </a:solidFill>
              </a:rPr>
              <a:t/>
            </a:r>
            <a:br>
              <a:rPr lang="pl-PL" altLang="pl-PL" dirty="0" smtClean="0">
                <a:solidFill>
                  <a:schemeClr val="bg1"/>
                </a:solidFill>
              </a:rPr>
            </a:br>
            <a:endParaRPr lang="pl-PL" altLang="pl-PL" dirty="0" smtClean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827584" y="2636912"/>
            <a:ext cx="8136904" cy="3096344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endParaRPr lang="pl-PL" sz="2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l-PL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Komendy </a:t>
            </a:r>
            <a:r>
              <a:rPr lang="pl-PL" sz="2400" b="1" dirty="0">
                <a:solidFill>
                  <a:schemeClr val="tx2"/>
                </a:solidFill>
                <a:cs typeface="Arial" panose="020B0604020202020204" pitchFamily="34" charset="0"/>
              </a:rPr>
              <a:t>Miejskie </a:t>
            </a:r>
            <a:r>
              <a:rPr lang="pl-PL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Policji - 4</a:t>
            </a:r>
            <a:endParaRPr lang="pl-PL" sz="24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Komendy </a:t>
            </a:r>
            <a:r>
              <a:rPr lang="pl-PL" sz="2400" b="1" dirty="0">
                <a:solidFill>
                  <a:schemeClr val="tx2"/>
                </a:solidFill>
                <a:cs typeface="Arial" panose="020B0604020202020204" pitchFamily="34" charset="0"/>
              </a:rPr>
              <a:t>Powiatowe </a:t>
            </a:r>
            <a:r>
              <a:rPr lang="pl-PL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Policji - 15</a:t>
            </a:r>
            <a:endParaRPr lang="pl-PL" sz="24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Komisariaty Policji - 27</a:t>
            </a:r>
            <a:endParaRPr lang="pl-PL" sz="24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Posterunki </a:t>
            </a:r>
            <a:r>
              <a:rPr lang="pl-PL" sz="2400" b="1" dirty="0">
                <a:solidFill>
                  <a:schemeClr val="tx2"/>
                </a:solidFill>
                <a:cs typeface="Arial" panose="020B0604020202020204" pitchFamily="34" charset="0"/>
              </a:rPr>
              <a:t>Policji - </a:t>
            </a:r>
            <a:r>
              <a:rPr lang="pl-PL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29</a:t>
            </a:r>
            <a:endParaRPr lang="pl-PL" sz="24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Oddział </a:t>
            </a:r>
            <a:r>
              <a:rPr lang="pl-PL" sz="2400" b="1" dirty="0">
                <a:solidFill>
                  <a:schemeClr val="tx2"/>
                </a:solidFill>
                <a:cs typeface="Arial" panose="020B0604020202020204" pitchFamily="34" charset="0"/>
              </a:rPr>
              <a:t>Prewencji Policji - </a:t>
            </a:r>
            <a:r>
              <a:rPr lang="pl-PL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1</a:t>
            </a:r>
            <a:endParaRPr lang="pl-PL" sz="24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Samodzielny </a:t>
            </a:r>
            <a:r>
              <a:rPr lang="pl-PL" sz="2400" b="1" dirty="0">
                <a:solidFill>
                  <a:schemeClr val="tx2"/>
                </a:solidFill>
                <a:cs typeface="Arial" panose="020B0604020202020204" pitchFamily="34" charset="0"/>
              </a:rPr>
              <a:t>Pododdział Antyterrorystyczny </a:t>
            </a:r>
            <a:r>
              <a:rPr lang="pl-PL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Policji </a:t>
            </a:r>
            <a:r>
              <a:rPr lang="pl-PL" sz="2400" b="1" dirty="0">
                <a:solidFill>
                  <a:schemeClr val="tx2"/>
                </a:solidFill>
                <a:cs typeface="Arial" panose="020B0604020202020204" pitchFamily="34" charset="0"/>
              </a:rPr>
              <a:t>- </a:t>
            </a:r>
            <a:r>
              <a:rPr lang="pl-PL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1</a:t>
            </a:r>
            <a:endParaRPr lang="pl-PL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pl-PL" sz="24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3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28600" y="129953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kryminalne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9264246"/>
              </p:ext>
            </p:extLst>
          </p:nvPr>
        </p:nvGraphicFramePr>
        <p:xfrm>
          <a:off x="107504" y="1988840"/>
          <a:ext cx="8928992" cy="4759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229600" cy="1143000"/>
          </a:xfrm>
        </p:spPr>
        <p:txBody>
          <a:bodyPr/>
          <a:lstStyle/>
          <a:p>
            <a:pPr algn="l"/>
            <a:r>
              <a:rPr lang="pl-PL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Dynamika wszczęć (bez zmiany przepisu art. 209 KK)</a:t>
            </a:r>
            <a:endParaRPr lang="pl-PL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Symbol zastępczy zawartości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411760" y="135257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WD 95,8 %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23529" y="6021288"/>
            <a:ext cx="10675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Po zmianie przepisu art. 209 kk od czerwca 2017 roku Policja woj. kujawsko-pomorskiego</a:t>
            </a:r>
          </a:p>
          <a:p>
            <a:r>
              <a:rPr lang="pl-PL" sz="1600" dirty="0" smtClean="0"/>
              <a:t>wszczęła ok. 1500 więcej postępowań przygotowawczych.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34039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044624" y="126876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kryminalne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422362"/>
              </p:ext>
            </p:extLst>
          </p:nvPr>
        </p:nvGraphicFramePr>
        <p:xfrm>
          <a:off x="126773" y="1988840"/>
          <a:ext cx="9001000" cy="475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453996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200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7 najbardziej uciążliwych społecznie </a:t>
            </a:r>
          </a:p>
          <a:p>
            <a:pPr indent="180975" algn="ctr"/>
            <a:r>
              <a:rPr lang="pl-PL" sz="2200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kategorii przestępstw:</a:t>
            </a:r>
            <a:endParaRPr lang="pl-PL" sz="2200" b="1" dirty="0">
              <a:solidFill>
                <a:schemeClr val="tx2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indent="180975" algn="ctr"/>
            <a:endParaRPr lang="pl-PL" sz="1600" b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91580" y="2924944"/>
            <a:ext cx="72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altLang="pl-PL" sz="2000" b="1" dirty="0" smtClean="0">
                <a:solidFill>
                  <a:srgbClr val="1F497D"/>
                </a:solidFill>
              </a:rPr>
              <a:t>- </a:t>
            </a:r>
            <a:r>
              <a:rPr lang="pl-PL" altLang="pl-PL" sz="2000" b="1" dirty="0">
                <a:solidFill>
                  <a:srgbClr val="1F497D"/>
                </a:solidFill>
              </a:rPr>
              <a:t>kradzież z włamaniem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,</a:t>
            </a:r>
          </a:p>
          <a:p>
            <a:r>
              <a:rPr lang="pl-PL" altLang="pl-PL" sz="2000" b="1" dirty="0" smtClean="0">
                <a:solidFill>
                  <a:srgbClr val="1F497D"/>
                </a:solidFill>
              </a:rPr>
              <a:t>- kradzież </a:t>
            </a:r>
            <a:r>
              <a:rPr lang="pl-PL" altLang="pl-PL" sz="2000" b="1" dirty="0">
                <a:solidFill>
                  <a:srgbClr val="1F497D"/>
                </a:solidFill>
              </a:rPr>
              <a:t>cudzej 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rzeczy,</a:t>
            </a:r>
          </a:p>
          <a:p>
            <a:r>
              <a:rPr lang="pl-PL" altLang="pl-PL" sz="2000" b="1" dirty="0">
                <a:solidFill>
                  <a:srgbClr val="1F497D"/>
                </a:solidFill>
              </a:rPr>
              <a:t>- kradzież samochodu,</a:t>
            </a:r>
          </a:p>
          <a:p>
            <a:r>
              <a:rPr lang="pl-PL" altLang="pl-PL" sz="2000" b="1" dirty="0">
                <a:solidFill>
                  <a:srgbClr val="1F497D"/>
                </a:solidFill>
              </a:rPr>
              <a:t>- uszkodzenie 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rzeczy,</a:t>
            </a:r>
          </a:p>
          <a:p>
            <a:r>
              <a:rPr lang="pl-PL" altLang="pl-PL" sz="2000" b="1" dirty="0" smtClean="0">
                <a:solidFill>
                  <a:srgbClr val="1F497D"/>
                </a:solidFill>
              </a:rPr>
              <a:t>- </a:t>
            </a:r>
            <a:r>
              <a:rPr lang="pl-PL" altLang="pl-PL" sz="2000" b="1" dirty="0">
                <a:solidFill>
                  <a:srgbClr val="1F497D"/>
                </a:solidFill>
              </a:rPr>
              <a:t>rozbój, kradzież rozbójnicza i wymuszenie rozbójnicze,</a:t>
            </a:r>
          </a:p>
          <a:p>
            <a:pPr lvl="0"/>
            <a:r>
              <a:rPr lang="pl-PL" altLang="pl-PL" sz="2000" b="1" dirty="0" smtClean="0">
                <a:solidFill>
                  <a:srgbClr val="1F497D"/>
                </a:solidFill>
              </a:rPr>
              <a:t>- udział </a:t>
            </a:r>
            <a:r>
              <a:rPr lang="pl-PL" altLang="pl-PL" sz="2000" b="1" dirty="0">
                <a:solidFill>
                  <a:srgbClr val="1F497D"/>
                </a:solidFill>
              </a:rPr>
              <a:t>w bójce lub pobiciu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,</a:t>
            </a:r>
          </a:p>
          <a:p>
            <a:r>
              <a:rPr lang="pl-PL" altLang="pl-PL" sz="2000" b="1" dirty="0">
                <a:solidFill>
                  <a:srgbClr val="1F497D"/>
                </a:solidFill>
              </a:rPr>
              <a:t>-</a:t>
            </a:r>
            <a:r>
              <a:rPr lang="pl-PL" altLang="pl-PL" sz="2000" dirty="0">
                <a:solidFill>
                  <a:srgbClr val="1F497D"/>
                </a:solidFill>
              </a:rPr>
              <a:t> </a:t>
            </a:r>
            <a:r>
              <a:rPr lang="pl-PL" altLang="pl-PL" sz="2000" b="1" dirty="0">
                <a:solidFill>
                  <a:srgbClr val="1F497D"/>
                </a:solidFill>
              </a:rPr>
              <a:t>uszczerbek na 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zdrowiu</a:t>
            </a:r>
            <a:r>
              <a:rPr lang="pl-PL" altLang="pl-PL" sz="2000" b="1" dirty="0">
                <a:solidFill>
                  <a:srgbClr val="1F497D"/>
                </a:solidFill>
              </a:rPr>
              <a:t>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27517" y="1551482"/>
            <a:ext cx="698075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najbardziej uciążliwych społecznie 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895106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339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nieletnich                               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228 683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243 115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10 127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10 947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86,17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11 548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85,04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41,02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43,96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2,94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28600" y="1145649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najbardziej uciążliwych społecznie 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7848222"/>
              </p:ext>
            </p:extLst>
          </p:nvPr>
        </p:nvGraphicFramePr>
        <p:xfrm>
          <a:off x="323528" y="2060848"/>
          <a:ext cx="864096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044624" y="1114871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najbardziej uciążliwych społecznie 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326548"/>
              </p:ext>
            </p:extLst>
          </p:nvPr>
        </p:nvGraphicFramePr>
        <p:xfrm>
          <a:off x="251520" y="1988840"/>
          <a:ext cx="864096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43642" y="1551482"/>
            <a:ext cx="694850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radzież </a:t>
            </a:r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z włamaniem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395810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411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1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15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15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15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15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15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153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153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nieletnich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53 498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67 714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2 238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2 629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78,29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3 345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79,97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39,31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42,19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2,88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z włamaniem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7538253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z włamaniem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203015"/>
              </p:ext>
            </p:extLst>
          </p:nvPr>
        </p:nvGraphicFramePr>
        <p:xfrm>
          <a:off x="35496" y="2132856"/>
          <a:ext cx="90010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5"/>
          <p:cNvSpPr>
            <a:spLocks noGrp="1"/>
          </p:cNvSpPr>
          <p:nvPr>
            <p:ph type="title"/>
          </p:nvPr>
        </p:nvSpPr>
        <p:spPr>
          <a:xfrm>
            <a:off x="0" y="1"/>
            <a:ext cx="6516216" cy="692696"/>
          </a:xfrm>
        </p:spPr>
        <p:txBody>
          <a:bodyPr/>
          <a:lstStyle/>
          <a:p>
            <a:r>
              <a:rPr lang="pl-PL" alt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Powiaty województwa kujawsko-pomorskiego</a:t>
            </a:r>
            <a:endParaRPr lang="pl-PL" altLang="pl-PL" sz="20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876"/>
            <a:ext cx="6840760" cy="5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81085" y="1551482"/>
            <a:ext cx="667362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cudzej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605017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339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nieletnich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 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107 706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111 298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2 519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4 837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86,82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4 880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84,14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34,32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36,77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2,45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cudzej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225919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cudzej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6620645"/>
              </p:ext>
            </p:extLst>
          </p:nvPr>
        </p:nvGraphicFramePr>
        <p:xfrm>
          <a:off x="107504" y="2060848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86883" y="1551482"/>
            <a:ext cx="646202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samochodu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981579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1957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85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85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85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85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85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85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85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6853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nieletnich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9 825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10 242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274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76,75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273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75,83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20,78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26,18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5,41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samochodu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239609"/>
              </p:ext>
            </p:extLst>
          </p:nvPr>
        </p:nvGraphicFramePr>
        <p:xfrm>
          <a:off x="107504" y="2060848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0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samochodu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262635"/>
              </p:ext>
            </p:extLst>
          </p:nvPr>
        </p:nvGraphicFramePr>
        <p:xfrm>
          <a:off x="107504" y="220486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3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372643" y="1551482"/>
            <a:ext cx="629050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Uszkodzenie rzeczy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686893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339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053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nieletnich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 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40 276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38 056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2 158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91,21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2 007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90,49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34,83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36,94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2,11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Uszkodzenie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4907326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1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3246481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Uszkodzenie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4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-218599" y="1551482"/>
            <a:ext cx="939231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Rozboje, kradzieże rozbójnicze i wymuszenia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812917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267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nieletnich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5 456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88,36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88,86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79,91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80,36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0,45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7"/>
          <p:cNvSpPr txBox="1">
            <a:spLocks noChangeArrowheads="1"/>
          </p:cNvSpPr>
          <p:nvPr/>
        </p:nvSpPr>
        <p:spPr bwMode="auto">
          <a:xfrm>
            <a:off x="899592" y="1412776"/>
            <a:ext cx="7745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l-PL" altLang="pl-PL" sz="2400" b="1" dirty="0">
                <a:solidFill>
                  <a:srgbClr val="1F497D"/>
                </a:solidFill>
              </a:rPr>
              <a:t>Stan etatowy w garnizonie kujawsko-pomorskiej Policji wg rodzaju </a:t>
            </a:r>
            <a:r>
              <a:rPr lang="pl-PL" altLang="pl-PL" sz="2400" b="1" dirty="0" smtClean="0">
                <a:solidFill>
                  <a:srgbClr val="1F497D"/>
                </a:solidFill>
              </a:rPr>
              <a:t>służby:</a:t>
            </a:r>
            <a:endParaRPr lang="pl-PL" altLang="pl-PL" sz="2800" dirty="0">
              <a:solidFill>
                <a:srgbClr val="1F497D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908762"/>
              </p:ext>
            </p:extLst>
          </p:nvPr>
        </p:nvGraphicFramePr>
        <p:xfrm>
          <a:off x="755577" y="2825274"/>
          <a:ext cx="7632846" cy="2979990"/>
        </p:xfrm>
        <a:graphic>
          <a:graphicData uri="http://schemas.openxmlformats.org/drawingml/2006/table">
            <a:tbl>
              <a:tblPr/>
              <a:tblGrid>
                <a:gridCol w="3969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33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04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195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Komórka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Liczba etatów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Wakaty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794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Kierownictwo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607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Służba </a:t>
                      </a: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Kryminalna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1 555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61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607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Służba </a:t>
                      </a: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Prewencyjna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3285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84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794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Służba </a:t>
                      </a: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Wspomagająca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149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8830782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Rozboje, kradzieże rozbójnicze i wymuszenia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Rozboje, kradzieże rozbójnicze i wymuszenia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109121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20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25781" y="1551482"/>
            <a:ext cx="678423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Udział w bójce i pobiciu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373016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267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05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65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65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65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653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65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653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8653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nieletnich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   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5 484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5 071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96,43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289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96,98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84,95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86,90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1,95</a:t>
                      </a:r>
                    </a:p>
                  </a:txBody>
                  <a:tcPr marL="6634" marR="6634" marT="6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Udział w bójce i pobiciu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3457406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Udział w bójce i pobiciu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5650771"/>
              </p:ext>
            </p:extLst>
          </p:nvPr>
        </p:nvGraphicFramePr>
        <p:xfrm>
          <a:off x="107504" y="2060848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4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59444" y="1551482"/>
            <a:ext cx="67169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Uszczerbek na zdrowiu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327102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267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nieletnich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   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16 263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12 861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745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95,15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636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99,38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88,59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89,62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1,03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Uszczerbek na zdrowiu w woj. kujawsko-pomorskim</a:t>
            </a:r>
          </a:p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rgbClr val="1F497D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4309897"/>
              </p:ext>
            </p:extLst>
          </p:nvPr>
        </p:nvGraphicFramePr>
        <p:xfrm>
          <a:off x="107504" y="220486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Uszczerbek na zdrowiu w woj. kujawsko-pomorskim</a:t>
            </a:r>
          </a:p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rgbClr val="1F497D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166806"/>
              </p:ext>
            </p:extLst>
          </p:nvPr>
        </p:nvGraphicFramePr>
        <p:xfrm>
          <a:off x="107504" y="220486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778940" y="1551482"/>
            <a:ext cx="54779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Zabójstwa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234761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267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nieletnich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110,66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130,00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121,74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95,65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96,43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0,78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40729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Zabójstwa 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0136516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7544" y="1484784"/>
            <a:ext cx="8221663" cy="4637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algn="ctr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l-PL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l-PL" altLang="pl-PL" sz="2800" b="1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Stan etatowo-kadrowy policjantów w komórkach </a:t>
            </a:r>
            <a:r>
              <a:rPr lang="pl-PL" altLang="pl-PL" sz="2800" b="1" u="sng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ruchu drogowego </a:t>
            </a:r>
            <a:r>
              <a:rPr lang="pl-PL" altLang="pl-PL" sz="2800" b="1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w woj. kujawsko-pomorskim:</a:t>
            </a:r>
            <a:endParaRPr lang="pl-PL" sz="2800" b="1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  <a:p>
            <a:pPr marL="342900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l-PL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72847"/>
              </p:ext>
            </p:extLst>
          </p:nvPr>
        </p:nvGraphicFramePr>
        <p:xfrm>
          <a:off x="755576" y="2924943"/>
          <a:ext cx="7632848" cy="2880320"/>
        </p:xfrm>
        <a:graphic>
          <a:graphicData uri="http://schemas.openxmlformats.org/drawingml/2006/table">
            <a:tbl>
              <a:tblPr/>
              <a:tblGrid>
                <a:gridCol w="360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869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Rodzaj jednostki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Liczba etatów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Wakaty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869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Razem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490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39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KWP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13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39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KMP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272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508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KPP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205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74439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Zabójstwa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260373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7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31818" y="1551482"/>
            <a:ext cx="717215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Przestępstwa narkotykowe</a:t>
            </a:r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334294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267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nieletnich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32 594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105,10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64 643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8 937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2 038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117,40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3 385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98,89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97,60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96,81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-0,79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Przestępstwa narkotykowe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183453"/>
              </p:ext>
            </p:extLst>
          </p:nvPr>
        </p:nvGraphicFramePr>
        <p:xfrm>
          <a:off x="107504" y="2207518"/>
          <a:ext cx="8928992" cy="4615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4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04870" y="1340768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Przestępstwa narkotykowe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kujawsko-pomorskim</a:t>
            </a:r>
          </a:p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2013-2017 – wskaźnik wykrywalności (%)</a:t>
            </a: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380544"/>
              </p:ext>
            </p:extLst>
          </p:nvPr>
        </p:nvGraphicFramePr>
        <p:xfrm>
          <a:off x="107504" y="220486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695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820841"/>
              </p:ext>
            </p:extLst>
          </p:nvPr>
        </p:nvGraphicFramePr>
        <p:xfrm>
          <a:off x="1043608" y="1940241"/>
          <a:ext cx="6840760" cy="4801126"/>
        </p:xfrm>
        <a:graphic>
          <a:graphicData uri="http://schemas.openxmlformats.org/drawingml/2006/table">
            <a:tbl>
              <a:tblPr/>
              <a:tblGrid>
                <a:gridCol w="3420380">
                  <a:extLst>
                    <a:ext uri="{9D8B030D-6E8A-4147-A177-3AD203B41FA5}">
                      <a16:colId xmlns:a16="http://schemas.microsoft.com/office/drawing/2014/main" xmlns="" val="778783231"/>
                    </a:ext>
                  </a:extLst>
                </a:gridCol>
                <a:gridCol w="3420380">
                  <a:extLst>
                    <a:ext uri="{9D8B030D-6E8A-4147-A177-3AD203B41FA5}">
                      <a16:colId xmlns:a16="http://schemas.microsoft.com/office/drawing/2014/main" xmlns="" val="581689310"/>
                    </a:ext>
                  </a:extLst>
                </a:gridCol>
              </a:tblGrid>
              <a:tr h="483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ilość zabezpieczonych narkotyków </a:t>
                      </a:r>
                      <a:endParaRPr lang="pl-PL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gramach)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3930404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314 758,03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232492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Bydgoszcz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60 694,59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6591442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Grudziądz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3 164,62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2888624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Toruń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46 760,68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7912636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Włocławek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4 021,17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6769048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Aleksandrów </a:t>
                      </a: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Kujawski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1 443,48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4973144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Brodnica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3 483,21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1022457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Chełmno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93 064,25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0787101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Golub-Dobrzyń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8 454,75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3219357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Inowrocław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2 524,48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623363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Lipno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6 694,87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6622034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Mogilno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3 661,96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8346282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Nakło nad Notecią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43 455,46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1185190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Radziejów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22 684,29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7910101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Rypin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3 201,85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17589513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Sępólno Krajeńskie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1 543,69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7771668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Tuchola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831,88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476728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Wąbrzeźno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618,58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2195085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Świecie nad Wisłą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3 959,62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5113688"/>
                  </a:ext>
                </a:extLst>
              </a:tr>
              <a:tr h="21586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Żnin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4 494,60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7379000"/>
                  </a:ext>
                </a:extLst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119366" y="-40067"/>
            <a:ext cx="550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Narkotyki zabezpieczone                                        w woj. kujawsko-pomorskim w 2017 r.</a:t>
            </a:r>
            <a:endParaRPr lang="pl-PL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67544" y="1268760"/>
            <a:ext cx="895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6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Ogółem zabezpieczono 314 758,03 gram narkotyków</a:t>
            </a:r>
          </a:p>
          <a:p>
            <a:pPr>
              <a:defRPr/>
            </a:pPr>
            <a:r>
              <a:rPr lang="pl-PL" sz="16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tj. o ponad 60 % więcej niż w 2016 roku</a:t>
            </a:r>
            <a:endParaRPr lang="pl-PL" sz="16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302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-51625" y="1551482"/>
            <a:ext cx="913904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Przestępstwa o charakterze gospodarczym</a:t>
            </a:r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153040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267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nieletnich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 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107 874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190 660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125,94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5 856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103,06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8 819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125,09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83,13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86,42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3,29</a:t>
                      </a:r>
                    </a:p>
                  </a:txBody>
                  <a:tcPr marL="5814" marR="5814" marT="5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Przestępstwa o charakterze gospodarczym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891338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02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Przestępstwa o charakterze gospodarczym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099745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4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53894"/>
            <a:ext cx="7596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/>
            <a:r>
              <a:rPr lang="pl-PL" b="1" dirty="0">
                <a:solidFill>
                  <a:srgbClr val="333399"/>
                </a:solidFill>
                <a:ea typeface="Calibri" pitchFamily="34" charset="0"/>
                <a:cs typeface="Times New Roman" pitchFamily="18" charset="0"/>
              </a:rPr>
              <a:t>W</a:t>
            </a:r>
            <a:r>
              <a:rPr lang="pl-PL" b="1" dirty="0" smtClean="0">
                <a:solidFill>
                  <a:srgbClr val="333399"/>
                </a:solidFill>
                <a:ea typeface="Calibri" pitchFamily="34" charset="0"/>
                <a:cs typeface="Times New Roman" pitchFamily="18" charset="0"/>
              </a:rPr>
              <a:t>artość mienia zabezpieczonego i odzyskanego </a:t>
            </a:r>
          </a:p>
          <a:p>
            <a:pPr indent="180975"/>
            <a:r>
              <a:rPr lang="pl-PL" b="1" dirty="0">
                <a:solidFill>
                  <a:srgbClr val="333399"/>
                </a:solidFill>
                <a:ea typeface="Calibri" pitchFamily="34" charset="0"/>
                <a:cs typeface="Times New Roman" pitchFamily="18" charset="0"/>
              </a:rPr>
              <a:t>w</a:t>
            </a:r>
            <a:r>
              <a:rPr lang="pl-PL" b="1" dirty="0" smtClean="0">
                <a:solidFill>
                  <a:srgbClr val="333399"/>
                </a:solidFill>
                <a:ea typeface="Calibri" pitchFamily="34" charset="0"/>
                <a:cs typeface="Times New Roman" pitchFamily="18" charset="0"/>
              </a:rPr>
              <a:t> woj. kujawsko-pomorskim w 2017 r.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95536" y="227687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Wartość </a:t>
            </a:r>
            <a:r>
              <a:rPr lang="pl-PL" sz="2400" dirty="0" smtClean="0"/>
              <a:t>zabezpieczonego mienia  przez Policję                w województwie kujawsko-pomorskim wynosi </a:t>
            </a:r>
          </a:p>
          <a:p>
            <a:pPr algn="ctr"/>
            <a:r>
              <a:rPr lang="pl-PL" sz="2400" b="1" dirty="0" smtClean="0"/>
              <a:t>25 130 778 zł </a:t>
            </a:r>
            <a:r>
              <a:rPr lang="pl-PL" sz="2000" b="1" dirty="0" smtClean="0"/>
              <a:t>tj. o 7 776 359 zł więcej niż w 2016 roku</a:t>
            </a:r>
            <a:endParaRPr lang="pl-PL" sz="20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971600" y="4531399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dirty="0">
                <a:solidFill>
                  <a:prstClr val="black"/>
                </a:solidFill>
              </a:rPr>
              <a:t>Wartość </a:t>
            </a:r>
            <a:r>
              <a:rPr lang="pl-PL" sz="2400" dirty="0" smtClean="0">
                <a:solidFill>
                  <a:prstClr val="black"/>
                </a:solidFill>
              </a:rPr>
              <a:t>odzyskanego </a:t>
            </a:r>
            <a:r>
              <a:rPr lang="pl-PL" sz="2400" dirty="0">
                <a:solidFill>
                  <a:prstClr val="black"/>
                </a:solidFill>
              </a:rPr>
              <a:t>mienia  przez </a:t>
            </a:r>
            <a:r>
              <a:rPr lang="pl-PL" sz="2400" dirty="0" smtClean="0">
                <a:solidFill>
                  <a:prstClr val="black"/>
                </a:solidFill>
              </a:rPr>
              <a:t>Policję                       w </a:t>
            </a:r>
            <a:r>
              <a:rPr lang="pl-PL" sz="2400" dirty="0">
                <a:solidFill>
                  <a:prstClr val="black"/>
                </a:solidFill>
              </a:rPr>
              <a:t>województwie </a:t>
            </a:r>
            <a:r>
              <a:rPr lang="pl-PL" sz="2400" dirty="0" smtClean="0">
                <a:solidFill>
                  <a:prstClr val="black"/>
                </a:solidFill>
              </a:rPr>
              <a:t>kujawsko-pomorskim wynosi                        </a:t>
            </a:r>
            <a:r>
              <a:rPr lang="pl-PL" sz="2400" b="1" dirty="0" smtClean="0">
                <a:solidFill>
                  <a:prstClr val="black"/>
                </a:solidFill>
              </a:rPr>
              <a:t>17 148 476 </a:t>
            </a:r>
            <a:r>
              <a:rPr lang="pl-PL" sz="2400" b="1" dirty="0">
                <a:solidFill>
                  <a:prstClr val="black"/>
                </a:solidFill>
              </a:rPr>
              <a:t>zł</a:t>
            </a:r>
            <a:r>
              <a:rPr lang="pl-PL" sz="2400" b="1" dirty="0" smtClean="0">
                <a:solidFill>
                  <a:prstClr val="black"/>
                </a:solidFill>
              </a:rPr>
              <a:t>. tj. </a:t>
            </a:r>
            <a:r>
              <a:rPr lang="pl-PL" sz="2000" b="1" dirty="0" smtClean="0">
                <a:solidFill>
                  <a:prstClr val="black"/>
                </a:solidFill>
              </a:rPr>
              <a:t>o 902 060 zł więcej niż w 2016 roku</a:t>
            </a:r>
            <a:endParaRPr lang="pl-PL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690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17392" y="1551482"/>
            <a:ext cx="72010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Przestępstwa o </a:t>
            </a:r>
            <a:r>
              <a:rPr lang="pl-PL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korupcyjne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2017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937258"/>
              </p:ext>
            </p:extLst>
          </p:nvPr>
        </p:nvGraphicFramePr>
        <p:xfrm>
          <a:off x="-4" y="2708920"/>
          <a:ext cx="9144004" cy="2982818"/>
        </p:xfrm>
        <a:graphic>
          <a:graphicData uri="http://schemas.openxmlformats.org/drawingml/2006/table">
            <a:tbl>
              <a:tblPr/>
              <a:tblGrid>
                <a:gridCol w="2267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95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128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JEDNOSTKA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Postępowania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wszczęte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</a:t>
                      </a:r>
                    </a:p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stwierdzone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tym czyny karalne nieletnich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przestępstwach stwierdzonych</a:t>
                      </a:r>
                    </a:p>
                  </a:txBody>
                  <a:tcPr marL="5642" marR="5642" marT="564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wykrycia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3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Liczba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WD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Różnica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Polska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4 325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33 459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156,47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kujawsko-pomorskie</a:t>
                      </a:r>
                    </a:p>
                  </a:txBody>
                  <a:tcPr marL="5642" marR="5642" marT="5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290</a:t>
                      </a:r>
                    </a:p>
                  </a:txBody>
                  <a:tcPr marL="6098" marR="6098" marT="60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96,03</a:t>
                      </a:r>
                    </a:p>
                  </a:txBody>
                  <a:tcPr marL="6098" marR="6098" marT="60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363</a:t>
                      </a:r>
                    </a:p>
                  </a:txBody>
                  <a:tcPr marL="6098" marR="6098" marT="60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190,05</a:t>
                      </a:r>
                    </a:p>
                  </a:txBody>
                  <a:tcPr marL="6098" marR="6098" marT="60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098" marR="6098" marT="60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99,48</a:t>
                      </a:r>
                    </a:p>
                  </a:txBody>
                  <a:tcPr marL="6098" marR="6098" marT="60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99,17</a:t>
                      </a:r>
                    </a:p>
                  </a:txBody>
                  <a:tcPr marL="6098" marR="6098" marT="60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-0,30</a:t>
                      </a:r>
                    </a:p>
                  </a:txBody>
                  <a:tcPr marL="6098" marR="6098" marT="60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126" y="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1F497D"/>
                </a:solidFill>
              </a:rPr>
              <a:t>Stan etatowy w garnizonie kujawsko-pomorskiej </a:t>
            </a:r>
            <a:r>
              <a:rPr lang="pl-PL" b="1" dirty="0" smtClean="0">
                <a:solidFill>
                  <a:srgbClr val="1F497D"/>
                </a:solidFill>
              </a:rPr>
              <a:t>Policji</a:t>
            </a:r>
          </a:p>
          <a:p>
            <a:r>
              <a:rPr lang="pl-PL" b="1" dirty="0">
                <a:solidFill>
                  <a:srgbClr val="1F497D"/>
                </a:solidFill>
              </a:rPr>
              <a:t>z</a:t>
            </a:r>
            <a:r>
              <a:rPr lang="pl-PL" b="1" dirty="0" smtClean="0">
                <a:solidFill>
                  <a:srgbClr val="1F497D"/>
                </a:solidFill>
              </a:rPr>
              <a:t> podziałem na jednostki KMP/KPP/KWP/OPP</a:t>
            </a:r>
            <a:endParaRPr lang="pl-PL" b="1" dirty="0">
              <a:solidFill>
                <a:srgbClr val="1F497D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923521"/>
              </p:ext>
            </p:extLst>
          </p:nvPr>
        </p:nvGraphicFramePr>
        <p:xfrm>
          <a:off x="10126" y="1412776"/>
          <a:ext cx="9133874" cy="5328582"/>
        </p:xfrm>
        <a:graphic>
          <a:graphicData uri="http://schemas.openxmlformats.org/drawingml/2006/table">
            <a:tbl>
              <a:tblPr/>
              <a:tblGrid>
                <a:gridCol w="28424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2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28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728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728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403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JEDNOSTKA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 etatowy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wakaty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 wakatów do ilości etatów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osoby zwolnione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Bydgoszcz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013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3,8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Grudziądz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269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Toruń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647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Włocławek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419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Aleksandrów Kujawski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Brodnica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Chełmno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Golub-Dobrzyń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86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Inowrocław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324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0,6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Lipno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Mogilno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4,5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Nakło nad Notecią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5,5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Radziejów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Rypin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Sępólno Krajeńskie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Świecie nad Wisłą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Tuchola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Wąbrzeźno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Żnin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130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KWP/SPAP </a:t>
                      </a: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Bydgoszcz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649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30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4,62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OPP Bydgoszcz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22194">
                <a:tc>
                  <a:txBody>
                    <a:bodyPr/>
                    <a:lstStyle/>
                    <a:p>
                      <a:pPr fontAlgn="b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Woj. kujawsko-pomorskie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 </a:t>
                      </a:r>
                      <a:r>
                        <a:rPr lang="pl-PL" sz="12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079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118</a:t>
                      </a:r>
                      <a:endParaRPr lang="pl-PL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2,32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252</a:t>
                      </a:r>
                      <a:endParaRPr lang="pl-PL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0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Przestępstwa </a:t>
            </a:r>
            <a:r>
              <a:rPr lang="pl-PL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korupcyjne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805920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Przestępstwa </a:t>
            </a:r>
            <a:r>
              <a:rPr lang="pl-PL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koru</a:t>
            </a:r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pl-PL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cyjne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2013-2017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97006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0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7503" y="0"/>
            <a:ext cx="86548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Aresztowani podejrzani w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woj.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kujawsko-pomorskim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okresie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styczeń - grudzień 2017 roku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685922"/>
              </p:ext>
            </p:extLst>
          </p:nvPr>
        </p:nvGraphicFramePr>
        <p:xfrm>
          <a:off x="107504" y="1600203"/>
          <a:ext cx="8928992" cy="5141164"/>
        </p:xfrm>
        <a:graphic>
          <a:graphicData uri="http://schemas.openxmlformats.org/drawingml/2006/table">
            <a:tbl>
              <a:tblPr/>
              <a:tblGrid>
                <a:gridCol w="3672408">
                  <a:extLst>
                    <a:ext uri="{9D8B030D-6E8A-4147-A177-3AD203B41FA5}">
                      <a16:colId xmlns:a16="http://schemas.microsoft.com/office/drawing/2014/main" xmlns="" val="4172718339"/>
                    </a:ext>
                  </a:extLst>
                </a:gridCol>
                <a:gridCol w="2628292">
                  <a:extLst>
                    <a:ext uri="{9D8B030D-6E8A-4147-A177-3AD203B41FA5}">
                      <a16:colId xmlns:a16="http://schemas.microsoft.com/office/drawing/2014/main" xmlns="" val="1836743595"/>
                    </a:ext>
                  </a:extLst>
                </a:gridCol>
                <a:gridCol w="2628292">
                  <a:extLst>
                    <a:ext uri="{9D8B030D-6E8A-4147-A177-3AD203B41FA5}">
                      <a16:colId xmlns:a16="http://schemas.microsoft.com/office/drawing/2014/main" xmlns="" val="554331420"/>
                    </a:ext>
                  </a:extLst>
                </a:gridCol>
              </a:tblGrid>
              <a:tr h="37477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Jednostka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Podejrzani dorośli aresztowani 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6863492"/>
                  </a:ext>
                </a:extLst>
              </a:tr>
              <a:tr h="3459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4252485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415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432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9050163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Bydgoszcz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2502483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Grudziądz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2753461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Toruń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5523310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Włocławek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0897085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Aleksandrów Kujawski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656802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Brodnica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3207772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Chełmno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5747748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Golub-Dobrzyń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9901558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Inowrocław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0128096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Lipno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1437407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Mogilno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6158513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Nakło nad Notecią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275197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Radziejów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2193762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Rypin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7990321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Sępólno Krajeńskie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0691204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Tuchola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4018805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Wąbrzeźno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4567972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Świecie nad Wisłą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5430474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Żnin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3428996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KWP Bydgoszcz Wydział dw. z Korupcją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4536260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KWP Bydgoszcz Wydział dw. z PG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9582726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KWP Bydgoszcz Wydział Kryminalny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6351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2728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5999" y="2139339"/>
            <a:ext cx="9144000" cy="1301483"/>
          </a:xfrm>
          <a:prstGeom prst="rect">
            <a:avLst/>
          </a:prstGeom>
        </p:spPr>
        <p:txBody>
          <a:bodyPr vert="horz" lIns="108000" tIns="108000" rIns="108000" bIns="10800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b="1" dirty="0" smtClean="0">
                <a:solidFill>
                  <a:schemeClr val="tx2"/>
                </a:solidFill>
              </a:rPr>
              <a:t>REALIZACJA ZADAŃ PRZEZ SŁUŻBĘ PREWENCYJNĄ</a:t>
            </a:r>
          </a:p>
          <a:p>
            <a:r>
              <a:rPr lang="pl-PL" altLang="pl-PL" b="1" dirty="0" smtClean="0">
                <a:solidFill>
                  <a:schemeClr val="tx2"/>
                </a:solidFill>
              </a:rPr>
              <a:t>W ROKU 2017.</a:t>
            </a:r>
          </a:p>
        </p:txBody>
      </p:sp>
      <p:pic>
        <p:nvPicPr>
          <p:cNvPr id="7" name="Picture 2" descr="C:\Users\603651\Desktop\korpu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97" y="4221088"/>
            <a:ext cx="944134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603651\Desktop\korpu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93371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8" name="Prostokąt 1"/>
          <p:cNvSpPr>
            <a:spLocks noChangeArrowheads="1"/>
          </p:cNvSpPr>
          <p:nvPr/>
        </p:nvSpPr>
        <p:spPr bwMode="auto">
          <a:xfrm>
            <a:off x="79375" y="1125538"/>
            <a:ext cx="798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>
                <a:solidFill>
                  <a:schemeClr val="bg1"/>
                </a:solidFill>
                <a:latin typeface="Arial" charset="0"/>
              </a:rPr>
              <a:t>M-6</a:t>
            </a:r>
            <a:endParaRPr lang="pl-PL" altLang="pl-PL" sz="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6351" name="Rectangle 31"/>
          <p:cNvSpPr>
            <a:spLocks noChangeArrowheads="1"/>
          </p:cNvSpPr>
          <p:nvPr/>
        </p:nvSpPr>
        <p:spPr bwMode="auto">
          <a:xfrm>
            <a:off x="478631" y="116632"/>
            <a:ext cx="2271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MIERNIK NR </a:t>
            </a:r>
            <a:r>
              <a:rPr lang="pl-PL" altLang="pl-P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7" name="Prostokąt 19"/>
          <p:cNvSpPr>
            <a:spLocks noChangeArrowheads="1"/>
          </p:cNvSpPr>
          <p:nvPr/>
        </p:nvSpPr>
        <p:spPr bwMode="auto">
          <a:xfrm>
            <a:off x="684213" y="1628775"/>
            <a:ext cx="7866062" cy="120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rgbClr val="002060"/>
                </a:solidFill>
              </a:rPr>
              <a:t>Liczba bezwzględna policjantów skierowanych do służby patrolowej i </a:t>
            </a:r>
            <a:r>
              <a:rPr lang="pl-PL" altLang="pl-PL" sz="2400" b="1" dirty="0" smtClean="0">
                <a:solidFill>
                  <a:srgbClr val="002060"/>
                </a:solidFill>
              </a:rPr>
              <a:t>obchodowej </a:t>
            </a:r>
            <a:r>
              <a:rPr lang="pl-PL" altLang="pl-PL" sz="2400" b="1" dirty="0">
                <a:solidFill>
                  <a:srgbClr val="002060"/>
                </a:solidFill>
              </a:rPr>
              <a:t>wszystkich komórek organizacyjnych </a:t>
            </a:r>
            <a:r>
              <a:rPr lang="pl-PL" altLang="pl-PL" sz="2400" b="1" dirty="0" smtClean="0">
                <a:solidFill>
                  <a:srgbClr val="002060"/>
                </a:solidFill>
              </a:rPr>
              <a:t>KWP w Bydgoszczy.</a:t>
            </a:r>
            <a:endParaRPr lang="pl-PL" altLang="pl-PL" sz="2400" dirty="0">
              <a:solidFill>
                <a:srgbClr val="002060"/>
              </a:solidFill>
            </a:endParaRPr>
          </a:p>
        </p:txBody>
      </p:sp>
      <p:graphicFrame>
        <p:nvGraphicFramePr>
          <p:cNvPr id="8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901340"/>
              </p:ext>
            </p:extLst>
          </p:nvPr>
        </p:nvGraphicFramePr>
        <p:xfrm>
          <a:off x="907808" y="3429000"/>
          <a:ext cx="7407275" cy="2011362"/>
        </p:xfrm>
        <a:graphic>
          <a:graphicData uri="http://schemas.openxmlformats.org/drawingml/2006/table">
            <a:tbl>
              <a:tblPr/>
              <a:tblGrid>
                <a:gridCol w="25923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09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525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Wypracowana wartość</a:t>
                      </a:r>
                      <a:endParaRPr kumimoji="0" lang="pl-PL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Próg satysfakcji</a:t>
                      </a:r>
                      <a:endParaRPr kumimoji="0" lang="pl-PL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Różnica</a:t>
                      </a:r>
                      <a:endParaRPr kumimoji="0" lang="pl-PL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265 901</a:t>
                      </a:r>
                      <a:endParaRPr kumimoji="0" lang="pl-PL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257 001</a:t>
                      </a:r>
                      <a:endParaRPr kumimoji="0" lang="pl-PL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+8 900</a:t>
                      </a:r>
                      <a:endParaRPr kumimoji="0" lang="pl-PL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115616" y="5661248"/>
            <a:ext cx="4438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800" dirty="0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(źródło: </a:t>
            </a:r>
            <a:r>
              <a:rPr lang="pl-PL" altLang="pl-PL" sz="800" dirty="0" err="1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SESPol</a:t>
            </a:r>
            <a:r>
              <a:rPr lang="pl-PL" altLang="pl-PL" sz="800" dirty="0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. – Formularz III/1, dane </a:t>
            </a:r>
            <a:r>
              <a:rPr lang="pl-PL" altLang="pl-PL" sz="800" dirty="0" smtClean="0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zatwierdzone 08.01.2018 r</a:t>
            </a:r>
            <a:r>
              <a:rPr lang="pl-PL" altLang="pl-PL" sz="800" dirty="0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.)</a:t>
            </a:r>
            <a:endParaRPr lang="pl-PL" altLang="pl-PL" sz="1800" dirty="0">
              <a:solidFill>
                <a:prstClr val="black"/>
              </a:solidFill>
              <a:latin typeface="Century Schoolbook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117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 txBox="1">
            <a:spLocks noChangeArrowheads="1"/>
          </p:cNvSpPr>
          <p:nvPr/>
        </p:nvSpPr>
        <p:spPr bwMode="auto">
          <a:xfrm>
            <a:off x="900113" y="1484313"/>
            <a:ext cx="7345362" cy="631825"/>
          </a:xfrm>
          <a:prstGeom prst="rect">
            <a:avLst/>
          </a:prstGeom>
          <a:solidFill>
            <a:srgbClr val="282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charset="0"/>
              <a:buNone/>
            </a:pPr>
            <a:r>
              <a:rPr lang="pl-PL" altLang="pl-PL" sz="4400" b="1">
                <a:solidFill>
                  <a:srgbClr val="FFFF00"/>
                </a:solidFill>
                <a:latin typeface="Century Schoolbook" pitchFamily="18" charset="0"/>
              </a:rPr>
              <a:t>Interwencje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auto">
          <a:xfrm flipV="1">
            <a:off x="893763" y="1423988"/>
            <a:ext cx="7343775" cy="46037"/>
          </a:xfrm>
          <a:prstGeom prst="rect">
            <a:avLst/>
          </a:prstGeom>
          <a:solidFill>
            <a:srgbClr val="59533F"/>
          </a:solidFill>
          <a:ln w="15875" cap="rnd" algn="ctr">
            <a:noFill/>
            <a:miter lim="800000"/>
            <a:headEnd/>
            <a:tailEnd/>
          </a:ln>
        </p:spPr>
        <p:txBody>
          <a:bodyPr rot="10800000" lIns="91430" tIns="45715" rIns="91430" bIns="45715" anchor="ctr"/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4343" name="Rectangle 13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5" name="pole tekstowe 1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16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702682"/>
              </p:ext>
            </p:extLst>
          </p:nvPr>
        </p:nvGraphicFramePr>
        <p:xfrm>
          <a:off x="200025" y="2116138"/>
          <a:ext cx="8248650" cy="325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" name="Arkusz" r:id="rId3" imgW="8248530" imgH="2704998" progId="Excel.Sheet.8">
                  <p:embed/>
                </p:oleObj>
              </mc:Choice>
              <mc:Fallback>
                <p:oleObj name="Arkusz" r:id="rId3" imgW="8248530" imgH="2704998" progId="Excel.Sheet.8">
                  <p:embed/>
                  <p:pic>
                    <p:nvPicPr>
                      <p:cNvPr id="11273" name="Wykres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2116138"/>
                        <a:ext cx="8248650" cy="325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rostokąt 21"/>
          <p:cNvSpPr>
            <a:spLocks noChangeArrowheads="1"/>
          </p:cNvSpPr>
          <p:nvPr/>
        </p:nvSpPr>
        <p:spPr bwMode="auto">
          <a:xfrm>
            <a:off x="395288" y="5794375"/>
            <a:ext cx="84978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Aktywność kujawsko-pomorskiej Policji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Porównanie roku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2017 </a:t>
            </a: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do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2016 </a:t>
            </a: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– nastąpił spadek ilości przeprowadzonych interwencji                    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 o 17.431, tj. około 48 interwencji dziennie mniej.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400" b="1" dirty="0" smtClean="0">
              <a:solidFill>
                <a:srgbClr val="3B372A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pl-PL" altLang="pl-PL" sz="1000" dirty="0" smtClean="0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pl-PL" altLang="pl-PL" sz="1000" dirty="0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źródło: </a:t>
            </a:r>
            <a:r>
              <a:rPr lang="pl-PL" altLang="pl-PL" sz="1000" dirty="0" err="1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SESPol</a:t>
            </a:r>
            <a:r>
              <a:rPr lang="pl-PL" altLang="pl-PL" sz="1000" dirty="0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. – Formularz </a:t>
            </a:r>
            <a:r>
              <a:rPr lang="pl-PL" altLang="pl-PL" sz="1000" dirty="0" smtClean="0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III/9, </a:t>
            </a:r>
            <a:r>
              <a:rPr lang="pl-PL" altLang="pl-PL" sz="1000" dirty="0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dane zatwierdzone </a:t>
            </a:r>
            <a:r>
              <a:rPr lang="pl-PL" altLang="pl-PL" sz="1000" dirty="0" smtClean="0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08.01.2018 r</a:t>
            </a:r>
            <a:r>
              <a:rPr lang="pl-PL" altLang="pl-PL" sz="1000" dirty="0">
                <a:solidFill>
                  <a:prstClr val="black"/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.)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400" b="1" dirty="0">
              <a:solidFill>
                <a:srgbClr val="3B372A"/>
              </a:solidFill>
              <a:latin typeface="Arial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954524" y="534035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4F81BD">
                    <a:lumMod val="50000"/>
                  </a:srgbClr>
                </a:solidFill>
              </a:rPr>
              <a:t>2014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2926993" y="535146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4F81BD">
                    <a:lumMod val="50000"/>
                  </a:srgbClr>
                </a:solidFill>
              </a:rPr>
              <a:t>2015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4899461" y="537368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4F81BD">
                    <a:lumMod val="50000"/>
                  </a:srgbClr>
                </a:solidFill>
              </a:rPr>
              <a:t>2016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6803668" y="537368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4F81BD">
                    <a:lumMod val="50000"/>
                  </a:srgbClr>
                </a:solidFill>
              </a:rPr>
              <a:t>2017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19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0" y="1325563"/>
            <a:ext cx="9144000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000" tIns="108000" rIns="108000" bIns="108000">
            <a:spAutoFit/>
          </a:bodyPr>
          <a:lstStyle/>
          <a:p>
            <a:pPr algn="ctr" eaLnBrk="1" hangingPunct="1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altLang="pl-PL" sz="2800" b="1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pl-PL" altLang="pl-PL" sz="2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89"/>
          <p:cNvSpPr txBox="1">
            <a:spLocks/>
          </p:cNvSpPr>
          <p:nvPr/>
        </p:nvSpPr>
        <p:spPr>
          <a:xfrm>
            <a:off x="535848" y="1165348"/>
            <a:ext cx="8229600" cy="6477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l-PL" sz="1600" dirty="0">
                <a:solidFill>
                  <a:prstClr val="black"/>
                </a:solidFill>
              </a:rPr>
              <a:t/>
            </a:r>
            <a:br>
              <a:rPr lang="pl-PL" sz="1600" dirty="0">
                <a:solidFill>
                  <a:prstClr val="black"/>
                </a:solidFill>
              </a:rPr>
            </a:br>
            <a:r>
              <a:rPr lang="pl-PL" sz="24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KRAJOWA MAPA ZAGROŻEŃ </a:t>
            </a:r>
            <a:r>
              <a:rPr lang="pl-PL" sz="2400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BEZPIECZEŃSTWA.</a:t>
            </a:r>
          </a:p>
          <a:p>
            <a:pPr algn="ctr" eaLnBrk="1" hangingPunct="1">
              <a:defRPr/>
            </a:pPr>
            <a:r>
              <a:rPr lang="pl-PL" sz="1400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(09.09.2016 – 31.12.2017) </a:t>
            </a:r>
            <a:endParaRPr lang="pl-PL" sz="1400" b="1" dirty="0">
              <a:solidFill>
                <a:srgbClr val="4F81BD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315781609"/>
              </p:ext>
            </p:extLst>
          </p:nvPr>
        </p:nvGraphicFramePr>
        <p:xfrm>
          <a:off x="251520" y="2132856"/>
          <a:ext cx="871296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pole tekstowe 10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0" y="1416050"/>
            <a:ext cx="9144000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000" tIns="108000" rIns="108000" bIns="108000">
            <a:spAutoFit/>
          </a:bodyPr>
          <a:lstStyle/>
          <a:p>
            <a:pPr algn="ctr" eaLnBrk="1" hangingPunct="1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altLang="pl-PL" sz="2800" b="1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pl-PL" altLang="pl-PL" sz="2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Rectangle 89"/>
          <p:cNvSpPr txBox="1">
            <a:spLocks/>
          </p:cNvSpPr>
          <p:nvPr/>
        </p:nvSpPr>
        <p:spPr>
          <a:xfrm>
            <a:off x="611560" y="1088450"/>
            <a:ext cx="8229600" cy="719137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l-PL" sz="1600" dirty="0">
                <a:ea typeface="+mj-ea"/>
                <a:cs typeface="+mj-cs"/>
              </a:rPr>
              <a:t/>
            </a:r>
            <a:br>
              <a:rPr lang="pl-PL" sz="1600" dirty="0">
                <a:ea typeface="+mj-ea"/>
                <a:cs typeface="+mj-cs"/>
              </a:rPr>
            </a:b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KRAJOWA MAPA ZAGROŻEŃ BEZPIECZEŃSTWA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pl-PL" sz="1600" b="1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20" name="Diagram 19"/>
          <p:cNvGraphicFramePr/>
          <p:nvPr/>
        </p:nvGraphicFramePr>
        <p:xfrm>
          <a:off x="323850" y="1714340"/>
          <a:ext cx="8600479" cy="4199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pole tekstowe 1"/>
          <p:cNvSpPr txBox="1">
            <a:spLocks noChangeArrowheads="1"/>
          </p:cNvSpPr>
          <p:nvPr/>
        </p:nvSpPr>
        <p:spPr bwMode="auto">
          <a:xfrm>
            <a:off x="3563938" y="6418263"/>
            <a:ext cx="23510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900" dirty="0" smtClean="0">
                <a:solidFill>
                  <a:prstClr val="black"/>
                </a:solidFill>
                <a:latin typeface="Arial" charset="0"/>
              </a:rPr>
              <a:t>Dane według stanu na dzień 31.12.2017 r.</a:t>
            </a:r>
          </a:p>
        </p:txBody>
      </p:sp>
      <p:sp>
        <p:nvSpPr>
          <p:cNvPr id="22" name="Prostokąt 1"/>
          <p:cNvSpPr>
            <a:spLocks noChangeArrowheads="1"/>
          </p:cNvSpPr>
          <p:nvPr/>
        </p:nvSpPr>
        <p:spPr bwMode="auto">
          <a:xfrm>
            <a:off x="303213" y="1909763"/>
            <a:ext cx="935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6103</a:t>
            </a:r>
          </a:p>
        </p:txBody>
      </p:sp>
      <p:sp>
        <p:nvSpPr>
          <p:cNvPr id="23" name="Prostokąt 1"/>
          <p:cNvSpPr>
            <a:spLocks noChangeArrowheads="1"/>
          </p:cNvSpPr>
          <p:nvPr/>
        </p:nvSpPr>
        <p:spPr bwMode="auto">
          <a:xfrm>
            <a:off x="623888" y="2492375"/>
            <a:ext cx="649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5632</a:t>
            </a:r>
          </a:p>
        </p:txBody>
      </p:sp>
      <p:sp>
        <p:nvSpPr>
          <p:cNvPr id="24" name="Prostokąt 1"/>
          <p:cNvSpPr>
            <a:spLocks noChangeArrowheads="1"/>
          </p:cNvSpPr>
          <p:nvPr/>
        </p:nvSpPr>
        <p:spPr bwMode="auto">
          <a:xfrm>
            <a:off x="701675" y="4797425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882</a:t>
            </a:r>
          </a:p>
        </p:txBody>
      </p:sp>
      <p:sp>
        <p:nvSpPr>
          <p:cNvPr id="25" name="Prostokąt 1"/>
          <p:cNvSpPr>
            <a:spLocks noChangeArrowheads="1"/>
          </p:cNvSpPr>
          <p:nvPr/>
        </p:nvSpPr>
        <p:spPr bwMode="auto">
          <a:xfrm>
            <a:off x="276225" y="5384800"/>
            <a:ext cx="935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765</a:t>
            </a:r>
          </a:p>
        </p:txBody>
      </p:sp>
      <p:sp>
        <p:nvSpPr>
          <p:cNvPr id="27" name="Prostokąt 1"/>
          <p:cNvSpPr>
            <a:spLocks noChangeArrowheads="1"/>
          </p:cNvSpPr>
          <p:nvPr/>
        </p:nvSpPr>
        <p:spPr bwMode="auto">
          <a:xfrm>
            <a:off x="847725" y="3640138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1572</a:t>
            </a:r>
          </a:p>
        </p:txBody>
      </p:sp>
      <p:sp>
        <p:nvSpPr>
          <p:cNvPr id="28" name="Prostokąt 1"/>
          <p:cNvSpPr>
            <a:spLocks noChangeArrowheads="1"/>
          </p:cNvSpPr>
          <p:nvPr/>
        </p:nvSpPr>
        <p:spPr bwMode="auto">
          <a:xfrm>
            <a:off x="828675" y="4221163"/>
            <a:ext cx="935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1441</a:t>
            </a:r>
          </a:p>
        </p:txBody>
      </p:sp>
      <p:sp>
        <p:nvSpPr>
          <p:cNvPr id="29" name="Prostokąt 1"/>
          <p:cNvSpPr>
            <a:spLocks noChangeArrowheads="1"/>
          </p:cNvSpPr>
          <p:nvPr/>
        </p:nvSpPr>
        <p:spPr bwMode="auto">
          <a:xfrm>
            <a:off x="827088" y="3068638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5211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 bwMode="auto">
          <a:xfrm>
            <a:off x="0" y="1150144"/>
            <a:ext cx="91440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pl-PL" altLang="pl-PL" sz="4000" b="1" dirty="0" smtClean="0">
                <a:solidFill>
                  <a:prstClr val="black"/>
                </a:solidFill>
              </a:rPr>
              <a:t>„DZIELNICOWY BLIŻEJ NAS”</a:t>
            </a:r>
            <a:endParaRPr lang="pl-PL" altLang="pl-PL" sz="4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pole tekstowe 1"/>
          <p:cNvSpPr txBox="1">
            <a:spLocks noChangeArrowheads="1"/>
          </p:cNvSpPr>
          <p:nvPr/>
        </p:nvSpPr>
        <p:spPr bwMode="auto">
          <a:xfrm>
            <a:off x="468313" y="1838325"/>
            <a:ext cx="8280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Arial" charset="0"/>
              </a:rPr>
              <a:t>Policjanci z Wydziału Prewencji KWP w Bydgoszczy przeprowadzili cykl szkoleń w ramach programu „Dzielnicowy bliżej nas” dla dzielnicowych            woj. kujawsko-pomorskiego.</a:t>
            </a:r>
            <a:r>
              <a:rPr lang="pl-PL" altLang="pl-PL" sz="2000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3" name="pole tekstowe 5"/>
          <p:cNvSpPr txBox="1">
            <a:spLocks noChangeArrowheads="1"/>
          </p:cNvSpPr>
          <p:nvPr/>
        </p:nvSpPr>
        <p:spPr bwMode="auto">
          <a:xfrm>
            <a:off x="250825" y="2924175"/>
            <a:ext cx="5329238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 smtClean="0">
                <a:solidFill>
                  <a:prstClr val="black"/>
                </a:solidFill>
                <a:latin typeface="Arial" charset="0"/>
              </a:rPr>
              <a:t>Wykłady interaktywne i warsztaty prowadzone przy współudziale Sekcji Psychologów jak i przedstawiciela Wydziału Komunikacji Społecznej KWP w Bydgoszczy przygotowane zostały dla podniesienia kompetencji zawodowych policjantów pierwszego kontaktu.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l-PL" altLang="pl-PL" sz="1600" dirty="0" smtClean="0">
              <a:solidFill>
                <a:prstClr val="black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 smtClean="0">
                <a:solidFill>
                  <a:prstClr val="black"/>
                </a:solidFill>
                <a:latin typeface="Arial" charset="0"/>
              </a:rPr>
              <a:t>W ramach tych spotkań wzmacniane były kompetencje komunikacyjne, wiedza z zakresu procedury Niebieskiej Karty, działań profilaktycznych realizowanych przez dzielnicowych oraz wizerunku policjanta.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l-PL" altLang="pl-PL" sz="1600" dirty="0" smtClean="0">
              <a:solidFill>
                <a:prstClr val="black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 smtClean="0">
                <a:solidFill>
                  <a:prstClr val="black"/>
                </a:solidFill>
                <a:latin typeface="Arial" charset="0"/>
              </a:rPr>
              <a:t>Od maja do listopada 2017 roku zostało przeszkolonych 418 </a:t>
            </a:r>
            <a:r>
              <a:rPr lang="pl-PL" altLang="pl-PL" sz="1600" dirty="0">
                <a:solidFill>
                  <a:prstClr val="black"/>
                </a:solidFill>
                <a:latin typeface="Arial" charset="0"/>
              </a:rPr>
              <a:t>spośród 469 dzielnicowych.</a:t>
            </a:r>
            <a:endParaRPr lang="pl-PL" altLang="pl-PL" sz="1600" dirty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4" name="Picture 7" descr="Szkoleni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852738"/>
            <a:ext cx="25209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Szkoleni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724400"/>
            <a:ext cx="2520950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488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9" name="Prostokąt 19"/>
          <p:cNvSpPr>
            <a:spLocks noChangeArrowheads="1"/>
          </p:cNvSpPr>
          <p:nvPr/>
        </p:nvSpPr>
        <p:spPr bwMode="auto">
          <a:xfrm>
            <a:off x="755576" y="1484313"/>
            <a:ext cx="7705799" cy="70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b="1" dirty="0">
                <a:solidFill>
                  <a:prstClr val="black"/>
                </a:solidFill>
              </a:rPr>
              <a:t>Czas służby dzielnicowego w obchodzie </a:t>
            </a:r>
            <a:endParaRPr lang="pl-PL" sz="2000" b="1" dirty="0" smtClean="0">
              <a:solidFill>
                <a:prstClr val="black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 smtClean="0">
                <a:solidFill>
                  <a:prstClr val="black"/>
                </a:solidFill>
              </a:rPr>
              <a:t>w 2017 roku.</a:t>
            </a:r>
            <a:endParaRPr lang="pl-PL" altLang="pl-PL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209633"/>
              </p:ext>
            </p:extLst>
          </p:nvPr>
        </p:nvGraphicFramePr>
        <p:xfrm>
          <a:off x="971600" y="3068960"/>
          <a:ext cx="7631187" cy="1749425"/>
        </p:xfrm>
        <a:graphic>
          <a:graphicData uri="http://schemas.openxmlformats.org/drawingml/2006/table">
            <a:tbl>
              <a:tblPr/>
              <a:tblGrid>
                <a:gridCol w="25442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42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425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41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Wypracowana wartość</a:t>
                      </a:r>
                      <a:endParaRPr kumimoji="0" lang="pl-P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Wartość oczekiwana</a:t>
                      </a:r>
                      <a:endParaRPr kumimoji="0" lang="pl-P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Różnica</a:t>
                      </a:r>
                      <a:endParaRPr kumimoji="0" lang="pl-PL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1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89,36</a:t>
                      </a:r>
                      <a:endParaRPr kumimoji="0" lang="pl-P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21808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21808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86,20</a:t>
                      </a:r>
                      <a:endParaRPr kumimoji="0" lang="pl-P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21808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+ 3,16</a:t>
                      </a:r>
                      <a:endParaRPr kumimoji="0" lang="pl-P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Prostokąt 1"/>
          <p:cNvSpPr>
            <a:spLocks noChangeArrowheads="1"/>
          </p:cNvSpPr>
          <p:nvPr/>
        </p:nvSpPr>
        <p:spPr bwMode="auto">
          <a:xfrm>
            <a:off x="0" y="90719"/>
            <a:ext cx="2703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solidFill>
                  <a:prstClr val="black"/>
                </a:solidFill>
                <a:latin typeface="Arial" charset="0"/>
              </a:rPr>
              <a:t>MIERNIK NR 3</a:t>
            </a:r>
            <a:endParaRPr lang="pl-PL" altLang="pl-PL" sz="2400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746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83568" y="1772816"/>
            <a:ext cx="8280400" cy="38061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800" b="1" dirty="0" smtClean="0">
                <a:solidFill>
                  <a:srgbClr val="1F497D"/>
                </a:solidFill>
                <a:latin typeface="Calibri"/>
              </a:rPr>
              <a:t>5079 ETATÓW POLICYJNYCH</a:t>
            </a:r>
            <a:endParaRPr lang="pl-PL" sz="28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Liczba policjantów zatrudnionych w jednostkach Policji w woj. kujawsko-pomorskim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na dzień 01.01.2018 roku wynosi </a:t>
            </a:r>
            <a:r>
              <a:rPr lang="pl-PL" sz="2000" b="1" u="sng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4961.</a:t>
            </a:r>
            <a:endParaRPr lang="pl-PL" sz="2000" b="1" u="sng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pl-PL" sz="2000" b="1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 marL="342900" indent="-333375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w tym</a:t>
            </a: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: </a:t>
            </a:r>
          </a:p>
          <a:p>
            <a:pPr marL="342900" indent="-333375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kobiet -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719 </a:t>
            </a: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–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14,49 </a:t>
            </a: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%</a:t>
            </a:r>
          </a:p>
          <a:p>
            <a:pPr marL="342900" indent="-333375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mężczyzn –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4242 </a:t>
            </a: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–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85,51 %</a:t>
            </a:r>
            <a:endParaRPr lang="pl-PL" sz="2000" b="1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 smtClean="0">
                <a:solidFill>
                  <a:srgbClr val="1F497D"/>
                </a:solidFill>
              </a:rPr>
              <a:t>118 </a:t>
            </a:r>
            <a:r>
              <a:rPr lang="pl-PL" sz="2000" b="1" dirty="0">
                <a:solidFill>
                  <a:srgbClr val="1F497D"/>
                </a:solidFill>
              </a:rPr>
              <a:t>wakatów tj.  </a:t>
            </a:r>
            <a:r>
              <a:rPr lang="pl-PL" sz="2000" b="1" dirty="0" smtClean="0">
                <a:solidFill>
                  <a:srgbClr val="1F497D"/>
                </a:solidFill>
              </a:rPr>
              <a:t>2,32 </a:t>
            </a:r>
            <a:r>
              <a:rPr lang="pl-PL" sz="2000" b="1" dirty="0">
                <a:solidFill>
                  <a:srgbClr val="1F497D"/>
                </a:solidFill>
              </a:rPr>
              <a:t>% ogólnej liczby etatów </a:t>
            </a:r>
            <a:endParaRPr lang="pl-PL" sz="2000" dirty="0">
              <a:solidFill>
                <a:srgbClr val="1F497D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Prostokąt 1"/>
          <p:cNvSpPr>
            <a:spLocks noChangeArrowheads="1"/>
          </p:cNvSpPr>
          <p:nvPr/>
        </p:nvSpPr>
        <p:spPr bwMode="auto">
          <a:xfrm>
            <a:off x="-1404664" y="116632"/>
            <a:ext cx="7236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MIERNIK M4 (monitorowany)</a:t>
            </a:r>
            <a:endParaRPr lang="pl-PL" altLang="pl-PL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19"/>
          <p:cNvSpPr>
            <a:spLocks noChangeArrowheads="1"/>
          </p:cNvSpPr>
          <p:nvPr/>
        </p:nvSpPr>
        <p:spPr bwMode="auto">
          <a:xfrm>
            <a:off x="755576" y="1484313"/>
            <a:ext cx="7705799" cy="40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b="1" dirty="0" smtClean="0">
                <a:solidFill>
                  <a:prstClr val="black"/>
                </a:solidFill>
              </a:rPr>
              <a:t>Aktywność </a:t>
            </a:r>
            <a:r>
              <a:rPr lang="pl-PL" sz="2000" b="1" dirty="0">
                <a:solidFill>
                  <a:prstClr val="black"/>
                </a:solidFill>
              </a:rPr>
              <a:t>dzielnicowych w kontakcie ze </a:t>
            </a:r>
            <a:r>
              <a:rPr lang="pl-PL" sz="2000" b="1" dirty="0" smtClean="0">
                <a:solidFill>
                  <a:prstClr val="black"/>
                </a:solidFill>
              </a:rPr>
              <a:t>społeczeństwem </a:t>
            </a:r>
            <a:r>
              <a:rPr lang="pl-PL" altLang="pl-PL" sz="2000" b="1" dirty="0" smtClean="0">
                <a:solidFill>
                  <a:prstClr val="black"/>
                </a:solidFill>
              </a:rPr>
              <a:t>w 2017 </a:t>
            </a:r>
            <a:r>
              <a:rPr lang="pl-PL" altLang="pl-PL" sz="2000" b="1" dirty="0">
                <a:solidFill>
                  <a:prstClr val="black"/>
                </a:solidFill>
              </a:rPr>
              <a:t>r</a:t>
            </a:r>
            <a:r>
              <a:rPr lang="pl-PL" altLang="pl-PL" sz="2000" b="1" dirty="0" smtClean="0">
                <a:solidFill>
                  <a:prstClr val="black"/>
                </a:solidFill>
              </a:rPr>
              <a:t>.</a:t>
            </a:r>
            <a:endParaRPr lang="pl-PL" altLang="pl-PL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7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985016"/>
              </p:ext>
            </p:extLst>
          </p:nvPr>
        </p:nvGraphicFramePr>
        <p:xfrm>
          <a:off x="540023" y="2060848"/>
          <a:ext cx="8136903" cy="2952328"/>
        </p:xfrm>
        <a:graphic>
          <a:graphicData uri="http://schemas.openxmlformats.org/drawingml/2006/table">
            <a:tbl>
              <a:tblPr/>
              <a:tblGrid>
                <a:gridCol w="25021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83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164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742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Liczba spotkań ze społeczeństwem zrealizowanych przez dzielnicowych w 2017 r.</a:t>
                      </a: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25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Ogółem spotkań ze społeczeństwem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Stan etatowy dzielnicowych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Średnia liczba spotkań ze społeczeństwem na </a:t>
                      </a:r>
                      <a:r>
                        <a:rPr lang="pl-PL" sz="1800" dirty="0" smtClean="0">
                          <a:effectLst/>
                        </a:rPr>
                        <a:t>                 1 </a:t>
                      </a:r>
                      <a:r>
                        <a:rPr lang="pl-PL" sz="1800" dirty="0">
                          <a:effectLst/>
                        </a:rPr>
                        <a:t>dzielnicowego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2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 smtClean="0">
                          <a:effectLst/>
                        </a:rPr>
                        <a:t>20 830</a:t>
                      </a:r>
                      <a:endParaRPr lang="pl-PL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469</a:t>
                      </a:r>
                      <a:endParaRPr lang="pl-PL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44,4</a:t>
                      </a:r>
                      <a:endParaRPr lang="pl-PL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Prostokąt 7"/>
          <p:cNvSpPr/>
          <p:nvPr/>
        </p:nvSpPr>
        <p:spPr>
          <a:xfrm>
            <a:off x="539552" y="5300663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Miernik ten został wprowadzony w 2017 </a:t>
            </a:r>
            <a:r>
              <a:rPr lang="pl-PL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roku.</a:t>
            </a:r>
          </a:p>
          <a:p>
            <a:pPr algn="ctr"/>
            <a:r>
              <a:rPr lang="pl-PL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Progi </a:t>
            </a:r>
            <a:r>
              <a:rPr lang="pl-PL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satysfakcji dla każdego województwa zostaną </a:t>
            </a:r>
            <a:r>
              <a:rPr lang="pl-PL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określone w </a:t>
            </a:r>
            <a:r>
              <a:rPr lang="pl-PL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2018 </a:t>
            </a:r>
            <a:r>
              <a:rPr lang="pl-PL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roku.</a:t>
            </a:r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866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Prostokąt 2"/>
          <p:cNvSpPr>
            <a:spLocks noChangeArrowheads="1"/>
          </p:cNvSpPr>
          <p:nvPr/>
        </p:nvSpPr>
        <p:spPr bwMode="auto">
          <a:xfrm>
            <a:off x="468313" y="1349375"/>
            <a:ext cx="8424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000000"/>
                </a:solidFill>
                <a:latin typeface="Arial" charset="0"/>
              </a:rPr>
              <a:t>POSTERUNKI POLICJI  W  WOJEWÓDZTWIE </a:t>
            </a:r>
            <a:r>
              <a:rPr lang="pl-PL" altLang="pl-PL" sz="1800" b="1" dirty="0" smtClean="0">
                <a:solidFill>
                  <a:srgbClr val="000000"/>
                </a:solidFill>
                <a:latin typeface="Arial" charset="0"/>
              </a:rPr>
              <a:t>KUJAWSKO-POMORSKIM.</a:t>
            </a:r>
            <a:endParaRPr lang="pl-PL" altLang="pl-PL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8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524768"/>
              </p:ext>
            </p:extLst>
          </p:nvPr>
        </p:nvGraphicFramePr>
        <p:xfrm>
          <a:off x="250825" y="2060847"/>
          <a:ext cx="8705850" cy="432048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21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0978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Zmiany ilościowe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92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2011-2015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Zlikwidowano 33 posterunki, utworzono 16 punktów przyjęć interesantów.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51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2017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Odtworzono 5 posterunków (PP Bukowiec, PP Dragacz, PP Chodecz, PP Lubień Kujawski, PP Lubraniec).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Odtworzono 1 posterunek (PP Zławieś Wielka).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551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2018-2020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Planuje się odtworzenie kolejnych 4 posterunków                   (Koneck, Kamień Krajeński, Lisewo i Sadki) oraz utworzenie 1 komisariatu (Bydgoszcz Osowa Góra)           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163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/>
          <p:cNvSpPr>
            <a:spLocks noGrp="1"/>
          </p:cNvSpPr>
          <p:nvPr>
            <p:ph type="ctrTitle"/>
          </p:nvPr>
        </p:nvSpPr>
        <p:spPr>
          <a:xfrm>
            <a:off x="539750" y="1484313"/>
            <a:ext cx="8135938" cy="649287"/>
          </a:xfrm>
        </p:spPr>
        <p:txBody>
          <a:bodyPr/>
          <a:lstStyle/>
          <a:p>
            <a:r>
              <a:rPr lang="pl-PL" altLang="pl-PL" sz="2400" b="1" dirty="0" smtClean="0"/>
              <a:t>Bezpieczeństwo na wodach i terenach przywodnych.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133600"/>
            <a:ext cx="4903787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90950"/>
            <a:ext cx="41608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14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pole tekstowe 2"/>
          <p:cNvSpPr txBox="1">
            <a:spLocks noChangeArrowheads="1"/>
          </p:cNvSpPr>
          <p:nvPr/>
        </p:nvSpPr>
        <p:spPr bwMode="auto">
          <a:xfrm>
            <a:off x="250825" y="12842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Arial" charset="0"/>
              </a:rPr>
              <a:t>Siły i środki kierowane do zapewnienia bezpieczeństwa na wodach i terenach </a:t>
            </a:r>
            <a:r>
              <a:rPr lang="pl-PL" altLang="pl-PL" sz="1800" b="1" dirty="0" smtClean="0">
                <a:latin typeface="Arial" charset="0"/>
              </a:rPr>
              <a:t>przywodnych.</a:t>
            </a:r>
            <a:endParaRPr lang="pl-PL" altLang="pl-PL" sz="1800" b="1" dirty="0">
              <a:latin typeface="Arial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1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058501"/>
              </p:ext>
            </p:extLst>
          </p:nvPr>
        </p:nvGraphicFramePr>
        <p:xfrm>
          <a:off x="250825" y="1988839"/>
          <a:ext cx="8642350" cy="2191497"/>
        </p:xfrm>
        <a:graphic>
          <a:graphicData uri="http://schemas.openxmlformats.org/drawingml/2006/table">
            <a:tbl>
              <a:tblPr/>
              <a:tblGrid>
                <a:gridCol w="18513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909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3477"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Komórki etatowe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021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Bydgoszcz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ts val="8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1588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6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Ogniwo Wodne Wydziału Prewencji KMP w Bydgoszczy </a:t>
                      </a:r>
                      <a:b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</a:b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(8-etatów , 4-łodzie, 3 pojazdy 4x4, 2 pojazdy typ quad),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137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w Toruniu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Zespół Prewencji na Wodach i Terenach Przywodnych Wydziału Prewencji               KMP w Toruniu (6 etatów, 4 łodzie, 3 pojazdy 4x4),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137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we Włocławku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Ogniwo Prewencji na Wodach i Terenach Przywodnych Wydziału Prewencji               KMP we Włocławku (6 etatów, 3 łodzie, 2 pojazdy 4x4, 2 pojazdy typ quad)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2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679330"/>
              </p:ext>
            </p:extLst>
          </p:nvPr>
        </p:nvGraphicFramePr>
        <p:xfrm>
          <a:off x="250825" y="4149725"/>
          <a:ext cx="8642350" cy="2229369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06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6377"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Komórki sezonowe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025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Bydgoszcz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Zalew Koronowski – Pieczyska (3 policjantów prewencji)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155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Grudziądz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Jezioro Rudnickie – Miejski Ośrodek Sportu i Wypoczynku                                                  (3 policjantów prewencji)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4239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KPP Radziejów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Jezioro Gopło i Jezioro Głuszyńskie                                                                                            (3 policjantów prewencji)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6377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l-PL" alt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3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059939"/>
              </p:ext>
            </p:extLst>
          </p:nvPr>
        </p:nvGraphicFramePr>
        <p:xfrm>
          <a:off x="250825" y="5970146"/>
          <a:ext cx="8642350" cy="371475"/>
        </p:xfrm>
        <a:graphic>
          <a:graphicData uri="http://schemas.openxmlformats.org/drawingml/2006/table">
            <a:tbl>
              <a:tblPr/>
              <a:tblGrid>
                <a:gridCol w="8642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Razem: 29 policjantów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9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813" y="1341438"/>
            <a:ext cx="8224837" cy="477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hangingPunct="1">
              <a:spcBef>
                <a:spcPts val="600"/>
              </a:spcBef>
              <a:buSzPct val="100000"/>
            </a:pPr>
            <a:r>
              <a:rPr lang="pl-PL" altLang="pl-PL" sz="2000" b="1" dirty="0" smtClean="0"/>
              <a:t>Skierowanie policjantów Oddziału Prewencji Policji</a:t>
            </a:r>
            <a:br>
              <a:rPr lang="pl-PL" altLang="pl-PL" sz="2000" b="1" dirty="0" smtClean="0"/>
            </a:br>
            <a:r>
              <a:rPr lang="pl-PL" altLang="pl-PL" sz="2000" b="1" dirty="0" smtClean="0"/>
              <a:t>w Bydgoszczy do pełnienia służby patrolowej </a:t>
            </a:r>
          </a:p>
          <a:p>
            <a:pPr algn="ctr" defTabSz="449263" eaLnBrk="1" hangingPunct="1">
              <a:spcBef>
                <a:spcPts val="600"/>
              </a:spcBef>
              <a:buSzPct val="100000"/>
            </a:pPr>
            <a:r>
              <a:rPr lang="pl-PL" altLang="pl-PL" sz="2000" b="1" dirty="0" smtClean="0"/>
              <a:t>w miejscowościach o zwiększonym ruchu turystycznym </a:t>
            </a:r>
          </a:p>
          <a:p>
            <a:pPr algn="ctr" defTabSz="449263" eaLnBrk="1" hangingPunct="1">
              <a:spcBef>
                <a:spcPts val="600"/>
              </a:spcBef>
              <a:buSzPct val="100000"/>
            </a:pPr>
            <a:r>
              <a:rPr lang="pl-PL" altLang="pl-PL" sz="2000" b="1" dirty="0" smtClean="0"/>
              <a:t>na terenie woj. kujawsko – pomorskiego.</a:t>
            </a:r>
          </a:p>
          <a:p>
            <a:pPr algn="ctr" defTabSz="449263" eaLnBrk="1" hangingPunct="1">
              <a:spcBef>
                <a:spcPts val="600"/>
              </a:spcBef>
              <a:buSzPct val="100000"/>
            </a:pPr>
            <a:endParaRPr lang="pl-PL" altLang="pl-PL" sz="2000" b="1" dirty="0" smtClean="0"/>
          </a:p>
          <a:p>
            <a:pPr algn="ctr" defTabSz="449263" eaLnBrk="1" hangingPunct="1">
              <a:spcBef>
                <a:spcPts val="500"/>
              </a:spcBef>
              <a:buSzPct val="100000"/>
            </a:pPr>
            <a:r>
              <a:rPr lang="pl-PL" altLang="pl-PL" sz="2000" b="1" dirty="0" smtClean="0"/>
              <a:t>W okresie od 01 lipca do 31 sierpnia 2017 r. </a:t>
            </a:r>
            <a:r>
              <a:rPr lang="pl-PL" altLang="pl-PL" sz="2000" b="1" dirty="0"/>
              <a:t>o</a:t>
            </a:r>
            <a:r>
              <a:rPr lang="pl-PL" altLang="pl-PL" sz="2000" b="1" dirty="0" smtClean="0"/>
              <a:t>ddelegowano 34 policjantów.</a:t>
            </a:r>
          </a:p>
          <a:p>
            <a:pPr defTabSz="449263" eaLnBrk="1" hangingPunct="1">
              <a:spcBef>
                <a:spcPts val="500"/>
              </a:spcBef>
              <a:buSzPct val="100000"/>
            </a:pPr>
            <a:endParaRPr lang="pl-PL" altLang="pl-PL" sz="2000" dirty="0" smtClean="0"/>
          </a:p>
          <a:p>
            <a:pPr defTabSz="449263" eaLnBrk="1" hangingPunct="1">
              <a:spcBef>
                <a:spcPts val="550"/>
              </a:spcBef>
              <a:buSzPct val="100000"/>
            </a:pPr>
            <a:r>
              <a:rPr lang="pl-PL" altLang="pl-PL" sz="2200" dirty="0" smtClean="0"/>
              <a:t>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3898900"/>
            <a:ext cx="4414838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914775"/>
            <a:ext cx="4135438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8471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868863"/>
            <a:ext cx="3487737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345070"/>
            <a:ext cx="8638781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798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1763" y="1406525"/>
            <a:ext cx="8507412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spcBef>
                <a:spcPts val="350"/>
              </a:spcBef>
              <a:buSzPct val="100000"/>
            </a:pPr>
            <a:r>
              <a:rPr lang="pl-PL" altLang="pl-PL" sz="1400" b="1" dirty="0" smtClean="0">
                <a:latin typeface="Calibri" pitchFamily="32" charset="0"/>
              </a:rPr>
              <a:t>Działania Komendy Wojewódzkiej Policji w Bydgoszczy w ramach kampanii</a:t>
            </a:r>
          </a:p>
          <a:p>
            <a:pPr algn="ctr" defTabSz="449263" eaLnBrk="1" hangingPunct="1">
              <a:spcBef>
                <a:spcPts val="350"/>
              </a:spcBef>
              <a:buSzPct val="100000"/>
            </a:pPr>
            <a:r>
              <a:rPr lang="pl-PL" altLang="pl-PL" sz="1400" b="1" dirty="0" smtClean="0">
                <a:latin typeface="Calibri" pitchFamily="32" charset="0"/>
              </a:rPr>
              <a:t> </a:t>
            </a:r>
            <a:r>
              <a:rPr lang="pl-PL" altLang="pl-PL" b="1" dirty="0" smtClean="0">
                <a:latin typeface="Calibri" pitchFamily="32" charset="0"/>
              </a:rPr>
              <a:t>„Kręci mnie bezpieczeństwo nad wodą” pod patronatem </a:t>
            </a:r>
          </a:p>
          <a:p>
            <a:pPr algn="ctr" defTabSz="449263" eaLnBrk="1" hangingPunct="1">
              <a:spcBef>
                <a:spcPts val="350"/>
              </a:spcBef>
              <a:buSzPct val="100000"/>
            </a:pPr>
            <a:r>
              <a:rPr lang="pl-PL" altLang="pl-PL" b="1" dirty="0" smtClean="0">
                <a:latin typeface="Calibri" pitchFamily="32" charset="0"/>
              </a:rPr>
              <a:t>Ministra Spraw Wewnętrznych i Administracji. </a:t>
            </a:r>
          </a:p>
          <a:p>
            <a:pPr algn="just" defTabSz="449263" eaLnBrk="1" hangingPunct="1">
              <a:spcBef>
                <a:spcPts val="350"/>
              </a:spcBef>
              <a:buSzPct val="100000"/>
            </a:pPr>
            <a:r>
              <a:rPr lang="pl-PL" altLang="pl-PL" sz="1400" b="1" dirty="0" smtClean="0">
                <a:latin typeface="Calibri" pitchFamily="32" charset="0"/>
              </a:rPr>
              <a:t>6 – 7 czerwca 2017 roku – Przystań we Włocławku.</a:t>
            </a:r>
          </a:p>
          <a:p>
            <a:pPr algn="just" defTabSz="449263" eaLnBrk="1" hangingPunct="1">
              <a:spcBef>
                <a:spcPts val="350"/>
              </a:spcBef>
              <a:buSzPct val="100000"/>
            </a:pPr>
            <a:r>
              <a:rPr lang="pl-PL" altLang="pl-PL" sz="1400" b="1" dirty="0" smtClean="0">
                <a:latin typeface="Calibri" pitchFamily="32" charset="0"/>
              </a:rPr>
              <a:t>Ćwiczenia policjantów ogniw wodnych ze współdziałania z innymi służbami oraz piknik profilaktyczno-edukacyjny dla  400 uczniów z terenu powiatu włocławskiego.</a:t>
            </a:r>
          </a:p>
          <a:p>
            <a:pPr algn="just" defTabSz="449263" eaLnBrk="1" hangingPunct="1">
              <a:spcBef>
                <a:spcPts val="350"/>
              </a:spcBef>
              <a:buSzPct val="100000"/>
            </a:pPr>
            <a:endParaRPr lang="pl-PL" altLang="pl-PL" sz="1400" b="1" dirty="0" smtClean="0">
              <a:latin typeface="Calibri" pitchFamily="32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3638550"/>
            <a:ext cx="2540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4275138"/>
            <a:ext cx="2992437" cy="19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2952750"/>
            <a:ext cx="2516188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192463"/>
            <a:ext cx="2711450" cy="18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598988"/>
            <a:ext cx="24828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4165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81000" y="13604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endParaRPr lang="pl-PL" altLang="pl-PL" sz="1600" b="1" dirty="0" smtClean="0">
              <a:latin typeface="Calibri" pitchFamily="32" charset="0"/>
            </a:endParaRPr>
          </a:p>
          <a:p>
            <a:pPr defTabSz="449263" eaLnBrk="1" hangingPunct="1">
              <a:buSzPct val="100000"/>
            </a:pPr>
            <a:r>
              <a:rPr lang="pl-PL" altLang="pl-PL" sz="1400" b="1" dirty="0" smtClean="0">
                <a:latin typeface="Calibri" pitchFamily="32" charset="0"/>
              </a:rPr>
              <a:t>20 lipca 2017 roku Jezioro Gopło w Kruszwicy. </a:t>
            </a:r>
          </a:p>
          <a:p>
            <a:pPr defTabSz="449263" eaLnBrk="1" hangingPunct="1">
              <a:buSzPct val="100000"/>
            </a:pPr>
            <a:r>
              <a:rPr lang="pl-PL" altLang="pl-PL" sz="1400" b="1" dirty="0" smtClean="0">
                <a:latin typeface="Calibri" pitchFamily="32" charset="0"/>
              </a:rPr>
              <a:t>5 sierpnia 2017 roku Jezioro Rudnik w Grudziądzu. </a:t>
            </a:r>
          </a:p>
          <a:p>
            <a:pPr algn="just" defTabSz="449263" eaLnBrk="1" hangingPunct="1">
              <a:buSzPct val="100000"/>
            </a:pPr>
            <a:endParaRPr lang="pl-PL" altLang="pl-PL" sz="1400" b="1" dirty="0" smtClean="0">
              <a:latin typeface="Calibri" pitchFamily="32" charset="0"/>
            </a:endParaRPr>
          </a:p>
          <a:p>
            <a:pPr algn="just" defTabSz="449263" eaLnBrk="1" hangingPunct="1">
              <a:buSzPct val="100000"/>
            </a:pPr>
            <a:r>
              <a:rPr lang="pl-PL" altLang="pl-PL" sz="1400" b="1" dirty="0" smtClean="0">
                <a:latin typeface="Calibri" pitchFamily="32" charset="0"/>
              </a:rPr>
              <a:t>Piknik edukacyjno-profilaktyczny we dla mieszkańców i turystów połączony z pokazem współdziałania służb tj. Policji z Państwową Strażą Pożarną, Pogotowiem Ratunkowym, Strażą Rybacką, Wydziałem Zarządzania Kryzysowego Urzędu Wojewódzkiego w Bydgoszczy, Wodnym Ochotniczym Pogotowiem Ratunkowym.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3095625"/>
            <a:ext cx="3432175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879725"/>
            <a:ext cx="266382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392613"/>
            <a:ext cx="3568700" cy="237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68650"/>
            <a:ext cx="2814637" cy="281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141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ctrTitle"/>
          </p:nvPr>
        </p:nvSpPr>
        <p:spPr>
          <a:xfrm>
            <a:off x="539750" y="1484313"/>
            <a:ext cx="7988300" cy="649287"/>
          </a:xfrm>
        </p:spPr>
        <p:txBody>
          <a:bodyPr/>
          <a:lstStyle/>
          <a:p>
            <a:r>
              <a:rPr lang="pl-PL" altLang="pl-PL" sz="2400" b="1" dirty="0" smtClean="0"/>
              <a:t>Utonięcia w latach 2013 – 2017 (ogółem).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037812"/>
              </p:ext>
            </p:extLst>
          </p:nvPr>
        </p:nvGraphicFramePr>
        <p:xfrm>
          <a:off x="1470025" y="2249488"/>
          <a:ext cx="6410325" cy="374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" name="Arkusz" r:id="rId3" imgW="6276955" imgH="3752860" progId="Excel.Sheet.8">
                  <p:embed/>
                </p:oleObj>
              </mc:Choice>
              <mc:Fallback>
                <p:oleObj name="Arkusz" r:id="rId3" imgW="6276955" imgH="3752860" progId="Excel.Sheet.8">
                  <p:embed/>
                  <p:pic>
                    <p:nvPicPr>
                      <p:cNvPr id="122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025" y="2249488"/>
                        <a:ext cx="6410325" cy="374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82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3"/>
          <p:cNvSpPr>
            <a:spLocks noChangeArrowheads="1"/>
          </p:cNvSpPr>
          <p:nvPr/>
        </p:nvSpPr>
        <p:spPr bwMode="auto">
          <a:xfrm>
            <a:off x="6732588" y="2276475"/>
            <a:ext cx="2160587" cy="1260475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 smtClean="0">
                <a:solidFill>
                  <a:srgbClr val="000000"/>
                </a:solidFill>
                <a:latin typeface="Arial" charset="0"/>
              </a:rPr>
              <a:t>75 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uczestników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warsztatów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0" y="1125538"/>
            <a:ext cx="6732588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08000" tIns="108000" rIns="108000" bIns="108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FontTx/>
              <a:buNone/>
            </a:pPr>
            <a:r>
              <a:rPr lang="pl-PL" altLang="pl-PL" sz="2800" b="1" dirty="0">
                <a:solidFill>
                  <a:srgbClr val="000000"/>
                </a:solidFill>
              </a:rPr>
              <a:t> Profilaktyka w woj. </a:t>
            </a:r>
            <a:r>
              <a:rPr lang="pl-PL" altLang="pl-PL" sz="2800" b="1" dirty="0" smtClean="0">
                <a:solidFill>
                  <a:srgbClr val="000000"/>
                </a:solidFill>
              </a:rPr>
              <a:t>kujawsko-pomorskim.</a:t>
            </a:r>
            <a:endParaRPr lang="pl-PL" altLang="pl-PL" sz="2800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700"/>
              </a:spcBef>
              <a:buFontTx/>
              <a:buNone/>
            </a:pPr>
            <a:endParaRPr lang="pl-PL" altLang="pl-PL" sz="2800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700"/>
              </a:spcBef>
              <a:buFontTx/>
              <a:buNone/>
            </a:pPr>
            <a:r>
              <a:rPr lang="pl-PL" altLang="pl-PL" sz="2800" b="1" dirty="0">
                <a:solidFill>
                  <a:srgbClr val="000000"/>
                </a:solidFill>
              </a:rPr>
              <a:t>                </a:t>
            </a:r>
            <a:r>
              <a:rPr lang="pl-PL" altLang="pl-PL" b="1" dirty="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spcBef>
                <a:spcPts val="700"/>
              </a:spcBef>
              <a:buFontTx/>
              <a:buNone/>
            </a:pPr>
            <a:endParaRPr lang="pl-PL" altLang="pl-PL" sz="2800" dirty="0">
              <a:solidFill>
                <a:srgbClr val="000000"/>
              </a:solidFill>
            </a:endParaRPr>
          </a:p>
        </p:txBody>
      </p:sp>
      <p:sp>
        <p:nvSpPr>
          <p:cNvPr id="32772" name="Oval 3"/>
          <p:cNvSpPr>
            <a:spLocks noChangeArrowheads="1"/>
          </p:cNvSpPr>
          <p:nvPr/>
        </p:nvSpPr>
        <p:spPr bwMode="auto">
          <a:xfrm>
            <a:off x="6659563" y="4286250"/>
            <a:ext cx="2160587" cy="1411288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 smtClean="0">
                <a:solidFill>
                  <a:srgbClr val="000000"/>
                </a:solidFill>
                <a:latin typeface="Arial" charset="0"/>
              </a:rPr>
              <a:t>383 subskrypcje</a:t>
            </a:r>
            <a:endParaRPr lang="pl-PL" altLang="pl-PL" sz="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na portalu youtube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800" dirty="0" smtClean="0">
                <a:solidFill>
                  <a:srgbClr val="000000"/>
                </a:solidFill>
                <a:latin typeface="Arial" charset="0"/>
              </a:rPr>
              <a:t>(stan na 16.01.2018 r.)</a:t>
            </a:r>
            <a:endParaRPr lang="pl-PL" altLang="pl-PL" sz="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2219325" y="5478463"/>
            <a:ext cx="42608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i="1" dirty="0" smtClean="0">
                <a:solidFill>
                  <a:srgbClr val="000000"/>
                </a:solidFill>
              </a:rPr>
              <a:t>„W </a:t>
            </a:r>
            <a:r>
              <a:rPr lang="pl-PL" altLang="pl-PL" sz="1800" i="1" dirty="0">
                <a:solidFill>
                  <a:srgbClr val="000000"/>
                </a:solidFill>
              </a:rPr>
              <a:t>tym programie Policja nie przychodzi</a:t>
            </a:r>
            <a:br>
              <a:rPr lang="pl-PL" altLang="pl-PL" sz="1800" i="1" dirty="0">
                <a:solidFill>
                  <a:srgbClr val="000000"/>
                </a:solidFill>
              </a:rPr>
            </a:br>
            <a:r>
              <a:rPr lang="pl-PL" altLang="pl-PL" sz="1800" i="1" dirty="0">
                <a:solidFill>
                  <a:srgbClr val="000000"/>
                </a:solidFill>
              </a:rPr>
              <a:t>po młodych ludzi tylko do młodych ludzi”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200" i="1" dirty="0">
                <a:solidFill>
                  <a:srgbClr val="000000"/>
                </a:solidFill>
              </a:rPr>
              <a:t>                                                          * Wychowanek MOAS w Szubinie</a:t>
            </a:r>
          </a:p>
        </p:txBody>
      </p:sp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7159625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5" name="Oval 6"/>
          <p:cNvSpPr>
            <a:spLocks noChangeArrowheads="1"/>
          </p:cNvSpPr>
          <p:nvPr/>
        </p:nvSpPr>
        <p:spPr bwMode="auto">
          <a:xfrm>
            <a:off x="6588125" y="5516563"/>
            <a:ext cx="2339975" cy="1260475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charset="0"/>
              </a:rPr>
              <a:t>524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charset="0"/>
              </a:rPr>
              <a:t>uczestników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charset="0"/>
              </a:rPr>
              <a:t>gali finałowej  </a:t>
            </a:r>
          </a:p>
        </p:txBody>
      </p:sp>
      <p:sp>
        <p:nvSpPr>
          <p:cNvPr id="32776" name="Oval 7"/>
          <p:cNvSpPr>
            <a:spLocks noChangeArrowheads="1"/>
          </p:cNvSpPr>
          <p:nvPr/>
        </p:nvSpPr>
        <p:spPr bwMode="auto">
          <a:xfrm>
            <a:off x="6684963" y="3206750"/>
            <a:ext cx="2160587" cy="1127125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28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filmów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profilaktycznych </a:t>
            </a:r>
          </a:p>
        </p:txBody>
      </p:sp>
      <p:sp>
        <p:nvSpPr>
          <p:cNvPr id="32778" name="Oval 3"/>
          <p:cNvSpPr>
            <a:spLocks noChangeArrowheads="1"/>
          </p:cNvSpPr>
          <p:nvPr/>
        </p:nvSpPr>
        <p:spPr bwMode="auto">
          <a:xfrm>
            <a:off x="6659563" y="1160463"/>
            <a:ext cx="2160587" cy="1260475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 smtClean="0">
                <a:solidFill>
                  <a:srgbClr val="000000"/>
                </a:solidFill>
                <a:latin typeface="Arial" charset="0"/>
              </a:rPr>
              <a:t>VI </a:t>
            </a:r>
            <a:r>
              <a:rPr lang="pl-PL" altLang="pl-PL" sz="1800" b="1" dirty="0">
                <a:solidFill>
                  <a:srgbClr val="000000"/>
                </a:solidFill>
                <a:latin typeface="Arial" charset="0"/>
              </a:rPr>
              <a:t>EDYCJA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29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835696" y="1698322"/>
            <a:ext cx="5834722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800" b="1" dirty="0" smtClean="0">
                <a:solidFill>
                  <a:srgbClr val="1F497D"/>
                </a:solidFill>
                <a:latin typeface="Calibri"/>
              </a:rPr>
              <a:t>Wiek </a:t>
            </a:r>
            <a:r>
              <a:rPr lang="pl-PL" sz="2800" b="1" dirty="0">
                <a:solidFill>
                  <a:srgbClr val="1F497D"/>
                </a:solidFill>
                <a:latin typeface="Calibri"/>
              </a:rPr>
              <a:t>zatrudnionych policjantów:</a:t>
            </a: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pl-PL" sz="28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19 </a:t>
            </a:r>
            <a:r>
              <a:rPr lang="pl-PL" sz="2400" b="1" dirty="0">
                <a:solidFill>
                  <a:srgbClr val="1F497D"/>
                </a:solidFill>
                <a:latin typeface="Calibri"/>
              </a:rPr>
              <a:t>- 25 lat –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317</a:t>
            </a:r>
            <a:endParaRPr lang="pl-PL" sz="24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26 - 30 lat –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732</a:t>
            </a:r>
            <a:endParaRPr lang="pl-PL" sz="24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31 - 35 lat –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1283</a:t>
            </a:r>
            <a:endParaRPr lang="pl-PL" sz="24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36 - 40 lat –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1101</a:t>
            </a:r>
            <a:endParaRPr lang="pl-PL" sz="24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41 – 50 lat –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1393</a:t>
            </a:r>
            <a:endParaRPr lang="pl-PL" sz="24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&gt; 51 lat –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135</a:t>
            </a:r>
            <a:endParaRPr lang="pl-PL" sz="24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07504" y="1109056"/>
            <a:ext cx="9144000" cy="175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FontTx/>
              <a:buNone/>
            </a:pPr>
            <a:r>
              <a:rPr lang="pl-PL" altLang="pl-PL" sz="2800" b="1" dirty="0">
                <a:solidFill>
                  <a:srgbClr val="000000"/>
                </a:solidFill>
              </a:rPr>
              <a:t> Kujawsko-pomorski program profilaktyczny </a:t>
            </a:r>
          </a:p>
          <a:p>
            <a:pPr eaLnBrk="1" hangingPunct="1">
              <a:spcBef>
                <a:spcPts val="700"/>
              </a:spcBef>
              <a:buFontTx/>
              <a:buNone/>
            </a:pPr>
            <a:r>
              <a:rPr lang="pl-PL" altLang="pl-PL" sz="2800" b="1" dirty="0">
                <a:solidFill>
                  <a:srgbClr val="000000"/>
                </a:solidFill>
              </a:rPr>
              <a:t>                </a:t>
            </a:r>
            <a:r>
              <a:rPr lang="pl-PL" altLang="pl-PL" b="1" dirty="0">
                <a:solidFill>
                  <a:srgbClr val="000000"/>
                </a:solidFill>
              </a:rPr>
              <a:t> SZTUKA </a:t>
            </a:r>
            <a:r>
              <a:rPr lang="pl-PL" altLang="pl-PL" b="1" dirty="0" smtClean="0">
                <a:solidFill>
                  <a:srgbClr val="000000"/>
                </a:solidFill>
              </a:rPr>
              <a:t>WYBORU!</a:t>
            </a:r>
            <a:endParaRPr lang="pl-PL" altLang="pl-PL" b="1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ts val="700"/>
              </a:spcBef>
              <a:buFontTx/>
              <a:buNone/>
            </a:pPr>
            <a:endParaRPr lang="pl-PL" altLang="pl-PL" sz="2800" dirty="0">
              <a:solidFill>
                <a:srgbClr val="000000"/>
              </a:solidFill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5580063" y="1619250"/>
            <a:ext cx="32416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solidFill>
                  <a:srgbClr val="000000"/>
                </a:solidFill>
                <a:ea typeface="Microsoft YaHei" pitchFamily="34" charset="-122"/>
              </a:rPr>
              <a:t>- warsztaty </a:t>
            </a:r>
            <a:r>
              <a:rPr lang="pl-PL" altLang="pl-PL" sz="1600" dirty="0" smtClean="0">
                <a:solidFill>
                  <a:srgbClr val="000000"/>
                </a:solidFill>
                <a:ea typeface="Microsoft YaHei" pitchFamily="34" charset="-122"/>
              </a:rPr>
              <a:t>filmowe,</a:t>
            </a:r>
            <a:endParaRPr lang="pl-PL" altLang="pl-PL" sz="1600" dirty="0">
              <a:solidFill>
                <a:srgbClr val="000000"/>
              </a:solidFill>
              <a:ea typeface="Microsoft YaHei" pitchFamily="34" charset="-122"/>
            </a:endParaRPr>
          </a:p>
          <a:p>
            <a:pPr eaLnBrk="1">
              <a:spcBef>
                <a:spcPts val="800"/>
              </a:spcBef>
              <a:buFontTx/>
              <a:buNone/>
            </a:pPr>
            <a:r>
              <a:rPr lang="pl-PL" altLang="pl-PL" sz="1600" dirty="0">
                <a:solidFill>
                  <a:srgbClr val="000000"/>
                </a:solidFill>
                <a:ea typeface="Microsoft YaHei" pitchFamily="34" charset="-122"/>
              </a:rPr>
              <a:t>- spotkania z uznanymi ludźmi z branży   filmowej i </a:t>
            </a:r>
            <a:r>
              <a:rPr lang="pl-PL" altLang="pl-PL" sz="1600" dirty="0" smtClean="0">
                <a:solidFill>
                  <a:srgbClr val="000000"/>
                </a:solidFill>
                <a:ea typeface="Microsoft YaHei" pitchFamily="34" charset="-122"/>
              </a:rPr>
              <a:t>graficznej,  </a:t>
            </a:r>
            <a:endParaRPr lang="pl-PL" altLang="pl-PL" sz="1600" dirty="0">
              <a:solidFill>
                <a:srgbClr val="000000"/>
              </a:solidFill>
              <a:ea typeface="Microsoft YaHei" pitchFamily="34" charset="-12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solidFill>
                  <a:srgbClr val="000000"/>
                </a:solidFill>
                <a:ea typeface="Microsoft YaHei" pitchFamily="34" charset="-122"/>
              </a:rPr>
              <a:t>- zajęcia profilaktyczne w szkołach gimnazjalnych i ponadgimnazjalnych na terenie garnizonu </a:t>
            </a:r>
            <a:r>
              <a:rPr lang="pl-PL" altLang="pl-PL" sz="1600" dirty="0" smtClean="0">
                <a:solidFill>
                  <a:srgbClr val="000000"/>
                </a:solidFill>
                <a:ea typeface="Microsoft YaHei" pitchFamily="34" charset="-122"/>
              </a:rPr>
              <a:t>kujawsko-pomorskiego,</a:t>
            </a:r>
            <a:endParaRPr lang="pl-PL" altLang="pl-PL" sz="1600" dirty="0">
              <a:solidFill>
                <a:srgbClr val="000000"/>
              </a:solidFill>
              <a:ea typeface="Microsoft YaHei" pitchFamily="34" charset="-12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solidFill>
                  <a:srgbClr val="000000"/>
                </a:solidFill>
                <a:ea typeface="Microsoft YaHei" pitchFamily="34" charset="-122"/>
              </a:rPr>
              <a:t>- gala finałowa podczas </a:t>
            </a:r>
            <a:r>
              <a:rPr lang="pl-PL" altLang="pl-PL" sz="1600" dirty="0" smtClean="0">
                <a:solidFill>
                  <a:srgbClr val="000000"/>
                </a:solidFill>
                <a:ea typeface="Microsoft YaHei" pitchFamily="34" charset="-122"/>
              </a:rPr>
              <a:t>CAMERIMAGE.</a:t>
            </a:r>
            <a:endParaRPr lang="pl-PL" altLang="pl-PL" sz="1600" dirty="0">
              <a:solidFill>
                <a:srgbClr val="000000"/>
              </a:solidFill>
              <a:ea typeface="Microsoft YaHei" pitchFamily="34" charset="-12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solidFill>
                  <a:srgbClr val="000000"/>
                </a:solidFill>
                <a:ea typeface="Microsoft YaHei" pitchFamily="34" charset="-122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solidFill>
                  <a:srgbClr val="000000"/>
                </a:solidFill>
                <a:ea typeface="Microsoft YaHei" pitchFamily="34" charset="-122"/>
              </a:rPr>
              <a:t>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700338"/>
            <a:ext cx="3779837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79950"/>
            <a:ext cx="3671887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779838"/>
            <a:ext cx="43195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219700"/>
            <a:ext cx="41402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68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9388" y="1079500"/>
            <a:ext cx="86407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i="1" dirty="0" smtClean="0">
                <a:latin typeface="Times New Roman" pitchFamily="16" charset="0"/>
              </a:rPr>
              <a:t>Rządowy program ograniczania przestępczości i aspołecznych zachowań     „Razem bezpieczniej” im. Władysława Stasiaka na lata 2016 i 2017.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232568" y="2225000"/>
            <a:ext cx="8640763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2000" dirty="0" smtClean="0">
                <a:latin typeface="Times New Roman" pitchFamily="16" charset="0"/>
              </a:rPr>
              <a:t>18 stycznia 2017 r. </a:t>
            </a:r>
            <a:r>
              <a:rPr lang="pl-PL" altLang="pl-PL" sz="2000" dirty="0">
                <a:latin typeface="Times New Roman" pitchFamily="16" charset="0"/>
              </a:rPr>
              <a:t>W</a:t>
            </a:r>
            <a:r>
              <a:rPr lang="pl-PL" altLang="pl-PL" sz="2000" dirty="0" smtClean="0">
                <a:latin typeface="Times New Roman" pitchFamily="16" charset="0"/>
              </a:rPr>
              <a:t>ojewoda Kujawsko-Pomorski Mikołaj Bogdanowicz rozpoczął kolejną edycję rządowego programu „Razem bezpiecznej” </a:t>
            </a:r>
          </a:p>
          <a:p>
            <a:pPr algn="ctr" defTabSz="449263" eaLnBrk="1" hangingPunct="1">
              <a:buSzPct val="100000"/>
            </a:pPr>
            <a:r>
              <a:rPr lang="pl-PL" altLang="pl-PL" sz="2000" dirty="0">
                <a:latin typeface="Times New Roman" pitchFamily="16" charset="0"/>
              </a:rPr>
              <a:t>n</a:t>
            </a:r>
            <a:r>
              <a:rPr lang="pl-PL" altLang="pl-PL" sz="2000" dirty="0" smtClean="0">
                <a:latin typeface="Times New Roman" pitchFamily="16" charset="0"/>
              </a:rPr>
              <a:t>a szczeblu wojewódzkim. Do projektu zakwalifikowano 33 programy, </a:t>
            </a:r>
          </a:p>
          <a:p>
            <a:pPr algn="ctr" defTabSz="449263" eaLnBrk="1" hangingPunct="1">
              <a:buSzPct val="100000"/>
            </a:pPr>
            <a:r>
              <a:rPr lang="pl-PL" altLang="pl-PL" sz="2000" dirty="0" smtClean="0">
                <a:latin typeface="Times New Roman" pitchFamily="16" charset="0"/>
              </a:rPr>
              <a:t>do etapu krajowego zostało zgłoszonych 14 projektów.</a:t>
            </a:r>
          </a:p>
          <a:p>
            <a:pPr algn="ctr" defTabSz="449263" eaLnBrk="1" hangingPunct="1">
              <a:buSzPct val="100000"/>
            </a:pPr>
            <a:r>
              <a:rPr lang="pl-PL" altLang="pl-PL" sz="2000" dirty="0" smtClean="0">
                <a:latin typeface="Times New Roman" pitchFamily="16" charset="0"/>
              </a:rPr>
              <a:t>4 programy otrzymały dofinansowanie. </a:t>
            </a:r>
          </a:p>
          <a:p>
            <a:pPr algn="just" defTabSz="449263" eaLnBrk="1" hangingPunct="1">
              <a:buSzPct val="100000"/>
            </a:pPr>
            <a:endParaRPr lang="pl-PL" altLang="pl-PL" sz="2000" dirty="0" smtClean="0">
              <a:latin typeface="Times New Roman" pitchFamily="16" charset="0"/>
            </a:endParaRPr>
          </a:p>
          <a:p>
            <a:pPr algn="just" defTabSz="449263" eaLnBrk="1" hangingPunct="1">
              <a:buSzPct val="100000"/>
            </a:pPr>
            <a:endParaRPr lang="pl-PL" altLang="pl-PL" sz="2000" dirty="0" smtClean="0">
              <a:latin typeface="Times New Roman" pitchFamily="16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4679950"/>
            <a:ext cx="1979613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4679950"/>
            <a:ext cx="19050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673600"/>
            <a:ext cx="19050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854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360363" y="1684280"/>
            <a:ext cx="8640763" cy="220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        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 „Powiat Tucholski zagrożenia widzi, na nie reaguje, przeciwdziała                    i społeczeństwo edukuje”.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</a:rPr>
              <a:t>Powiatowe Centrum Pomocy Rodzinie w Tucholi otrzymało na realizację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</a:rPr>
              <a:t>projektu 100.000,00 zł. 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</a:rPr>
              <a:t>W trakcie trwania programu organizator przygotował wiele konkursów promujących  pozytywne postawy wśród młodzieży.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</a:rPr>
              <a:t>Ich laureaci zostali wyróżnieni wieloma nagrodami.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</a:rPr>
              <a:t>Prowadzone działania profilaktyczne ukierunkowane były na obszary ruchu drogowego, przestępczości internetowej, substancji psychoaktywnych.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dirty="0" smtClean="0">
              <a:latin typeface="Times New Roman" pitchFamily="16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592638"/>
            <a:ext cx="2879725" cy="18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5580063"/>
            <a:ext cx="18002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4500563"/>
            <a:ext cx="21478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948" y="5399088"/>
            <a:ext cx="18002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6" y="4495628"/>
            <a:ext cx="1968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334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323528" y="1916832"/>
            <a:ext cx="8640763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          „Dzielnicowy bliżej nas – współpraca terenowych społeczności lokalnych z dzielnicowym”. </a:t>
            </a:r>
          </a:p>
          <a:p>
            <a:pPr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</a:rPr>
              <a:t>Urząd Gminy w Gniewkowie  otrzymał </a:t>
            </a:r>
          </a:p>
          <a:p>
            <a:pPr algn="ctr"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</a:rPr>
              <a:t>na realizacje projektu 10.655,00 zł.  </a:t>
            </a:r>
          </a:p>
          <a:p>
            <a:pPr algn="ctr"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</a:rPr>
              <a:t>W ramach projektu przeprowadzone zostały warsztaty z uczniami, pracownikami          MGOPS, pedagogami szkolnymi oraz policjantami z Komisariatu Policji              w  Gniewkowie na temat dopalaczy. Przygotowano również konkurs „Dopalacze Nie –Pasja Tak”. Jego podstawowym  celem było podniesienie świadomości młodzieży na temat konsekwencji wynikających z zażywania dopalaczy oraz przedstawienia swojej pasji jako alternatywy dla narkotyków.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867275"/>
            <a:ext cx="2339975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859338"/>
            <a:ext cx="23399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859338"/>
            <a:ext cx="2289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616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395536" y="969328"/>
            <a:ext cx="8640763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         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„Poprawa bezpieczeństwa w ruchu drogowym na skrzyżowaniu ulic </a:t>
            </a:r>
            <a:r>
              <a:rPr lang="pl-PL" altLang="pl-PL" sz="2000" b="1" dirty="0" err="1" smtClean="0">
                <a:latin typeface="Times New Roman" pitchFamily="16" charset="0"/>
              </a:rPr>
              <a:t>Nowodworska-Ugory-Leszczyńskiego-Orla</a:t>
            </a:r>
            <a:r>
              <a:rPr lang="pl-PL" altLang="pl-PL" sz="2000" b="1" dirty="0" smtClean="0">
                <a:latin typeface="Times New Roman" pitchFamily="16" charset="0"/>
              </a:rPr>
              <a:t>-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Na Wzgórze </a:t>
            </a:r>
            <a:r>
              <a:rPr lang="pl-PL" altLang="pl-PL" sz="2000" b="1" dirty="0" err="1" smtClean="0">
                <a:latin typeface="Times New Roman" pitchFamily="16" charset="0"/>
              </a:rPr>
              <a:t>Dąbrowskiego-Podgórna</a:t>
            </a:r>
            <a:r>
              <a:rPr lang="pl-PL" altLang="pl-PL" sz="2000" b="1" dirty="0" smtClean="0">
                <a:latin typeface="Times New Roman" pitchFamily="16" charset="0"/>
              </a:rPr>
              <a:t> w Bydgoszczy”.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</a:rPr>
              <a:t>Zarząd Dróg Miejskich i Komunikacji Publicznej w Bydgoszczy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</a:rPr>
              <a:t>otrzymał na realizację zadania 83.172,60 zł. 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dirty="0" smtClean="0">
              <a:latin typeface="Times New Roman" pitchFamily="16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40200"/>
            <a:ext cx="416877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122738"/>
            <a:ext cx="3240088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312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358775" y="1800225"/>
            <a:ext cx="8640763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  <a:ea typeface="Microsoft YaHei"/>
              </a:rPr>
              <a:t>          „Seniorzy w Re(Akcji) w gminie Cekcyn”. 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  <a:ea typeface="Microsoft YaHei"/>
            </a:endParaRPr>
          </a:p>
          <a:p>
            <a:pPr algn="ctr" defTabSz="449263"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  <a:ea typeface="Microsoft YaHei"/>
              </a:rPr>
              <a:t>Urząd Gminy w Cekcynie otrzymał na realizację zadania 20.000,00 zł.  </a:t>
            </a:r>
          </a:p>
          <a:p>
            <a:pPr algn="ctr" defTabSz="449263"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  <a:ea typeface="Microsoft YaHei"/>
              </a:rPr>
              <a:t>W trakcie trwania programu organizator przygotował liczne spotkania dla               seniorów, między innymi odbyły się szkolenia z samoobrony (niektóre prowadzone przez policjantów, </a:t>
            </a:r>
            <a:r>
              <a:rPr lang="pl-PL" altLang="pl-PL" sz="2000" dirty="0">
                <a:latin typeface="Times New Roman" pitchFamily="16" charset="0"/>
                <a:ea typeface="Microsoft YaHei"/>
              </a:rPr>
              <a:t>również ze Sztabu Policji </a:t>
            </a:r>
            <a:r>
              <a:rPr lang="pl-PL" altLang="pl-PL" sz="2000" dirty="0" smtClean="0">
                <a:latin typeface="Times New Roman" pitchFamily="16" charset="0"/>
                <a:ea typeface="Microsoft YaHei"/>
              </a:rPr>
              <a:t>KWP), spotkania                   z dzielnicowymi oraz z Powiatowym Rzecznikiem Konsumentów. </a:t>
            </a:r>
          </a:p>
          <a:p>
            <a:pPr algn="ctr" defTabSz="449263"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dirty="0" smtClean="0">
              <a:latin typeface="Times New Roman" pitchFamily="16" charset="0"/>
              <a:ea typeface="Microsoft YaHei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959225"/>
            <a:ext cx="2700337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59225"/>
            <a:ext cx="2519363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3959225"/>
            <a:ext cx="242887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277938"/>
            <a:ext cx="1062038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6901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57200" y="128588"/>
            <a:ext cx="8226425" cy="8521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>Konkursy policyjne 2017.</a:t>
            </a:r>
            <a:endParaRPr lang="pl-PL" altLang="pl-PL" sz="2000" dirty="0" smtClean="0"/>
          </a:p>
        </p:txBody>
      </p:sp>
      <p:sp>
        <p:nvSpPr>
          <p:cNvPr id="6" name="Prostokąt 5"/>
          <p:cNvSpPr/>
          <p:nvPr/>
        </p:nvSpPr>
        <p:spPr>
          <a:xfrm>
            <a:off x="468313" y="1484784"/>
            <a:ext cx="80645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pl-PL" b="1" dirty="0"/>
              <a:t>XXIV finał Ogólnopolskich Mistrzostw Policjantów </a:t>
            </a:r>
            <a:r>
              <a:rPr lang="pl-PL" b="1" dirty="0" smtClean="0"/>
              <a:t>Prewencji </a:t>
            </a:r>
          </a:p>
          <a:p>
            <a:pPr algn="ctr">
              <a:buFont typeface="Arial" charset="0"/>
              <a:buNone/>
              <a:defRPr/>
            </a:pPr>
            <a:r>
              <a:rPr lang="pl-PL" b="1" dirty="0" smtClean="0"/>
              <a:t>Turniej </a:t>
            </a:r>
            <a:r>
              <a:rPr lang="pl-PL" b="1" dirty="0"/>
              <a:t>Par Patrolowych "Patrol </a:t>
            </a:r>
            <a:r>
              <a:rPr lang="pl-PL" b="1" dirty="0" smtClean="0"/>
              <a:t>Roku”.</a:t>
            </a:r>
            <a:endParaRPr lang="pl-PL" b="1" dirty="0">
              <a:latin typeface="+mj-lt"/>
              <a:cs typeface="Arial" pitchFamily="34" charset="0"/>
            </a:endParaRPr>
          </a:p>
          <a:p>
            <a:pPr algn="ctr">
              <a:buFont typeface="Arial" charset="0"/>
              <a:buNone/>
              <a:defRPr/>
            </a:pPr>
            <a:endParaRPr lang="pl-PL" dirty="0">
              <a:latin typeface="+mj-lt"/>
              <a:cs typeface="Arial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79512" y="2276873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3. miejsce </a:t>
            </a:r>
            <a:r>
              <a:rPr lang="pl-PL" b="1" dirty="0" smtClean="0"/>
              <a:t>w KLASYFIKACJI </a:t>
            </a:r>
            <a:r>
              <a:rPr lang="pl-PL" b="1" dirty="0"/>
              <a:t>GENERALNEJ:</a:t>
            </a:r>
            <a:endParaRPr lang="pl-PL" dirty="0"/>
          </a:p>
          <a:p>
            <a:pPr algn="just"/>
            <a:r>
              <a:rPr lang="pl-PL" b="1" dirty="0" smtClean="0"/>
              <a:t>KWP </a:t>
            </a:r>
            <a:r>
              <a:rPr lang="pl-PL" b="1" dirty="0"/>
              <a:t>Bydgoszcz: </a:t>
            </a:r>
            <a:r>
              <a:rPr lang="pl-PL" dirty="0"/>
              <a:t>st</a:t>
            </a:r>
            <a:r>
              <a:rPr lang="pl-PL" dirty="0" smtClean="0"/>
              <a:t>. post</a:t>
            </a:r>
            <a:r>
              <a:rPr lang="pl-PL" dirty="0"/>
              <a:t>. Paweł Zaremba, </a:t>
            </a:r>
            <a:r>
              <a:rPr lang="pl-PL" dirty="0" smtClean="0"/>
              <a:t>st. post</a:t>
            </a:r>
            <a:r>
              <a:rPr lang="pl-PL" dirty="0"/>
              <a:t>. Patryk </a:t>
            </a:r>
            <a:r>
              <a:rPr lang="pl-PL" dirty="0" err="1"/>
              <a:t>Wyłupski</a:t>
            </a:r>
            <a:r>
              <a:rPr lang="pl-PL" dirty="0"/>
              <a:t> - KMP </a:t>
            </a:r>
            <a:r>
              <a:rPr lang="pl-PL" dirty="0" smtClean="0"/>
              <a:t>Grudziądz.</a:t>
            </a:r>
            <a:endParaRPr lang="pl-PL" dirty="0"/>
          </a:p>
          <a:p>
            <a:pPr algn="ctr"/>
            <a:r>
              <a:rPr lang="pl-PL" b="1" dirty="0" smtClean="0"/>
              <a:t>ZWYCIĘZCY </a:t>
            </a:r>
            <a:r>
              <a:rPr lang="pl-PL" b="1" dirty="0"/>
              <a:t>KLASYFIKACJI DRUŻYNOWEJ:</a:t>
            </a:r>
            <a:endParaRPr lang="pl-PL" dirty="0"/>
          </a:p>
          <a:p>
            <a:pPr marL="342900" indent="-342900">
              <a:buAutoNum type="arabicPeriod"/>
            </a:pPr>
            <a:r>
              <a:rPr lang="pl-PL" b="1" dirty="0" smtClean="0"/>
              <a:t>miejsce </a:t>
            </a:r>
            <a:r>
              <a:rPr lang="pl-PL" b="1" dirty="0"/>
              <a:t>- KWP </a:t>
            </a:r>
            <a:r>
              <a:rPr lang="pl-PL" b="1" dirty="0" smtClean="0"/>
              <a:t>Bydgoszcz</a:t>
            </a:r>
          </a:p>
          <a:p>
            <a:pPr algn="just"/>
            <a:r>
              <a:rPr lang="pl-PL" dirty="0"/>
              <a:t>s</a:t>
            </a:r>
            <a:r>
              <a:rPr lang="pl-PL" dirty="0" smtClean="0"/>
              <a:t>ierż</a:t>
            </a:r>
            <a:r>
              <a:rPr lang="pl-PL" dirty="0"/>
              <a:t>. szt. Maciej Borkowski i st. sierż. Marcin Szymański z </a:t>
            </a:r>
            <a:r>
              <a:rPr lang="pl-PL" dirty="0" smtClean="0"/>
              <a:t>KP </a:t>
            </a:r>
            <a:r>
              <a:rPr lang="pl-PL" dirty="0"/>
              <a:t>w </a:t>
            </a:r>
            <a:r>
              <a:rPr lang="pl-PL" dirty="0" smtClean="0"/>
              <a:t>Barcinie KPP Żnin</a:t>
            </a:r>
          </a:p>
          <a:p>
            <a:pPr algn="just"/>
            <a:r>
              <a:rPr lang="pl-PL" dirty="0"/>
              <a:t>s</a:t>
            </a:r>
            <a:r>
              <a:rPr lang="pl-PL" dirty="0" smtClean="0"/>
              <a:t>t</a:t>
            </a:r>
            <a:r>
              <a:rPr lang="pl-PL" dirty="0"/>
              <a:t>. post. Patryk </a:t>
            </a:r>
            <a:r>
              <a:rPr lang="pl-PL" dirty="0" err="1"/>
              <a:t>Wyłupski</a:t>
            </a:r>
            <a:r>
              <a:rPr lang="pl-PL" dirty="0"/>
              <a:t> i st. post. Paweł Zaremba z </a:t>
            </a:r>
            <a:r>
              <a:rPr lang="pl-PL" dirty="0" smtClean="0"/>
              <a:t>KMP </a:t>
            </a:r>
            <a:r>
              <a:rPr lang="pl-PL" dirty="0"/>
              <a:t>w </a:t>
            </a:r>
            <a:r>
              <a:rPr lang="pl-PL" dirty="0" smtClean="0"/>
              <a:t>Grudziądzu. </a:t>
            </a:r>
            <a:endParaRPr lang="pl-P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37112"/>
            <a:ext cx="3369920" cy="2232025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4437112"/>
            <a:ext cx="33480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9745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457200" y="128588"/>
            <a:ext cx="8226425" cy="11401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>Konkursy policyjne 2017.</a:t>
            </a:r>
            <a:endParaRPr lang="pl-PL" altLang="pl-PL" sz="2000" dirty="0" smtClean="0"/>
          </a:p>
        </p:txBody>
      </p:sp>
      <p:sp>
        <p:nvSpPr>
          <p:cNvPr id="4" name="Prostokąt 3"/>
          <p:cNvSpPr/>
          <p:nvPr/>
        </p:nvSpPr>
        <p:spPr>
          <a:xfrm>
            <a:off x="468313" y="1704818"/>
            <a:ext cx="80645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pl-PL" b="1" dirty="0"/>
              <a:t>Finał XVII Kynologicznych Mistrzostw </a:t>
            </a:r>
            <a:r>
              <a:rPr lang="pl-PL" b="1" dirty="0" smtClean="0"/>
              <a:t>Policji.</a:t>
            </a:r>
            <a:endParaRPr lang="pl-PL" dirty="0">
              <a:latin typeface="+mj-lt"/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2276873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3. miejsce </a:t>
            </a:r>
            <a:r>
              <a:rPr lang="pl-PL" b="1" dirty="0" smtClean="0"/>
              <a:t>w KLASYFIKACJI DRUŻYNOWEJ:</a:t>
            </a:r>
            <a:endParaRPr lang="pl-PL" dirty="0"/>
          </a:p>
          <a:p>
            <a:pPr algn="ctr"/>
            <a:r>
              <a:rPr lang="pl-PL" b="1" dirty="0" smtClean="0"/>
              <a:t>KWP</a:t>
            </a:r>
            <a:r>
              <a:rPr lang="pl-PL" b="1" dirty="0"/>
              <a:t> </a:t>
            </a:r>
            <a:r>
              <a:rPr lang="pl-PL" b="1" dirty="0" smtClean="0"/>
              <a:t>Bydgoszcz</a:t>
            </a:r>
          </a:p>
          <a:p>
            <a:endParaRPr lang="pl-PL" dirty="0" smtClean="0"/>
          </a:p>
          <a:p>
            <a:r>
              <a:rPr lang="pl-PL" dirty="0" err="1" smtClean="0"/>
              <a:t>asp</a:t>
            </a:r>
            <a:r>
              <a:rPr lang="pl-PL" dirty="0"/>
              <a:t>. sztab. Andrzej Nowakowski z KMP we Włocławku</a:t>
            </a:r>
          </a:p>
          <a:p>
            <a:r>
              <a:rPr lang="pl-PL" dirty="0" err="1" smtClean="0"/>
              <a:t>asp</a:t>
            </a:r>
            <a:r>
              <a:rPr lang="pl-PL" dirty="0"/>
              <a:t>. Maciej </a:t>
            </a:r>
            <a:r>
              <a:rPr lang="pl-PL" dirty="0" smtClean="0"/>
              <a:t>Chrzanowski z KMP we Włocławku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9" y="4221163"/>
            <a:ext cx="3352227" cy="2232025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9020" y="4221163"/>
            <a:ext cx="335123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1209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539552" y="2924944"/>
            <a:ext cx="7989888" cy="24495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b="1" smtClean="0">
                <a:solidFill>
                  <a:srgbClr val="002060"/>
                </a:solidFill>
              </a:rPr>
              <a:t>Sztab Policji</a:t>
            </a:r>
            <a:br>
              <a:rPr lang="pl-PL" altLang="pl-PL" b="1" smtClean="0">
                <a:solidFill>
                  <a:srgbClr val="002060"/>
                </a:solidFill>
              </a:rPr>
            </a:br>
            <a:r>
              <a:rPr lang="pl-PL" altLang="pl-PL" b="1" smtClean="0">
                <a:solidFill>
                  <a:srgbClr val="002060"/>
                </a:solidFill>
              </a:rPr>
              <a:t>KWP w Bydgoszczy</a:t>
            </a:r>
            <a:endParaRPr lang="pl-PL" altLang="pl-PL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756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3" name="Symbol zastępczy zawartości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531174"/>
              </p:ext>
            </p:extLst>
          </p:nvPr>
        </p:nvGraphicFramePr>
        <p:xfrm>
          <a:off x="107950" y="1331913"/>
          <a:ext cx="8929688" cy="5484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1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1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1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1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01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21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2013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6460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2951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Jednostka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017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0" marR="7160" marT="716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951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PILNE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ZWYKŁE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% ilość interwencji pilnych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WSPÓLNE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34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Ilość</a:t>
                      </a:r>
                    </a:p>
                    <a:p>
                      <a:pPr algn="ctr" fontAlgn="ctr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interwencji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4129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Średni  czas reakcji</a:t>
                      </a:r>
                    </a:p>
                  </a:txBody>
                  <a:tcPr marL="7161" marR="7161" marT="7159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Ilość</a:t>
                      </a:r>
                    </a:p>
                    <a:p>
                      <a:pPr algn="ctr" fontAlgn="ctr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interwencji</a:t>
                      </a:r>
                      <a:endParaRPr lang="pl-PL" sz="1100" b="1" i="0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4129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Średni  czas reakcji</a:t>
                      </a:r>
                    </a:p>
                  </a:txBody>
                  <a:tcPr marL="7161" marR="7161" marT="71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Ilość</a:t>
                      </a:r>
                    </a:p>
                    <a:p>
                      <a:pPr algn="ctr" fontAlgn="ctr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interwencji</a:t>
                      </a:r>
                      <a:endParaRPr lang="pl-PL" sz="1100" b="1" i="0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4129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Średni czas reakcji</a:t>
                      </a:r>
                      <a:endParaRPr lang="pl-PL" sz="1200" b="1" i="0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234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wymagany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osiągnięty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wymagany</a:t>
                      </a:r>
                    </a:p>
                  </a:txBody>
                  <a:tcPr marL="7161" marR="7161" marT="71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osiągnięty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12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KPP  Aleksandrów Kujawski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1346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00:08:15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00:07:07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5720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00:09:05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00:09:30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19,05%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7066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00:09:03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KPP Brodnica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569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00:06:13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00:07:20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7480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00:09:11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00:09:32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7,07%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8049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00:09:23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KMP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Bydgoszcz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6267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00:11:46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00:11:26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46257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00:13:20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00:16:39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+mn-lt"/>
                        </a:rPr>
                        <a:t>11,93%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52524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00:16:01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KPP  Chełmno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785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00:07:30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00:08:56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3871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00:08:28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00:08:33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+mn-lt"/>
                        </a:rPr>
                        <a:t>16,86%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4656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00:08:37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994">
                <a:tc>
                  <a:txBody>
                    <a:bodyPr/>
                    <a:lstStyle/>
                    <a:p>
                      <a:pPr marL="36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KPP  Golub-Dobrzyń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264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00:06:24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00:06:10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4023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00:06:42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00:07:31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6,16%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4287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00:07:26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KMP Grudziądz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1532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00:10:42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00:09:56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15630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00:11:56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00:13:47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8,93%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17162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00:13:26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Inowrocław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1510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00:05:57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00:06:55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18314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00:07:57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00:10:03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7,62%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19824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00:09:49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Lipno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782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00:07:49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00:09:05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4790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00:08:55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00:10:25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14,03%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5572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00:10:14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Mogilno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737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00:09:43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00:08:03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3205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00:09:14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00:09:34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18,70%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3942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00:09:17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Nakło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1935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00:08:19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00:08:35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8106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00:09:30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00:12:09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19,27%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10041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00:11:28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Radziejów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336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00:06:03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00:05:43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2697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00:09:07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00:08:43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11,08%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3033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00:08:23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Rypin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450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00:06:07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00:07:42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3865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00:06:59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00:08:22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10,43%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4315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00:08:18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Sępólno Krajeńskie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241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00:07:50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00:08:32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2690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00:07:43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00:09:27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8,22%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2931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00:09:22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Świecie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840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00:06:45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00:08:30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10409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00:08:45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00:09:55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7,47%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11249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00:09:48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KMP</a:t>
                      </a:r>
                      <a:r>
                        <a:rPr lang="pl-PL" sz="12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Toruń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5704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00:10:43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00:10:48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29955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00:11:51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00:13:37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16,00%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35659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00:13:10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Tuchola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317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00:08:20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00:07:26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2841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00:08:33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00:09:53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10,04%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3158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00:09:38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Wąbrzeźno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492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00:07:35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00:07:47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2803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00:06:48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00:08:35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14,93%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3295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00:08:28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KMP Włocławek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1526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00:11:10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00:10:17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19671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00:12:24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00:14:44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7,20%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21197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00:14:25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3399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pl-PL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KPP  </a:t>
                      </a:r>
                      <a:r>
                        <a:rPr lang="pl-PL" sz="1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Żnin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821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00:09:23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00:08:13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6107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00:08:51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00:10:32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11,85%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+mn-lt"/>
                        </a:rPr>
                        <a:t>6928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+mn-lt"/>
                        </a:rPr>
                        <a:t>00:10:15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90038">
                <a:tc>
                  <a:txBody>
                    <a:bodyPr/>
                    <a:lstStyle/>
                    <a:p>
                      <a:pPr marL="0" indent="0" algn="ctr" fontAlgn="ctr">
                        <a:spcAft>
                          <a:spcPts val="1200"/>
                        </a:spcAft>
                      </a:pPr>
                      <a:r>
                        <a:rPr lang="pl-PL" sz="12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WOJEWÓDZTWO 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1" marR="7161" marT="7159" marB="0" anchor="ctr"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26454</a:t>
                      </a:r>
                    </a:p>
                  </a:txBody>
                  <a:tcPr marL="9525" marR="9525" marT="9525" marB="0" anchor="b"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00:10:36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00:09:37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198434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 </a:t>
                      </a:r>
                      <a:r>
                        <a:rPr lang="pl-PL" sz="12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pl-PL" sz="12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00:12:47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11,76%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224888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00:12:24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sp>
        <p:nvSpPr>
          <p:cNvPr id="4" name="Prostokąt 1"/>
          <p:cNvSpPr>
            <a:spLocks noChangeArrowheads="1"/>
          </p:cNvSpPr>
          <p:nvPr/>
        </p:nvSpPr>
        <p:spPr bwMode="auto">
          <a:xfrm>
            <a:off x="0" y="90719"/>
            <a:ext cx="5364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solidFill>
                  <a:prstClr val="black"/>
                </a:solidFill>
                <a:latin typeface="Arial" charset="0"/>
              </a:rPr>
              <a:t>MIERNIK NR M7 (monitorowany)</a:t>
            </a:r>
            <a:endParaRPr lang="pl-PL" altLang="pl-PL" sz="2400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460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835696" y="1698322"/>
            <a:ext cx="6408712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800" b="1" dirty="0" smtClean="0">
                <a:solidFill>
                  <a:srgbClr val="1F497D"/>
                </a:solidFill>
                <a:latin typeface="Calibri"/>
              </a:rPr>
              <a:t>Staż </a:t>
            </a:r>
            <a:r>
              <a:rPr lang="pl-PL" sz="2800" b="1" dirty="0">
                <a:solidFill>
                  <a:srgbClr val="1F497D"/>
                </a:solidFill>
                <a:latin typeface="Calibri"/>
              </a:rPr>
              <a:t>służby zatrudnionych policjantów:</a:t>
            </a: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pl-PL" sz="28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0 - 3 lat  służby –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581</a:t>
            </a:r>
            <a:endParaRPr lang="pl-PL" sz="24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4 - 10 lat służby –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1838</a:t>
            </a:r>
            <a:endParaRPr lang="pl-PL" sz="24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11 - 15 lat służby –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978</a:t>
            </a:r>
            <a:endParaRPr lang="pl-PL" sz="24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16 - 20 lat służby –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750</a:t>
            </a:r>
            <a:endParaRPr lang="pl-PL" sz="24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21 - 30 lat służby –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782</a:t>
            </a:r>
            <a:endParaRPr lang="pl-PL" sz="24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&gt;31 </a:t>
            </a:r>
            <a:r>
              <a:rPr lang="pl-PL" sz="2400" b="1" dirty="0">
                <a:solidFill>
                  <a:srgbClr val="1F497D"/>
                </a:solidFill>
                <a:latin typeface="Calibri"/>
              </a:rPr>
              <a:t>lat służby –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32</a:t>
            </a:r>
            <a:endParaRPr lang="pl-PL" sz="24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ytuł 1"/>
          <p:cNvSpPr>
            <a:spLocks noGrp="1"/>
          </p:cNvSpPr>
          <p:nvPr>
            <p:ph type="title"/>
          </p:nvPr>
        </p:nvSpPr>
        <p:spPr>
          <a:xfrm>
            <a:off x="107950" y="1341438"/>
            <a:ext cx="8928100" cy="647700"/>
          </a:xfrm>
        </p:spPr>
        <p:txBody>
          <a:bodyPr/>
          <a:lstStyle/>
          <a:p>
            <a:pPr eaLnBrk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800" b="1" smtClean="0"/>
              <a:t>Liczba zabezpieczonych imprez masowych </a:t>
            </a:r>
            <a:br>
              <a:rPr lang="pl-PL" altLang="pl-PL" sz="1800" b="1" smtClean="0"/>
            </a:br>
            <a:r>
              <a:rPr lang="pl-PL" altLang="pl-PL" sz="1800" b="1" smtClean="0"/>
              <a:t>i policjantów zaangażowanych do ich zabezpieczenia.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352906"/>
              </p:ext>
            </p:extLst>
          </p:nvPr>
        </p:nvGraphicFramePr>
        <p:xfrm>
          <a:off x="179388" y="2205038"/>
          <a:ext cx="87503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ytuł 1"/>
          <p:cNvSpPr>
            <a:spLocks noGrp="1"/>
          </p:cNvSpPr>
          <p:nvPr>
            <p:ph type="title"/>
          </p:nvPr>
        </p:nvSpPr>
        <p:spPr>
          <a:xfrm>
            <a:off x="107950" y="1341438"/>
            <a:ext cx="8928100" cy="647700"/>
          </a:xfrm>
        </p:spPr>
        <p:txBody>
          <a:bodyPr/>
          <a:lstStyle/>
          <a:p>
            <a:pPr eaLnBrk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800" b="1" smtClean="0"/>
              <a:t>Liczba wykonanych patroli zabezpieczających przejazdy kibiców</a:t>
            </a:r>
            <a:br>
              <a:rPr lang="pl-PL" altLang="pl-PL" sz="1800" b="1" smtClean="0"/>
            </a:br>
            <a:r>
              <a:rPr lang="pl-PL" altLang="pl-PL" sz="1800" b="1" smtClean="0"/>
              <a:t>i policjantów zaangażowanych do ich zabezpieczenia.</a:t>
            </a:r>
          </a:p>
        </p:txBody>
      </p:sp>
      <p:sp>
        <p:nvSpPr>
          <p:cNvPr id="34821" name="pole tekstowe 4"/>
          <p:cNvSpPr txBox="1">
            <a:spLocks noChangeArrowheads="1"/>
          </p:cNvSpPr>
          <p:nvPr/>
        </p:nvSpPr>
        <p:spPr bwMode="auto">
          <a:xfrm>
            <a:off x="4211638" y="5229225"/>
            <a:ext cx="576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34822" name="pole tekstowe 5"/>
          <p:cNvSpPr txBox="1">
            <a:spLocks noChangeArrowheads="1"/>
          </p:cNvSpPr>
          <p:nvPr/>
        </p:nvSpPr>
        <p:spPr bwMode="auto">
          <a:xfrm>
            <a:off x="4140200" y="5157788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34823" name="pole tekstowe 6"/>
          <p:cNvSpPr txBox="1">
            <a:spLocks noChangeArrowheads="1"/>
          </p:cNvSpPr>
          <p:nvPr/>
        </p:nvSpPr>
        <p:spPr bwMode="auto">
          <a:xfrm>
            <a:off x="4067175" y="5157788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9" name="Object 15"/>
          <p:cNvGraphicFramePr>
            <a:graphicFrameLocks/>
          </p:cNvGraphicFramePr>
          <p:nvPr/>
        </p:nvGraphicFramePr>
        <p:xfrm>
          <a:off x="342900" y="2184400"/>
          <a:ext cx="87503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90488" y="1628775"/>
            <a:ext cx="8928100" cy="647700"/>
          </a:xfrm>
        </p:spPr>
        <p:txBody>
          <a:bodyPr/>
          <a:lstStyle/>
          <a:p>
            <a:pPr eaLnBrk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800" b="1" dirty="0" smtClean="0"/>
              <a:t>Koszty zabezpieczonych masowych imprez sportowych oraz zgromadzeń publicznych                          i protestów społecznych.</a:t>
            </a:r>
          </a:p>
        </p:txBody>
      </p:sp>
      <p:graphicFrame>
        <p:nvGraphicFramePr>
          <p:cNvPr id="6" name="Object 12"/>
          <p:cNvGraphicFramePr>
            <a:graphicFrameLocks/>
          </p:cNvGraphicFramePr>
          <p:nvPr/>
        </p:nvGraphicFramePr>
        <p:xfrm>
          <a:off x="179388" y="2276475"/>
          <a:ext cx="8750300" cy="439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0960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txBody>
          <a:bodyPr/>
          <a:lstStyle/>
          <a:p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2000" b="1" dirty="0" smtClean="0"/>
              <a:t>Naruszenia prawa.</a:t>
            </a:r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896544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pl-PL" altLang="pl-PL" sz="1800" dirty="0" smtClean="0"/>
          </a:p>
          <a:p>
            <a:pPr algn="ctr">
              <a:buFont typeface="Arial" charset="0"/>
              <a:buNone/>
            </a:pPr>
            <a:endParaRPr lang="pl-PL" altLang="pl-PL" sz="1800" b="1" dirty="0" smtClean="0"/>
          </a:p>
          <a:p>
            <a:pPr algn="ctr">
              <a:buFont typeface="Arial" charset="0"/>
              <a:buNone/>
            </a:pPr>
            <a:r>
              <a:rPr lang="pl-PL" altLang="pl-PL" sz="1800" b="1" dirty="0" smtClean="0"/>
              <a:t>W latach 2015-2017</a:t>
            </a:r>
            <a:r>
              <a:rPr lang="pl-PL" altLang="pl-PL" sz="1800" dirty="0" smtClean="0"/>
              <a:t> </a:t>
            </a:r>
            <a:r>
              <a:rPr lang="pl-PL" altLang="pl-PL" sz="1800" b="1" dirty="0" smtClean="0"/>
              <a:t>nie odnotowano zbiorowych naruszeń prawa. </a:t>
            </a:r>
          </a:p>
          <a:p>
            <a:pPr algn="ctr">
              <a:buFont typeface="Arial" charset="0"/>
              <a:buNone/>
            </a:pPr>
            <a:endParaRPr lang="pl-PL" altLang="pl-PL" sz="1800" dirty="0" smtClean="0"/>
          </a:p>
          <a:p>
            <a:pPr algn="ctr">
              <a:buFont typeface="Arial" charset="0"/>
              <a:buNone/>
            </a:pPr>
            <a:endParaRPr lang="pl-PL" altLang="pl-PL" sz="1800" dirty="0" smtClean="0"/>
          </a:p>
          <a:p>
            <a:pPr algn="ctr">
              <a:buFont typeface="Arial" charset="0"/>
              <a:buNone/>
            </a:pPr>
            <a:r>
              <a:rPr lang="pl-PL" altLang="pl-PL" sz="1800" b="1" dirty="0" smtClean="0"/>
              <a:t>Ekscesy chuligańskie</a:t>
            </a:r>
          </a:p>
          <a:p>
            <a:pPr algn="ctr">
              <a:buFont typeface="Arial" charset="0"/>
              <a:buNone/>
            </a:pPr>
            <a:r>
              <a:rPr lang="pl-PL" altLang="pl-PL" sz="1800" dirty="0" smtClean="0"/>
              <a:t>2015 – </a:t>
            </a:r>
            <a:r>
              <a:rPr lang="pl-PL" altLang="pl-PL" sz="1800" b="1" dirty="0" smtClean="0"/>
              <a:t>6</a:t>
            </a:r>
          </a:p>
          <a:p>
            <a:pPr algn="ctr">
              <a:buFont typeface="Arial" charset="0"/>
              <a:buNone/>
            </a:pPr>
            <a:r>
              <a:rPr lang="pl-PL" altLang="pl-PL" sz="1800" dirty="0" smtClean="0"/>
              <a:t>2016 – </a:t>
            </a:r>
            <a:r>
              <a:rPr lang="pl-PL" altLang="pl-PL" sz="1800" b="1" dirty="0" smtClean="0"/>
              <a:t>7</a:t>
            </a:r>
          </a:p>
          <a:p>
            <a:pPr algn="ctr">
              <a:buFont typeface="Arial" charset="0"/>
              <a:buNone/>
            </a:pPr>
            <a:r>
              <a:rPr lang="pl-PL" altLang="pl-PL" sz="1800" dirty="0" smtClean="0"/>
              <a:t>2017 – </a:t>
            </a:r>
            <a:r>
              <a:rPr lang="pl-PL" altLang="pl-PL" sz="1800" b="1" dirty="0" smtClean="0"/>
              <a:t>8</a:t>
            </a:r>
          </a:p>
          <a:p>
            <a:pPr algn="ctr">
              <a:buNone/>
            </a:pPr>
            <a:r>
              <a:rPr lang="pl-PL" altLang="pl-PL" sz="1400" dirty="0" smtClean="0"/>
              <a:t>(używanie pirotechniki – 3, niewykonywanie poleceń służby ochrony - 3, używanie elementów odzieży uniemożliwiającej rozpoznanie osoby – 1, rzucanie przedmiotem mogącym stanowić zagrożenie dla życia,  zdrowia lub bezpieczeństwa osób - 1 zdarzenie)</a:t>
            </a:r>
          </a:p>
          <a:p>
            <a:pPr algn="ctr">
              <a:buFont typeface="Arial" charset="0"/>
              <a:buNone/>
            </a:pPr>
            <a:endParaRPr lang="pl-PL" altLang="pl-PL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355498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457200" y="979464"/>
            <a:ext cx="8229600" cy="720749"/>
          </a:xfrm>
        </p:spPr>
        <p:txBody>
          <a:bodyPr/>
          <a:lstStyle/>
          <a:p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>Działania priorytetowe 2017 – wykorzystanie policjantów                                    KWP w Bydgoszczy. </a:t>
            </a:r>
            <a:endParaRPr lang="pl-PL" altLang="pl-PL" sz="2000" dirty="0" smtClean="0"/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700213"/>
            <a:ext cx="8784976" cy="1368747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pl-PL" sz="900" dirty="0" smtClean="0">
              <a:latin typeface="+mj-lt"/>
            </a:endParaRPr>
          </a:p>
          <a:p>
            <a:pPr algn="ctr">
              <a:buNone/>
              <a:defRPr/>
            </a:pPr>
            <a:r>
              <a:rPr lang="pl-PL" sz="1800" b="1" dirty="0" smtClean="0">
                <a:latin typeface="+mj-lt"/>
              </a:rPr>
              <a:t>Siły zadysponowane podczas </a:t>
            </a:r>
            <a:r>
              <a:rPr lang="pl-PL" sz="1800" b="1" dirty="0" smtClean="0"/>
              <a:t>Mistrzostw Europy U-21 w piłce nożnej</a:t>
            </a:r>
            <a:r>
              <a:rPr lang="pl-PL" sz="1800" b="1" dirty="0" smtClean="0">
                <a:latin typeface="+mj-lt"/>
              </a:rPr>
              <a:t>.</a:t>
            </a:r>
          </a:p>
          <a:p>
            <a:pPr algn="ctr">
              <a:buNone/>
              <a:defRPr/>
            </a:pPr>
            <a:r>
              <a:rPr lang="pl-PL" sz="1800" dirty="0"/>
              <a:t>W okresie </a:t>
            </a:r>
            <a:r>
              <a:rPr lang="pl-PL" sz="1800" dirty="0" smtClean="0"/>
              <a:t>17-23 czerwca </a:t>
            </a:r>
            <a:r>
              <a:rPr lang="pl-PL" sz="1800" dirty="0"/>
              <a:t>w Bydgoszczy odbywały się Mistrzostwa </a:t>
            </a:r>
            <a:r>
              <a:rPr lang="pl-PL" sz="1800" dirty="0" smtClean="0"/>
              <a:t>Europy U-21 (trzy mecze).</a:t>
            </a:r>
            <a:endParaRPr lang="pl-PL" sz="1800" b="1" dirty="0" smtClean="0">
              <a:latin typeface="+mj-lt"/>
            </a:endParaRPr>
          </a:p>
          <a:p>
            <a:pPr algn="ctr">
              <a:buNone/>
              <a:defRPr/>
            </a:pPr>
            <a:r>
              <a:rPr lang="pl-PL" sz="1800" dirty="0" smtClean="0"/>
              <a:t>Ogółem w całym zabezpieczeniu wzięło udział </a:t>
            </a:r>
            <a:r>
              <a:rPr lang="pl-PL" sz="1800" b="1" dirty="0" smtClean="0"/>
              <a:t>1 309</a:t>
            </a:r>
            <a:r>
              <a:rPr lang="pl-PL" sz="1800" dirty="0" smtClean="0"/>
              <a:t> policjantów. W trzech meczach uczestniczyło </a:t>
            </a:r>
            <a:r>
              <a:rPr lang="pl-PL" sz="1800" b="1" dirty="0" smtClean="0"/>
              <a:t>21 700</a:t>
            </a:r>
            <a:r>
              <a:rPr lang="pl-PL" sz="1800" dirty="0" smtClean="0"/>
              <a:t> kibiców, średnio </a:t>
            </a:r>
            <a:r>
              <a:rPr lang="pl-PL" sz="1800" b="1" dirty="0" smtClean="0"/>
              <a:t>7 233 </a:t>
            </a:r>
            <a:r>
              <a:rPr lang="pl-PL" sz="1800" dirty="0" smtClean="0"/>
              <a:t>na mecz.  </a:t>
            </a:r>
            <a:endParaRPr lang="pl-PL" sz="1800" b="1" dirty="0" smtClean="0"/>
          </a:p>
          <a:p>
            <a:pPr algn="ctr">
              <a:buFont typeface="Arial" charset="0"/>
              <a:buNone/>
              <a:defRPr/>
            </a:pPr>
            <a:endParaRPr lang="pl-PL" sz="500" b="1" dirty="0" smtClean="0"/>
          </a:p>
          <a:p>
            <a:pPr algn="ctr">
              <a:buFont typeface="Arial" charset="0"/>
              <a:buNone/>
              <a:defRPr/>
            </a:pPr>
            <a:r>
              <a:rPr lang="pl-PL" sz="1800" b="1" dirty="0" smtClean="0"/>
              <a:t>Siły zadysponowane podczas Mistrzostw Europy Juniorów w LA.</a:t>
            </a:r>
          </a:p>
          <a:p>
            <a:pPr algn="ctr">
              <a:buNone/>
              <a:defRPr/>
            </a:pPr>
            <a:r>
              <a:rPr lang="pl-PL" sz="1800" dirty="0" smtClean="0">
                <a:latin typeface="+mj-lt"/>
              </a:rPr>
              <a:t>W okresie 13-16 lipca w Bydgoszczy odbywały się Mistrzostwa Europy Juniorów  w LA. </a:t>
            </a:r>
          </a:p>
          <a:p>
            <a:pPr algn="ctr">
              <a:buNone/>
              <a:defRPr/>
            </a:pPr>
            <a:r>
              <a:rPr lang="pl-PL" sz="1800" dirty="0" smtClean="0"/>
              <a:t>Ogółem w całym zabezpieczeniu wzięło udział </a:t>
            </a:r>
            <a:r>
              <a:rPr lang="pl-PL" sz="1800" b="1" dirty="0" smtClean="0"/>
              <a:t>112</a:t>
            </a:r>
            <a:r>
              <a:rPr lang="pl-PL" sz="1800" dirty="0" smtClean="0"/>
              <a:t> policjantów. W zawodach wzięło udział około </a:t>
            </a:r>
            <a:r>
              <a:rPr lang="pl-PL" sz="1800" b="1" dirty="0" smtClean="0"/>
              <a:t>1 600 </a:t>
            </a:r>
            <a:r>
              <a:rPr lang="pl-PL" sz="1800" dirty="0" smtClean="0"/>
              <a:t>zawodników z </a:t>
            </a:r>
            <a:r>
              <a:rPr lang="pl-PL" sz="1800" b="1" dirty="0" smtClean="0"/>
              <a:t>43</a:t>
            </a:r>
            <a:r>
              <a:rPr lang="pl-PL" sz="1800" dirty="0" smtClean="0"/>
              <a:t> państw. Zawody obejrzało </a:t>
            </a:r>
            <a:r>
              <a:rPr lang="pl-PL" sz="1800" b="1" dirty="0" smtClean="0"/>
              <a:t>6 600 </a:t>
            </a:r>
            <a:r>
              <a:rPr lang="pl-PL" sz="1800" dirty="0" smtClean="0"/>
              <a:t>kibiców, średnio                             </a:t>
            </a:r>
            <a:r>
              <a:rPr lang="pl-PL" sz="1800" b="1" dirty="0" smtClean="0"/>
              <a:t>1 650 </a:t>
            </a:r>
            <a:r>
              <a:rPr lang="pl-PL" sz="1800" dirty="0" smtClean="0"/>
              <a:t>kibiców każdego dnia.</a:t>
            </a:r>
            <a:endParaRPr lang="pl-PL" sz="500" b="1" dirty="0" smtClean="0">
              <a:latin typeface="+mj-lt"/>
            </a:endParaRPr>
          </a:p>
        </p:txBody>
      </p:sp>
      <p:pic>
        <p:nvPicPr>
          <p:cNvPr id="11" name="Picture 4" descr="C:\Users\569090\Desktop\136-175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97152"/>
            <a:ext cx="3456384" cy="1872208"/>
          </a:xfrm>
          <a:prstGeom prst="rect">
            <a:avLst/>
          </a:prstGeom>
          <a:noFill/>
        </p:spPr>
      </p:pic>
      <p:pic>
        <p:nvPicPr>
          <p:cNvPr id="12" name="Picture 3" descr="C:\Users\569090\Desktop\Mistrzostwa-Europu-w-LA_dzień-drugi_SG-43-1200x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797152"/>
            <a:ext cx="3384376" cy="18657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865188"/>
          </a:xfrm>
        </p:spPr>
        <p:txBody>
          <a:bodyPr/>
          <a:lstStyle/>
          <a:p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>Działania priorytetowe w roku 2018. </a:t>
            </a:r>
            <a:endParaRPr lang="pl-PL" altLang="pl-PL" sz="2000" dirty="0" smtClean="0"/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395288" y="1773238"/>
            <a:ext cx="8229600" cy="4103687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endParaRPr lang="pl-PL" sz="1800" b="1" dirty="0" smtClean="0"/>
          </a:p>
          <a:p>
            <a:pPr algn="ctr">
              <a:buFont typeface="Arial" charset="0"/>
              <a:buNone/>
              <a:defRPr/>
            </a:pPr>
            <a:endParaRPr lang="pl-PL" sz="1800" b="1" dirty="0" smtClean="0"/>
          </a:p>
          <a:p>
            <a:pPr algn="ctr">
              <a:buFont typeface="Arial" charset="0"/>
              <a:buNone/>
              <a:defRPr/>
            </a:pPr>
            <a:r>
              <a:rPr lang="pl-PL" sz="1800" b="1" dirty="0" smtClean="0"/>
              <a:t>Zlot miłośników motocykli.</a:t>
            </a:r>
          </a:p>
          <a:p>
            <a:pPr algn="ctr">
              <a:buNone/>
              <a:defRPr/>
            </a:pPr>
            <a:r>
              <a:rPr lang="pl-PL" sz="1800" dirty="0" smtClean="0"/>
              <a:t>W dniach </a:t>
            </a:r>
            <a:r>
              <a:rPr lang="pl-PL" sz="1800" b="1" dirty="0" smtClean="0"/>
              <a:t>16-21 maja </a:t>
            </a:r>
            <a:r>
              <a:rPr lang="pl-PL" sz="1800" dirty="0" smtClean="0"/>
              <a:t>odbędzie </a:t>
            </a:r>
            <a:r>
              <a:rPr lang="pl-PL" sz="1800" b="1" dirty="0" err="1" smtClean="0"/>
              <a:t>FH-DCE</a:t>
            </a:r>
            <a:r>
              <a:rPr lang="pl-PL" sz="1800" b="1" dirty="0" smtClean="0"/>
              <a:t> Super Rally</a:t>
            </a:r>
            <a:r>
              <a:rPr lang="pl-PL" sz="1800" dirty="0" smtClean="0"/>
              <a:t> </a:t>
            </a:r>
            <a:r>
              <a:rPr lang="pl-PL" sz="1800" b="1" dirty="0" smtClean="0"/>
              <a:t>zlot miłośników </a:t>
            </a:r>
            <a:r>
              <a:rPr lang="pl-PL" sz="1800" dirty="0" smtClean="0"/>
              <a:t>motocykli Harley Davidson. Corocznie uczestniczy w niej </a:t>
            </a:r>
            <a:r>
              <a:rPr lang="pl-PL" sz="1800" b="1" dirty="0" smtClean="0"/>
              <a:t>od 7 do 10 tys. osób</a:t>
            </a:r>
            <a:r>
              <a:rPr lang="pl-PL" sz="1800" dirty="0" smtClean="0"/>
              <a:t> z całej Europy. </a:t>
            </a:r>
          </a:p>
          <a:p>
            <a:pPr algn="ctr">
              <a:buNone/>
              <a:defRPr/>
            </a:pPr>
            <a:r>
              <a:rPr lang="pl-PL" sz="1800" dirty="0" smtClean="0"/>
              <a:t>Na zjazdy przyjeżdżają również m.in. z USA, Ameryki Południowej, Japonii                             oraz Nowej Zelandii.</a:t>
            </a:r>
            <a:endParaRPr lang="pl-PL" sz="1800" b="1" dirty="0" smtClean="0">
              <a:latin typeface="+mj-lt"/>
            </a:endParaRPr>
          </a:p>
          <a:p>
            <a:pPr algn="ctr">
              <a:buNone/>
              <a:defRPr/>
            </a:pPr>
            <a:endParaRPr lang="pl-PL" sz="1800" dirty="0" smtClean="0"/>
          </a:p>
          <a:p>
            <a:pPr algn="ctr">
              <a:buNone/>
              <a:defRPr/>
            </a:pPr>
            <a:r>
              <a:rPr lang="pl-PL" sz="1800" b="1" dirty="0" smtClean="0"/>
              <a:t>Wybory samorządowe.</a:t>
            </a:r>
          </a:p>
          <a:p>
            <a:pPr algn="ctr">
              <a:buFont typeface="Arial" charset="0"/>
              <a:buNone/>
              <a:defRPr/>
            </a:pPr>
            <a:r>
              <a:rPr lang="pl-PL" sz="1800" dirty="0" smtClean="0"/>
              <a:t>Wybory do jednostek samorządu terytorialnego.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8313" y="1714500"/>
            <a:ext cx="8229600" cy="1428750"/>
          </a:xfrm>
        </p:spPr>
        <p:txBody>
          <a:bodyPr/>
          <a:lstStyle/>
          <a:p>
            <a:pPr eaLnBrk="1" hangingPunct="1"/>
            <a:r>
              <a:rPr lang="pl-PL" altLang="pl-PL" sz="3600" dirty="0" smtClean="0"/>
              <a:t>WYDZIAŁ RUCHU DROGOWEGO</a:t>
            </a:r>
          </a:p>
        </p:txBody>
      </p:sp>
      <p:pic>
        <p:nvPicPr>
          <p:cNvPr id="6" name="Picture 5" descr="R-ka 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857625"/>
            <a:ext cx="27146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77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pSp>
        <p:nvGrpSpPr>
          <p:cNvPr id="61" name="all"/>
          <p:cNvGrpSpPr/>
          <p:nvPr/>
        </p:nvGrpSpPr>
        <p:grpSpPr>
          <a:xfrm>
            <a:off x="1928794" y="2285993"/>
            <a:ext cx="7000924" cy="3643338"/>
            <a:chOff x="356318" y="1251756"/>
            <a:chExt cx="5777782" cy="2789520"/>
          </a:xfrm>
          <a:solidFill>
            <a:schemeClr val="bg1"/>
          </a:solidFill>
        </p:grpSpPr>
        <p:sp>
          <p:nvSpPr>
            <p:cNvPr id="62" name="0403"/>
            <p:cNvSpPr/>
            <p:nvPr/>
          </p:nvSpPr>
          <p:spPr>
            <a:xfrm>
              <a:off x="1468255" y="1779129"/>
              <a:ext cx="1488934" cy="952974"/>
            </a:xfrm>
            <a:custGeom>
              <a:avLst/>
              <a:gdLst/>
              <a:ahLst/>
              <a:cxnLst/>
              <a:rect l="0" t="0" r="0" b="0"/>
              <a:pathLst>
                <a:path w="3657601" h="2616201">
                  <a:moveTo>
                    <a:pt x="0" y="863600"/>
                  </a:moveTo>
                  <a:lnTo>
                    <a:pt x="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50800" y="850900"/>
                  </a:lnTo>
                  <a:lnTo>
                    <a:pt x="50800" y="850900"/>
                  </a:lnTo>
                  <a:lnTo>
                    <a:pt x="63500" y="850900"/>
                  </a:lnTo>
                  <a:lnTo>
                    <a:pt x="63500" y="850900"/>
                  </a:lnTo>
                  <a:lnTo>
                    <a:pt x="88900" y="850900"/>
                  </a:lnTo>
                  <a:lnTo>
                    <a:pt x="88900" y="850900"/>
                  </a:lnTo>
                  <a:lnTo>
                    <a:pt x="101600" y="850900"/>
                  </a:lnTo>
                  <a:lnTo>
                    <a:pt x="114300" y="850900"/>
                  </a:lnTo>
                  <a:lnTo>
                    <a:pt x="114300" y="850900"/>
                  </a:lnTo>
                  <a:lnTo>
                    <a:pt x="139700" y="838200"/>
                  </a:lnTo>
                  <a:lnTo>
                    <a:pt x="165100" y="838200"/>
                  </a:lnTo>
                  <a:lnTo>
                    <a:pt x="165100" y="838200"/>
                  </a:lnTo>
                  <a:lnTo>
                    <a:pt x="165100" y="838200"/>
                  </a:lnTo>
                  <a:lnTo>
                    <a:pt x="152400" y="838200"/>
                  </a:lnTo>
                  <a:lnTo>
                    <a:pt x="152400" y="825500"/>
                  </a:lnTo>
                  <a:lnTo>
                    <a:pt x="127000" y="825500"/>
                  </a:lnTo>
                  <a:lnTo>
                    <a:pt x="127000" y="812800"/>
                  </a:lnTo>
                  <a:lnTo>
                    <a:pt x="127000" y="800100"/>
                  </a:lnTo>
                  <a:lnTo>
                    <a:pt x="127000" y="800100"/>
                  </a:lnTo>
                  <a:lnTo>
                    <a:pt x="139700" y="800100"/>
                  </a:lnTo>
                  <a:lnTo>
                    <a:pt x="139700" y="800100"/>
                  </a:lnTo>
                  <a:lnTo>
                    <a:pt x="177800" y="800100"/>
                  </a:lnTo>
                  <a:lnTo>
                    <a:pt x="177800" y="800100"/>
                  </a:lnTo>
                  <a:lnTo>
                    <a:pt x="190500" y="812800"/>
                  </a:lnTo>
                  <a:lnTo>
                    <a:pt x="190500" y="800100"/>
                  </a:lnTo>
                  <a:lnTo>
                    <a:pt x="203200" y="787400"/>
                  </a:lnTo>
                  <a:lnTo>
                    <a:pt x="215900" y="762000"/>
                  </a:lnTo>
                  <a:lnTo>
                    <a:pt x="215900" y="749300"/>
                  </a:lnTo>
                  <a:lnTo>
                    <a:pt x="228600" y="736600"/>
                  </a:lnTo>
                  <a:lnTo>
                    <a:pt x="241300" y="736600"/>
                  </a:lnTo>
                  <a:lnTo>
                    <a:pt x="266700" y="673100"/>
                  </a:lnTo>
                  <a:lnTo>
                    <a:pt x="254000" y="673100"/>
                  </a:lnTo>
                  <a:lnTo>
                    <a:pt x="254000" y="660400"/>
                  </a:lnTo>
                  <a:lnTo>
                    <a:pt x="254000" y="660400"/>
                  </a:lnTo>
                  <a:lnTo>
                    <a:pt x="266700" y="6604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317500" y="647700"/>
                  </a:lnTo>
                  <a:lnTo>
                    <a:pt x="317500" y="647700"/>
                  </a:lnTo>
                  <a:lnTo>
                    <a:pt x="317500" y="647700"/>
                  </a:lnTo>
                  <a:lnTo>
                    <a:pt x="3175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17500" y="622300"/>
                  </a:lnTo>
                  <a:lnTo>
                    <a:pt x="330200" y="622300"/>
                  </a:lnTo>
                  <a:lnTo>
                    <a:pt x="330200" y="635000"/>
                  </a:lnTo>
                  <a:lnTo>
                    <a:pt x="355600" y="635000"/>
                  </a:lnTo>
                  <a:lnTo>
                    <a:pt x="355600" y="635000"/>
                  </a:lnTo>
                  <a:lnTo>
                    <a:pt x="381000" y="635000"/>
                  </a:lnTo>
                  <a:lnTo>
                    <a:pt x="3937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68300" y="596900"/>
                  </a:lnTo>
                  <a:lnTo>
                    <a:pt x="381000" y="5969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68300" y="571500"/>
                  </a:lnTo>
                  <a:lnTo>
                    <a:pt x="368300" y="571500"/>
                  </a:lnTo>
                  <a:lnTo>
                    <a:pt x="381000" y="571500"/>
                  </a:lnTo>
                  <a:lnTo>
                    <a:pt x="406400" y="571500"/>
                  </a:lnTo>
                  <a:lnTo>
                    <a:pt x="419100" y="571500"/>
                  </a:lnTo>
                  <a:lnTo>
                    <a:pt x="419100" y="558800"/>
                  </a:lnTo>
                  <a:lnTo>
                    <a:pt x="431800" y="558800"/>
                  </a:lnTo>
                  <a:lnTo>
                    <a:pt x="431800" y="558800"/>
                  </a:lnTo>
                  <a:lnTo>
                    <a:pt x="444500" y="571500"/>
                  </a:lnTo>
                  <a:lnTo>
                    <a:pt x="444500" y="571500"/>
                  </a:lnTo>
                  <a:lnTo>
                    <a:pt x="457200" y="571500"/>
                  </a:lnTo>
                  <a:lnTo>
                    <a:pt x="457200" y="558800"/>
                  </a:lnTo>
                  <a:lnTo>
                    <a:pt x="469900" y="558800"/>
                  </a:lnTo>
                  <a:lnTo>
                    <a:pt x="482600" y="558800"/>
                  </a:lnTo>
                  <a:lnTo>
                    <a:pt x="495300" y="558800"/>
                  </a:lnTo>
                  <a:lnTo>
                    <a:pt x="508000" y="546100"/>
                  </a:lnTo>
                  <a:lnTo>
                    <a:pt x="508000" y="546100"/>
                  </a:lnTo>
                  <a:lnTo>
                    <a:pt x="508000" y="533400"/>
                  </a:lnTo>
                  <a:lnTo>
                    <a:pt x="520700" y="533400"/>
                  </a:lnTo>
                  <a:lnTo>
                    <a:pt x="546100" y="495300"/>
                  </a:lnTo>
                  <a:lnTo>
                    <a:pt x="558800" y="495300"/>
                  </a:lnTo>
                  <a:lnTo>
                    <a:pt x="558800" y="495300"/>
                  </a:lnTo>
                  <a:lnTo>
                    <a:pt x="558800" y="495300"/>
                  </a:lnTo>
                  <a:lnTo>
                    <a:pt x="571500" y="495300"/>
                  </a:lnTo>
                  <a:lnTo>
                    <a:pt x="584200" y="482600"/>
                  </a:lnTo>
                  <a:lnTo>
                    <a:pt x="596900" y="482600"/>
                  </a:lnTo>
                  <a:lnTo>
                    <a:pt x="596900" y="469900"/>
                  </a:lnTo>
                  <a:lnTo>
                    <a:pt x="584200" y="457200"/>
                  </a:lnTo>
                  <a:lnTo>
                    <a:pt x="596900" y="457200"/>
                  </a:lnTo>
                  <a:lnTo>
                    <a:pt x="584200" y="444500"/>
                  </a:lnTo>
                  <a:lnTo>
                    <a:pt x="584200" y="444500"/>
                  </a:lnTo>
                  <a:lnTo>
                    <a:pt x="596900" y="444500"/>
                  </a:lnTo>
                  <a:lnTo>
                    <a:pt x="609600" y="431800"/>
                  </a:lnTo>
                  <a:lnTo>
                    <a:pt x="596900" y="431800"/>
                  </a:lnTo>
                  <a:lnTo>
                    <a:pt x="596900" y="419100"/>
                  </a:lnTo>
                  <a:lnTo>
                    <a:pt x="495300" y="406400"/>
                  </a:lnTo>
                  <a:lnTo>
                    <a:pt x="495300" y="419100"/>
                  </a:lnTo>
                  <a:lnTo>
                    <a:pt x="444500" y="406400"/>
                  </a:lnTo>
                  <a:lnTo>
                    <a:pt x="444500" y="393700"/>
                  </a:lnTo>
                  <a:lnTo>
                    <a:pt x="444500" y="393700"/>
                  </a:lnTo>
                  <a:lnTo>
                    <a:pt x="431800" y="406400"/>
                  </a:lnTo>
                  <a:lnTo>
                    <a:pt x="419100" y="406400"/>
                  </a:lnTo>
                  <a:lnTo>
                    <a:pt x="406400" y="406400"/>
                  </a:lnTo>
                  <a:lnTo>
                    <a:pt x="393700" y="406400"/>
                  </a:lnTo>
                  <a:lnTo>
                    <a:pt x="381000" y="393700"/>
                  </a:lnTo>
                  <a:lnTo>
                    <a:pt x="393700" y="381000"/>
                  </a:lnTo>
                  <a:lnTo>
                    <a:pt x="381000" y="381000"/>
                  </a:lnTo>
                  <a:lnTo>
                    <a:pt x="381000" y="381000"/>
                  </a:lnTo>
                  <a:lnTo>
                    <a:pt x="381000" y="381000"/>
                  </a:lnTo>
                  <a:lnTo>
                    <a:pt x="393700" y="355600"/>
                  </a:lnTo>
                  <a:lnTo>
                    <a:pt x="406400" y="355600"/>
                  </a:lnTo>
                  <a:lnTo>
                    <a:pt x="406400" y="342900"/>
                  </a:lnTo>
                  <a:lnTo>
                    <a:pt x="419100" y="342900"/>
                  </a:lnTo>
                  <a:lnTo>
                    <a:pt x="431800" y="330200"/>
                  </a:lnTo>
                  <a:lnTo>
                    <a:pt x="431800" y="330200"/>
                  </a:lnTo>
                  <a:lnTo>
                    <a:pt x="444500" y="317500"/>
                  </a:lnTo>
                  <a:lnTo>
                    <a:pt x="444500" y="317500"/>
                  </a:lnTo>
                  <a:lnTo>
                    <a:pt x="444500" y="317500"/>
                  </a:lnTo>
                  <a:lnTo>
                    <a:pt x="457200" y="317500"/>
                  </a:lnTo>
                  <a:lnTo>
                    <a:pt x="457200" y="304800"/>
                  </a:lnTo>
                  <a:lnTo>
                    <a:pt x="469900" y="304800"/>
                  </a:lnTo>
                  <a:lnTo>
                    <a:pt x="469900" y="292100"/>
                  </a:lnTo>
                  <a:lnTo>
                    <a:pt x="469900" y="292100"/>
                  </a:lnTo>
                  <a:lnTo>
                    <a:pt x="482600" y="292100"/>
                  </a:lnTo>
                  <a:lnTo>
                    <a:pt x="495300" y="292100"/>
                  </a:lnTo>
                  <a:lnTo>
                    <a:pt x="508000" y="292100"/>
                  </a:lnTo>
                  <a:lnTo>
                    <a:pt x="508000" y="279400"/>
                  </a:lnTo>
                  <a:lnTo>
                    <a:pt x="520700" y="279400"/>
                  </a:lnTo>
                  <a:lnTo>
                    <a:pt x="533400" y="292100"/>
                  </a:lnTo>
                  <a:lnTo>
                    <a:pt x="533400" y="292100"/>
                  </a:lnTo>
                  <a:lnTo>
                    <a:pt x="546100" y="292100"/>
                  </a:lnTo>
                  <a:lnTo>
                    <a:pt x="558800" y="292100"/>
                  </a:lnTo>
                  <a:lnTo>
                    <a:pt x="571500" y="279400"/>
                  </a:lnTo>
                  <a:lnTo>
                    <a:pt x="571500" y="279400"/>
                  </a:lnTo>
                  <a:lnTo>
                    <a:pt x="571500" y="266700"/>
                  </a:lnTo>
                  <a:lnTo>
                    <a:pt x="571500" y="266700"/>
                  </a:lnTo>
                  <a:lnTo>
                    <a:pt x="571500" y="254000"/>
                  </a:lnTo>
                  <a:lnTo>
                    <a:pt x="584200" y="254000"/>
                  </a:lnTo>
                  <a:lnTo>
                    <a:pt x="584200" y="254000"/>
                  </a:lnTo>
                  <a:lnTo>
                    <a:pt x="584200" y="241300"/>
                  </a:lnTo>
                  <a:lnTo>
                    <a:pt x="558800" y="241300"/>
                  </a:lnTo>
                  <a:lnTo>
                    <a:pt x="571500" y="228600"/>
                  </a:lnTo>
                  <a:lnTo>
                    <a:pt x="584200" y="228600"/>
                  </a:lnTo>
                  <a:lnTo>
                    <a:pt x="596900" y="215900"/>
                  </a:lnTo>
                  <a:lnTo>
                    <a:pt x="596900" y="215900"/>
                  </a:lnTo>
                  <a:lnTo>
                    <a:pt x="609600" y="215900"/>
                  </a:lnTo>
                  <a:lnTo>
                    <a:pt x="609600" y="215900"/>
                  </a:lnTo>
                  <a:lnTo>
                    <a:pt x="622300" y="215900"/>
                  </a:lnTo>
                  <a:lnTo>
                    <a:pt x="622300" y="215900"/>
                  </a:lnTo>
                  <a:lnTo>
                    <a:pt x="635000" y="215900"/>
                  </a:lnTo>
                  <a:lnTo>
                    <a:pt x="647700" y="215900"/>
                  </a:lnTo>
                  <a:lnTo>
                    <a:pt x="660400" y="215900"/>
                  </a:lnTo>
                  <a:lnTo>
                    <a:pt x="660400" y="190500"/>
                  </a:lnTo>
                  <a:lnTo>
                    <a:pt x="660400" y="190500"/>
                  </a:lnTo>
                  <a:lnTo>
                    <a:pt x="673100" y="190500"/>
                  </a:lnTo>
                  <a:lnTo>
                    <a:pt x="685800" y="190500"/>
                  </a:lnTo>
                  <a:lnTo>
                    <a:pt x="698500" y="190500"/>
                  </a:lnTo>
                  <a:lnTo>
                    <a:pt x="711200" y="190500"/>
                  </a:lnTo>
                  <a:lnTo>
                    <a:pt x="723900" y="177800"/>
                  </a:lnTo>
                  <a:lnTo>
                    <a:pt x="723900" y="177800"/>
                  </a:lnTo>
                  <a:lnTo>
                    <a:pt x="749300" y="177800"/>
                  </a:lnTo>
                  <a:lnTo>
                    <a:pt x="774700" y="177800"/>
                  </a:lnTo>
                  <a:lnTo>
                    <a:pt x="774700" y="177800"/>
                  </a:lnTo>
                  <a:lnTo>
                    <a:pt x="787400" y="165100"/>
                  </a:lnTo>
                  <a:lnTo>
                    <a:pt x="800100" y="165100"/>
                  </a:lnTo>
                  <a:lnTo>
                    <a:pt x="800100" y="152400"/>
                  </a:lnTo>
                  <a:lnTo>
                    <a:pt x="787400" y="152400"/>
                  </a:lnTo>
                  <a:lnTo>
                    <a:pt x="800100" y="139700"/>
                  </a:lnTo>
                  <a:lnTo>
                    <a:pt x="825500" y="127000"/>
                  </a:lnTo>
                  <a:lnTo>
                    <a:pt x="825500" y="127000"/>
                  </a:lnTo>
                  <a:lnTo>
                    <a:pt x="850900" y="139700"/>
                  </a:lnTo>
                  <a:lnTo>
                    <a:pt x="850900" y="127000"/>
                  </a:lnTo>
                  <a:lnTo>
                    <a:pt x="876300" y="127000"/>
                  </a:lnTo>
                  <a:lnTo>
                    <a:pt x="889000" y="139700"/>
                  </a:lnTo>
                  <a:lnTo>
                    <a:pt x="977900" y="152400"/>
                  </a:lnTo>
                  <a:lnTo>
                    <a:pt x="977900" y="139700"/>
                  </a:lnTo>
                  <a:lnTo>
                    <a:pt x="977900" y="139700"/>
                  </a:lnTo>
                  <a:lnTo>
                    <a:pt x="990600" y="139700"/>
                  </a:lnTo>
                  <a:lnTo>
                    <a:pt x="1041400" y="50800"/>
                  </a:lnTo>
                  <a:lnTo>
                    <a:pt x="1028700" y="38100"/>
                  </a:lnTo>
                  <a:lnTo>
                    <a:pt x="1054100" y="0"/>
                  </a:lnTo>
                  <a:lnTo>
                    <a:pt x="1066800" y="0"/>
                  </a:lnTo>
                  <a:lnTo>
                    <a:pt x="1066800" y="0"/>
                  </a:lnTo>
                  <a:lnTo>
                    <a:pt x="1079500" y="0"/>
                  </a:lnTo>
                  <a:lnTo>
                    <a:pt x="1079500" y="0"/>
                  </a:lnTo>
                  <a:lnTo>
                    <a:pt x="1092200" y="0"/>
                  </a:lnTo>
                  <a:lnTo>
                    <a:pt x="1092200" y="12700"/>
                  </a:lnTo>
                  <a:lnTo>
                    <a:pt x="1104900" y="12700"/>
                  </a:lnTo>
                  <a:lnTo>
                    <a:pt x="1092200" y="12700"/>
                  </a:lnTo>
                  <a:lnTo>
                    <a:pt x="1092200" y="12700"/>
                  </a:lnTo>
                  <a:lnTo>
                    <a:pt x="1092200" y="12700"/>
                  </a:lnTo>
                  <a:lnTo>
                    <a:pt x="1104900" y="12700"/>
                  </a:lnTo>
                  <a:lnTo>
                    <a:pt x="1104900" y="25400"/>
                  </a:lnTo>
                  <a:lnTo>
                    <a:pt x="1117600" y="25400"/>
                  </a:lnTo>
                  <a:lnTo>
                    <a:pt x="1130300" y="25400"/>
                  </a:lnTo>
                  <a:lnTo>
                    <a:pt x="1130300" y="25400"/>
                  </a:lnTo>
                  <a:lnTo>
                    <a:pt x="1143000" y="25400"/>
                  </a:lnTo>
                  <a:lnTo>
                    <a:pt x="1143000" y="25400"/>
                  </a:lnTo>
                  <a:lnTo>
                    <a:pt x="1155700" y="38100"/>
                  </a:lnTo>
                  <a:lnTo>
                    <a:pt x="11557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31900" y="38100"/>
                  </a:lnTo>
                  <a:lnTo>
                    <a:pt x="1244600" y="38100"/>
                  </a:lnTo>
                  <a:lnTo>
                    <a:pt x="1244600" y="38100"/>
                  </a:lnTo>
                  <a:lnTo>
                    <a:pt x="1244600" y="50800"/>
                  </a:lnTo>
                  <a:lnTo>
                    <a:pt x="1244600" y="50800"/>
                  </a:lnTo>
                  <a:lnTo>
                    <a:pt x="1270000" y="508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82700" y="38100"/>
                  </a:lnTo>
                  <a:lnTo>
                    <a:pt x="1282700" y="38100"/>
                  </a:lnTo>
                  <a:lnTo>
                    <a:pt x="1295400" y="38100"/>
                  </a:lnTo>
                  <a:lnTo>
                    <a:pt x="1295400" y="38100"/>
                  </a:lnTo>
                  <a:lnTo>
                    <a:pt x="1308100" y="25400"/>
                  </a:lnTo>
                  <a:lnTo>
                    <a:pt x="1308100" y="38100"/>
                  </a:lnTo>
                  <a:lnTo>
                    <a:pt x="1320800" y="38100"/>
                  </a:lnTo>
                  <a:lnTo>
                    <a:pt x="1320800" y="38100"/>
                  </a:lnTo>
                  <a:lnTo>
                    <a:pt x="1333500" y="38100"/>
                  </a:lnTo>
                  <a:lnTo>
                    <a:pt x="1333500" y="38100"/>
                  </a:lnTo>
                  <a:lnTo>
                    <a:pt x="1333500" y="38100"/>
                  </a:lnTo>
                  <a:lnTo>
                    <a:pt x="1346200" y="38100"/>
                  </a:lnTo>
                  <a:lnTo>
                    <a:pt x="1346200" y="38100"/>
                  </a:lnTo>
                  <a:lnTo>
                    <a:pt x="1358900" y="50800"/>
                  </a:lnTo>
                  <a:lnTo>
                    <a:pt x="1346200" y="63500"/>
                  </a:lnTo>
                  <a:lnTo>
                    <a:pt x="1346200" y="63500"/>
                  </a:lnTo>
                  <a:lnTo>
                    <a:pt x="1346200" y="63500"/>
                  </a:lnTo>
                  <a:lnTo>
                    <a:pt x="1358900" y="63500"/>
                  </a:lnTo>
                  <a:lnTo>
                    <a:pt x="1358900" y="63500"/>
                  </a:lnTo>
                  <a:lnTo>
                    <a:pt x="1371600" y="63500"/>
                  </a:lnTo>
                  <a:lnTo>
                    <a:pt x="1371600" y="63500"/>
                  </a:lnTo>
                  <a:lnTo>
                    <a:pt x="1384300" y="63500"/>
                  </a:lnTo>
                  <a:lnTo>
                    <a:pt x="1384300" y="76200"/>
                  </a:lnTo>
                  <a:lnTo>
                    <a:pt x="1397000" y="76200"/>
                  </a:lnTo>
                  <a:lnTo>
                    <a:pt x="1397000" y="88900"/>
                  </a:lnTo>
                  <a:lnTo>
                    <a:pt x="1397000" y="88900"/>
                  </a:lnTo>
                  <a:lnTo>
                    <a:pt x="1384300" y="88900"/>
                  </a:lnTo>
                  <a:lnTo>
                    <a:pt x="1409700" y="88900"/>
                  </a:lnTo>
                  <a:lnTo>
                    <a:pt x="1409700" y="88900"/>
                  </a:lnTo>
                  <a:lnTo>
                    <a:pt x="1409700" y="101600"/>
                  </a:lnTo>
                  <a:lnTo>
                    <a:pt x="1422400" y="101600"/>
                  </a:lnTo>
                  <a:lnTo>
                    <a:pt x="1422400" y="1016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22400" y="127000"/>
                  </a:lnTo>
                  <a:lnTo>
                    <a:pt x="1435100" y="127000"/>
                  </a:lnTo>
                  <a:lnTo>
                    <a:pt x="1435100" y="127000"/>
                  </a:lnTo>
                  <a:lnTo>
                    <a:pt x="1447800" y="127000"/>
                  </a:lnTo>
                  <a:lnTo>
                    <a:pt x="1447800" y="139700"/>
                  </a:lnTo>
                  <a:lnTo>
                    <a:pt x="1447800" y="139700"/>
                  </a:lnTo>
                  <a:lnTo>
                    <a:pt x="14478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73200" y="139700"/>
                  </a:lnTo>
                  <a:lnTo>
                    <a:pt x="1485900" y="139700"/>
                  </a:lnTo>
                  <a:lnTo>
                    <a:pt x="1485900" y="127000"/>
                  </a:lnTo>
                  <a:lnTo>
                    <a:pt x="1498600" y="127000"/>
                  </a:lnTo>
                  <a:lnTo>
                    <a:pt x="1498600" y="139700"/>
                  </a:lnTo>
                  <a:lnTo>
                    <a:pt x="1498600" y="139700"/>
                  </a:lnTo>
                  <a:lnTo>
                    <a:pt x="1498600" y="127000"/>
                  </a:lnTo>
                  <a:lnTo>
                    <a:pt x="1511300" y="139700"/>
                  </a:lnTo>
                  <a:lnTo>
                    <a:pt x="1511300" y="139700"/>
                  </a:lnTo>
                  <a:lnTo>
                    <a:pt x="1524000" y="139700"/>
                  </a:lnTo>
                  <a:lnTo>
                    <a:pt x="1524000" y="139700"/>
                  </a:lnTo>
                  <a:lnTo>
                    <a:pt x="1524000" y="139700"/>
                  </a:lnTo>
                  <a:lnTo>
                    <a:pt x="1524000" y="127000"/>
                  </a:lnTo>
                  <a:lnTo>
                    <a:pt x="1524000" y="127000"/>
                  </a:lnTo>
                  <a:lnTo>
                    <a:pt x="1524000" y="127000"/>
                  </a:lnTo>
                  <a:lnTo>
                    <a:pt x="1587500" y="127000"/>
                  </a:lnTo>
                  <a:lnTo>
                    <a:pt x="1600200" y="139700"/>
                  </a:lnTo>
                  <a:lnTo>
                    <a:pt x="1600200" y="127000"/>
                  </a:lnTo>
                  <a:lnTo>
                    <a:pt x="1600200" y="127000"/>
                  </a:lnTo>
                  <a:lnTo>
                    <a:pt x="1612900" y="139700"/>
                  </a:lnTo>
                  <a:lnTo>
                    <a:pt x="1612900" y="139700"/>
                  </a:lnTo>
                  <a:lnTo>
                    <a:pt x="1625600" y="152400"/>
                  </a:lnTo>
                  <a:lnTo>
                    <a:pt x="1625600" y="152400"/>
                  </a:lnTo>
                  <a:lnTo>
                    <a:pt x="1625600" y="139700"/>
                  </a:lnTo>
                  <a:lnTo>
                    <a:pt x="1638300" y="139700"/>
                  </a:lnTo>
                  <a:lnTo>
                    <a:pt x="1638300" y="139700"/>
                  </a:lnTo>
                  <a:lnTo>
                    <a:pt x="1651000" y="139700"/>
                  </a:lnTo>
                  <a:lnTo>
                    <a:pt x="1651000" y="139700"/>
                  </a:lnTo>
                  <a:lnTo>
                    <a:pt x="1638300" y="139700"/>
                  </a:lnTo>
                  <a:lnTo>
                    <a:pt x="1663700" y="127000"/>
                  </a:lnTo>
                  <a:lnTo>
                    <a:pt x="1651000" y="127000"/>
                  </a:lnTo>
                  <a:lnTo>
                    <a:pt x="1651000" y="127000"/>
                  </a:lnTo>
                  <a:lnTo>
                    <a:pt x="1663700" y="127000"/>
                  </a:lnTo>
                  <a:lnTo>
                    <a:pt x="1663700" y="127000"/>
                  </a:lnTo>
                  <a:lnTo>
                    <a:pt x="1651000" y="127000"/>
                  </a:lnTo>
                  <a:lnTo>
                    <a:pt x="1651000" y="114300"/>
                  </a:lnTo>
                  <a:lnTo>
                    <a:pt x="1651000" y="114300"/>
                  </a:lnTo>
                  <a:lnTo>
                    <a:pt x="1663700" y="101600"/>
                  </a:lnTo>
                  <a:lnTo>
                    <a:pt x="1676400" y="101600"/>
                  </a:lnTo>
                  <a:lnTo>
                    <a:pt x="1676400" y="101600"/>
                  </a:lnTo>
                  <a:lnTo>
                    <a:pt x="1689100" y="101600"/>
                  </a:lnTo>
                  <a:lnTo>
                    <a:pt x="1689100" y="101600"/>
                  </a:lnTo>
                  <a:lnTo>
                    <a:pt x="1689100" y="101600"/>
                  </a:lnTo>
                  <a:lnTo>
                    <a:pt x="1676400" y="101600"/>
                  </a:lnTo>
                  <a:lnTo>
                    <a:pt x="1689100" y="101600"/>
                  </a:lnTo>
                  <a:lnTo>
                    <a:pt x="1701800" y="101600"/>
                  </a:lnTo>
                  <a:lnTo>
                    <a:pt x="1689100" y="101600"/>
                  </a:lnTo>
                  <a:lnTo>
                    <a:pt x="1701800" y="114300"/>
                  </a:lnTo>
                  <a:lnTo>
                    <a:pt x="1701800" y="114300"/>
                  </a:lnTo>
                  <a:lnTo>
                    <a:pt x="1714500" y="114300"/>
                  </a:lnTo>
                  <a:lnTo>
                    <a:pt x="1727200" y="101600"/>
                  </a:lnTo>
                  <a:lnTo>
                    <a:pt x="1727200" y="88900"/>
                  </a:lnTo>
                  <a:lnTo>
                    <a:pt x="1727200" y="88900"/>
                  </a:lnTo>
                  <a:lnTo>
                    <a:pt x="1727200" y="88900"/>
                  </a:lnTo>
                  <a:lnTo>
                    <a:pt x="1739900" y="88900"/>
                  </a:lnTo>
                  <a:lnTo>
                    <a:pt x="1739900" y="76200"/>
                  </a:lnTo>
                  <a:lnTo>
                    <a:pt x="1739900" y="76200"/>
                  </a:lnTo>
                  <a:lnTo>
                    <a:pt x="1752600" y="76200"/>
                  </a:lnTo>
                  <a:lnTo>
                    <a:pt x="1765300" y="76200"/>
                  </a:lnTo>
                  <a:lnTo>
                    <a:pt x="1778000" y="63500"/>
                  </a:lnTo>
                  <a:lnTo>
                    <a:pt x="1790700" y="76200"/>
                  </a:lnTo>
                  <a:lnTo>
                    <a:pt x="1803400" y="76200"/>
                  </a:lnTo>
                  <a:lnTo>
                    <a:pt x="1803400" y="76200"/>
                  </a:lnTo>
                  <a:lnTo>
                    <a:pt x="1816100" y="76200"/>
                  </a:lnTo>
                  <a:lnTo>
                    <a:pt x="1816100" y="88900"/>
                  </a:lnTo>
                  <a:lnTo>
                    <a:pt x="1816100" y="88900"/>
                  </a:lnTo>
                  <a:lnTo>
                    <a:pt x="1828800" y="88900"/>
                  </a:lnTo>
                  <a:lnTo>
                    <a:pt x="1828800" y="76200"/>
                  </a:lnTo>
                  <a:lnTo>
                    <a:pt x="1854200" y="76200"/>
                  </a:lnTo>
                  <a:lnTo>
                    <a:pt x="1854200" y="76200"/>
                  </a:lnTo>
                  <a:lnTo>
                    <a:pt x="1854200" y="63500"/>
                  </a:lnTo>
                  <a:lnTo>
                    <a:pt x="1866900" y="63500"/>
                  </a:lnTo>
                  <a:lnTo>
                    <a:pt x="1879600" y="63500"/>
                  </a:lnTo>
                  <a:lnTo>
                    <a:pt x="1879600" y="63500"/>
                  </a:lnTo>
                  <a:lnTo>
                    <a:pt x="1892300" y="63500"/>
                  </a:lnTo>
                  <a:lnTo>
                    <a:pt x="1879600" y="76200"/>
                  </a:lnTo>
                  <a:lnTo>
                    <a:pt x="1866900" y="76200"/>
                  </a:lnTo>
                  <a:lnTo>
                    <a:pt x="1879600" y="76200"/>
                  </a:lnTo>
                  <a:lnTo>
                    <a:pt x="1866900" y="76200"/>
                  </a:lnTo>
                  <a:lnTo>
                    <a:pt x="1866900" y="76200"/>
                  </a:lnTo>
                  <a:lnTo>
                    <a:pt x="1841500" y="76200"/>
                  </a:lnTo>
                  <a:lnTo>
                    <a:pt x="1841500" y="88900"/>
                  </a:lnTo>
                  <a:lnTo>
                    <a:pt x="1828800" y="88900"/>
                  </a:lnTo>
                  <a:lnTo>
                    <a:pt x="1828800" y="101600"/>
                  </a:lnTo>
                  <a:lnTo>
                    <a:pt x="1841500" y="88900"/>
                  </a:lnTo>
                  <a:lnTo>
                    <a:pt x="1866900" y="88900"/>
                  </a:lnTo>
                  <a:lnTo>
                    <a:pt x="1892300" y="88900"/>
                  </a:lnTo>
                  <a:lnTo>
                    <a:pt x="1892300" y="88900"/>
                  </a:lnTo>
                  <a:lnTo>
                    <a:pt x="1892300" y="88900"/>
                  </a:lnTo>
                  <a:lnTo>
                    <a:pt x="1892300" y="76200"/>
                  </a:lnTo>
                  <a:lnTo>
                    <a:pt x="1879600" y="76200"/>
                  </a:lnTo>
                  <a:lnTo>
                    <a:pt x="1879600" y="76200"/>
                  </a:lnTo>
                  <a:lnTo>
                    <a:pt x="1892300" y="76200"/>
                  </a:lnTo>
                  <a:lnTo>
                    <a:pt x="1892300" y="63500"/>
                  </a:lnTo>
                  <a:lnTo>
                    <a:pt x="1892300" y="63500"/>
                  </a:lnTo>
                  <a:lnTo>
                    <a:pt x="1892300" y="88900"/>
                  </a:lnTo>
                  <a:lnTo>
                    <a:pt x="1905000" y="88900"/>
                  </a:lnTo>
                  <a:lnTo>
                    <a:pt x="1930400" y="114300"/>
                  </a:lnTo>
                  <a:lnTo>
                    <a:pt x="1930400" y="114300"/>
                  </a:lnTo>
                  <a:lnTo>
                    <a:pt x="1930400" y="114300"/>
                  </a:lnTo>
                  <a:lnTo>
                    <a:pt x="1917700" y="127000"/>
                  </a:lnTo>
                  <a:lnTo>
                    <a:pt x="1930400" y="127000"/>
                  </a:lnTo>
                  <a:lnTo>
                    <a:pt x="1943100" y="127000"/>
                  </a:lnTo>
                  <a:lnTo>
                    <a:pt x="1943100" y="127000"/>
                  </a:lnTo>
                  <a:lnTo>
                    <a:pt x="1943100" y="139700"/>
                  </a:lnTo>
                  <a:lnTo>
                    <a:pt x="1943100" y="139700"/>
                  </a:lnTo>
                  <a:lnTo>
                    <a:pt x="1930400" y="152400"/>
                  </a:lnTo>
                  <a:lnTo>
                    <a:pt x="1930400" y="165100"/>
                  </a:lnTo>
                  <a:lnTo>
                    <a:pt x="1930400" y="165100"/>
                  </a:lnTo>
                  <a:lnTo>
                    <a:pt x="1917700" y="190500"/>
                  </a:lnTo>
                  <a:lnTo>
                    <a:pt x="1930400" y="190500"/>
                  </a:lnTo>
                  <a:lnTo>
                    <a:pt x="1943100" y="190500"/>
                  </a:lnTo>
                  <a:lnTo>
                    <a:pt x="1955800" y="190500"/>
                  </a:lnTo>
                  <a:lnTo>
                    <a:pt x="1943100" y="203200"/>
                  </a:lnTo>
                  <a:lnTo>
                    <a:pt x="1955800" y="203200"/>
                  </a:lnTo>
                  <a:lnTo>
                    <a:pt x="1968500" y="203200"/>
                  </a:lnTo>
                  <a:lnTo>
                    <a:pt x="19558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41300"/>
                  </a:lnTo>
                  <a:lnTo>
                    <a:pt x="1955800" y="241300"/>
                  </a:lnTo>
                  <a:lnTo>
                    <a:pt x="1955800" y="241300"/>
                  </a:lnTo>
                  <a:lnTo>
                    <a:pt x="1968500" y="254000"/>
                  </a:lnTo>
                  <a:lnTo>
                    <a:pt x="1955800" y="254000"/>
                  </a:lnTo>
                  <a:lnTo>
                    <a:pt x="1968500" y="254000"/>
                  </a:lnTo>
                  <a:lnTo>
                    <a:pt x="1981200" y="254000"/>
                  </a:lnTo>
                  <a:lnTo>
                    <a:pt x="1981200" y="241300"/>
                  </a:lnTo>
                  <a:lnTo>
                    <a:pt x="1968500" y="241300"/>
                  </a:lnTo>
                  <a:lnTo>
                    <a:pt x="1981200" y="228600"/>
                  </a:lnTo>
                  <a:lnTo>
                    <a:pt x="1981200" y="228600"/>
                  </a:lnTo>
                  <a:lnTo>
                    <a:pt x="1981200" y="241300"/>
                  </a:lnTo>
                  <a:lnTo>
                    <a:pt x="1993900" y="241300"/>
                  </a:lnTo>
                  <a:lnTo>
                    <a:pt x="1981200" y="241300"/>
                  </a:lnTo>
                  <a:lnTo>
                    <a:pt x="1981200" y="254000"/>
                  </a:lnTo>
                  <a:lnTo>
                    <a:pt x="1955800" y="254000"/>
                  </a:lnTo>
                  <a:lnTo>
                    <a:pt x="1968500" y="254000"/>
                  </a:lnTo>
                  <a:lnTo>
                    <a:pt x="1981200" y="2540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93900" y="279400"/>
                  </a:lnTo>
                  <a:lnTo>
                    <a:pt x="1993900" y="279400"/>
                  </a:lnTo>
                  <a:lnTo>
                    <a:pt x="2006600" y="279400"/>
                  </a:lnTo>
                  <a:lnTo>
                    <a:pt x="2006600" y="292100"/>
                  </a:lnTo>
                  <a:lnTo>
                    <a:pt x="2019300" y="2921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17500"/>
                  </a:lnTo>
                  <a:lnTo>
                    <a:pt x="2019300" y="317500"/>
                  </a:lnTo>
                  <a:lnTo>
                    <a:pt x="2019300" y="3175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06600" y="342900"/>
                  </a:lnTo>
                  <a:lnTo>
                    <a:pt x="2006600" y="342900"/>
                  </a:lnTo>
                  <a:lnTo>
                    <a:pt x="2019300" y="342900"/>
                  </a:lnTo>
                  <a:lnTo>
                    <a:pt x="2019300" y="355600"/>
                  </a:lnTo>
                  <a:lnTo>
                    <a:pt x="2044700" y="368300"/>
                  </a:lnTo>
                  <a:lnTo>
                    <a:pt x="2032000" y="368300"/>
                  </a:lnTo>
                  <a:lnTo>
                    <a:pt x="2044700" y="368300"/>
                  </a:lnTo>
                  <a:lnTo>
                    <a:pt x="2044700" y="381000"/>
                  </a:lnTo>
                  <a:lnTo>
                    <a:pt x="2032000" y="381000"/>
                  </a:lnTo>
                  <a:lnTo>
                    <a:pt x="2019300" y="393700"/>
                  </a:lnTo>
                  <a:lnTo>
                    <a:pt x="2032000" y="393700"/>
                  </a:lnTo>
                  <a:lnTo>
                    <a:pt x="2032000" y="393700"/>
                  </a:lnTo>
                  <a:lnTo>
                    <a:pt x="2044700" y="393700"/>
                  </a:lnTo>
                  <a:lnTo>
                    <a:pt x="2044700" y="406400"/>
                  </a:lnTo>
                  <a:lnTo>
                    <a:pt x="2044700" y="393700"/>
                  </a:lnTo>
                  <a:lnTo>
                    <a:pt x="2057400" y="393700"/>
                  </a:lnTo>
                  <a:lnTo>
                    <a:pt x="2057400" y="381000"/>
                  </a:lnTo>
                  <a:lnTo>
                    <a:pt x="2082800" y="381000"/>
                  </a:lnTo>
                  <a:lnTo>
                    <a:pt x="2095500" y="381000"/>
                  </a:lnTo>
                  <a:lnTo>
                    <a:pt x="2108200" y="381000"/>
                  </a:lnTo>
                  <a:lnTo>
                    <a:pt x="2108200" y="368300"/>
                  </a:lnTo>
                  <a:lnTo>
                    <a:pt x="2120900" y="368300"/>
                  </a:lnTo>
                  <a:lnTo>
                    <a:pt x="2120900" y="368300"/>
                  </a:lnTo>
                  <a:lnTo>
                    <a:pt x="2133600" y="381000"/>
                  </a:lnTo>
                  <a:lnTo>
                    <a:pt x="2184400" y="381000"/>
                  </a:lnTo>
                  <a:lnTo>
                    <a:pt x="2184400" y="368300"/>
                  </a:lnTo>
                  <a:lnTo>
                    <a:pt x="2184400" y="368300"/>
                  </a:lnTo>
                  <a:lnTo>
                    <a:pt x="2197100" y="368300"/>
                  </a:lnTo>
                  <a:lnTo>
                    <a:pt x="2235200" y="381000"/>
                  </a:lnTo>
                  <a:lnTo>
                    <a:pt x="2235200" y="381000"/>
                  </a:lnTo>
                  <a:lnTo>
                    <a:pt x="2260600" y="381000"/>
                  </a:lnTo>
                  <a:lnTo>
                    <a:pt x="2260600" y="381000"/>
                  </a:lnTo>
                  <a:lnTo>
                    <a:pt x="2273300" y="381000"/>
                  </a:lnTo>
                  <a:lnTo>
                    <a:pt x="2273300" y="381000"/>
                  </a:lnTo>
                  <a:lnTo>
                    <a:pt x="2286000" y="381000"/>
                  </a:lnTo>
                  <a:lnTo>
                    <a:pt x="2286000" y="393700"/>
                  </a:lnTo>
                  <a:lnTo>
                    <a:pt x="2286000" y="393700"/>
                  </a:lnTo>
                  <a:lnTo>
                    <a:pt x="2298700" y="381000"/>
                  </a:lnTo>
                  <a:lnTo>
                    <a:pt x="2324100" y="393700"/>
                  </a:lnTo>
                  <a:lnTo>
                    <a:pt x="2324100" y="406400"/>
                  </a:lnTo>
                  <a:lnTo>
                    <a:pt x="2349500" y="406400"/>
                  </a:lnTo>
                  <a:lnTo>
                    <a:pt x="2362200" y="393700"/>
                  </a:lnTo>
                  <a:lnTo>
                    <a:pt x="2387600" y="393700"/>
                  </a:lnTo>
                  <a:lnTo>
                    <a:pt x="2387600" y="393700"/>
                  </a:lnTo>
                  <a:lnTo>
                    <a:pt x="2400300" y="393700"/>
                  </a:lnTo>
                  <a:lnTo>
                    <a:pt x="2400300" y="393700"/>
                  </a:lnTo>
                  <a:lnTo>
                    <a:pt x="2413000" y="393700"/>
                  </a:lnTo>
                  <a:lnTo>
                    <a:pt x="2425700" y="393700"/>
                  </a:lnTo>
                  <a:lnTo>
                    <a:pt x="2425700" y="393700"/>
                  </a:lnTo>
                  <a:lnTo>
                    <a:pt x="2425700" y="406400"/>
                  </a:lnTo>
                  <a:lnTo>
                    <a:pt x="2451100" y="406400"/>
                  </a:lnTo>
                  <a:lnTo>
                    <a:pt x="2438400" y="406400"/>
                  </a:lnTo>
                  <a:lnTo>
                    <a:pt x="2438400" y="406400"/>
                  </a:lnTo>
                  <a:lnTo>
                    <a:pt x="2451100" y="419100"/>
                  </a:lnTo>
                  <a:lnTo>
                    <a:pt x="2463800" y="419100"/>
                  </a:lnTo>
                  <a:lnTo>
                    <a:pt x="2463800" y="419100"/>
                  </a:lnTo>
                  <a:lnTo>
                    <a:pt x="2463800" y="419100"/>
                  </a:lnTo>
                  <a:lnTo>
                    <a:pt x="2463800" y="431800"/>
                  </a:lnTo>
                  <a:lnTo>
                    <a:pt x="2476500" y="431800"/>
                  </a:lnTo>
                  <a:lnTo>
                    <a:pt x="2489200" y="431800"/>
                  </a:lnTo>
                  <a:lnTo>
                    <a:pt x="2501900" y="431800"/>
                  </a:lnTo>
                  <a:lnTo>
                    <a:pt x="2514600" y="444500"/>
                  </a:lnTo>
                  <a:lnTo>
                    <a:pt x="2527300" y="457200"/>
                  </a:lnTo>
                  <a:lnTo>
                    <a:pt x="2527300" y="457200"/>
                  </a:lnTo>
                  <a:lnTo>
                    <a:pt x="2540000" y="457200"/>
                  </a:lnTo>
                  <a:lnTo>
                    <a:pt x="2540000" y="469900"/>
                  </a:lnTo>
                  <a:lnTo>
                    <a:pt x="2514600" y="469900"/>
                  </a:lnTo>
                  <a:lnTo>
                    <a:pt x="2527300" y="469900"/>
                  </a:lnTo>
                  <a:lnTo>
                    <a:pt x="2540000" y="4699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27300" y="482600"/>
                  </a:lnTo>
                  <a:lnTo>
                    <a:pt x="2527300" y="495300"/>
                  </a:lnTo>
                  <a:lnTo>
                    <a:pt x="2514600" y="495300"/>
                  </a:lnTo>
                  <a:lnTo>
                    <a:pt x="2501900" y="495300"/>
                  </a:lnTo>
                  <a:lnTo>
                    <a:pt x="2501900" y="508000"/>
                  </a:lnTo>
                  <a:lnTo>
                    <a:pt x="2501900" y="508000"/>
                  </a:lnTo>
                  <a:lnTo>
                    <a:pt x="2501900" y="508000"/>
                  </a:lnTo>
                  <a:lnTo>
                    <a:pt x="25019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14600" y="520700"/>
                  </a:lnTo>
                  <a:lnTo>
                    <a:pt x="2514600" y="520700"/>
                  </a:lnTo>
                  <a:lnTo>
                    <a:pt x="2514600" y="533400"/>
                  </a:lnTo>
                  <a:lnTo>
                    <a:pt x="2501900" y="533400"/>
                  </a:lnTo>
                  <a:lnTo>
                    <a:pt x="2489200" y="546100"/>
                  </a:lnTo>
                  <a:lnTo>
                    <a:pt x="2476500" y="546100"/>
                  </a:lnTo>
                  <a:lnTo>
                    <a:pt x="2476500" y="546100"/>
                  </a:lnTo>
                  <a:lnTo>
                    <a:pt x="2476500" y="533400"/>
                  </a:lnTo>
                  <a:lnTo>
                    <a:pt x="2476500" y="546100"/>
                  </a:lnTo>
                  <a:lnTo>
                    <a:pt x="2463800" y="546100"/>
                  </a:lnTo>
                  <a:lnTo>
                    <a:pt x="2463800" y="546100"/>
                  </a:lnTo>
                  <a:lnTo>
                    <a:pt x="2349500" y="533400"/>
                  </a:lnTo>
                  <a:lnTo>
                    <a:pt x="2349500" y="533400"/>
                  </a:lnTo>
                  <a:lnTo>
                    <a:pt x="2362200" y="533400"/>
                  </a:lnTo>
                  <a:lnTo>
                    <a:pt x="2336800" y="546100"/>
                  </a:lnTo>
                  <a:lnTo>
                    <a:pt x="2349500" y="546100"/>
                  </a:lnTo>
                  <a:lnTo>
                    <a:pt x="2349500" y="546100"/>
                  </a:lnTo>
                  <a:lnTo>
                    <a:pt x="2362200" y="546100"/>
                  </a:lnTo>
                  <a:lnTo>
                    <a:pt x="2362200" y="558800"/>
                  </a:lnTo>
                  <a:lnTo>
                    <a:pt x="2362200" y="558800"/>
                  </a:lnTo>
                  <a:lnTo>
                    <a:pt x="2387600" y="558800"/>
                  </a:lnTo>
                  <a:lnTo>
                    <a:pt x="2400300" y="558800"/>
                  </a:lnTo>
                  <a:lnTo>
                    <a:pt x="2413000" y="558800"/>
                  </a:lnTo>
                  <a:lnTo>
                    <a:pt x="2413000" y="584200"/>
                  </a:lnTo>
                  <a:lnTo>
                    <a:pt x="2425700" y="584200"/>
                  </a:lnTo>
                  <a:lnTo>
                    <a:pt x="2425700" y="584200"/>
                  </a:lnTo>
                  <a:lnTo>
                    <a:pt x="2451100" y="584200"/>
                  </a:lnTo>
                  <a:lnTo>
                    <a:pt x="2451100" y="584200"/>
                  </a:lnTo>
                  <a:lnTo>
                    <a:pt x="2451100" y="596900"/>
                  </a:lnTo>
                  <a:lnTo>
                    <a:pt x="2451100" y="609600"/>
                  </a:lnTo>
                  <a:lnTo>
                    <a:pt x="2451100" y="596900"/>
                  </a:lnTo>
                  <a:lnTo>
                    <a:pt x="2451100" y="596900"/>
                  </a:lnTo>
                  <a:lnTo>
                    <a:pt x="2438400" y="596900"/>
                  </a:lnTo>
                  <a:lnTo>
                    <a:pt x="2425700" y="596900"/>
                  </a:lnTo>
                  <a:lnTo>
                    <a:pt x="2400300" y="609600"/>
                  </a:lnTo>
                  <a:lnTo>
                    <a:pt x="2400300" y="609600"/>
                  </a:lnTo>
                  <a:lnTo>
                    <a:pt x="2387600" y="609600"/>
                  </a:lnTo>
                  <a:lnTo>
                    <a:pt x="2387600" y="622300"/>
                  </a:lnTo>
                  <a:lnTo>
                    <a:pt x="2387600" y="622300"/>
                  </a:lnTo>
                  <a:lnTo>
                    <a:pt x="2374900" y="622300"/>
                  </a:lnTo>
                  <a:lnTo>
                    <a:pt x="2374900" y="6223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47700"/>
                  </a:lnTo>
                  <a:lnTo>
                    <a:pt x="2362200" y="660400"/>
                  </a:lnTo>
                  <a:lnTo>
                    <a:pt x="2362200" y="660400"/>
                  </a:lnTo>
                  <a:lnTo>
                    <a:pt x="2362200" y="660400"/>
                  </a:lnTo>
                  <a:lnTo>
                    <a:pt x="2349500" y="673100"/>
                  </a:lnTo>
                  <a:lnTo>
                    <a:pt x="2336800" y="673100"/>
                  </a:lnTo>
                  <a:lnTo>
                    <a:pt x="2324100" y="685800"/>
                  </a:lnTo>
                  <a:lnTo>
                    <a:pt x="2374900" y="660400"/>
                  </a:lnTo>
                  <a:lnTo>
                    <a:pt x="2400300" y="647700"/>
                  </a:lnTo>
                  <a:lnTo>
                    <a:pt x="2425700" y="647700"/>
                  </a:lnTo>
                  <a:lnTo>
                    <a:pt x="2438400" y="660400"/>
                  </a:lnTo>
                  <a:lnTo>
                    <a:pt x="2463800" y="673100"/>
                  </a:lnTo>
                  <a:lnTo>
                    <a:pt x="2489200" y="660400"/>
                  </a:lnTo>
                  <a:lnTo>
                    <a:pt x="2489200" y="660400"/>
                  </a:lnTo>
                  <a:lnTo>
                    <a:pt x="2501900" y="673100"/>
                  </a:lnTo>
                  <a:lnTo>
                    <a:pt x="2514600" y="673100"/>
                  </a:lnTo>
                  <a:lnTo>
                    <a:pt x="2514600" y="673100"/>
                  </a:lnTo>
                  <a:lnTo>
                    <a:pt x="2527300" y="673100"/>
                  </a:lnTo>
                  <a:lnTo>
                    <a:pt x="2540000" y="685800"/>
                  </a:lnTo>
                  <a:lnTo>
                    <a:pt x="2540000" y="685800"/>
                  </a:lnTo>
                  <a:lnTo>
                    <a:pt x="2552700" y="685800"/>
                  </a:lnTo>
                  <a:lnTo>
                    <a:pt x="2552700" y="673100"/>
                  </a:lnTo>
                  <a:lnTo>
                    <a:pt x="2540000" y="673100"/>
                  </a:lnTo>
                  <a:lnTo>
                    <a:pt x="2552700" y="673100"/>
                  </a:lnTo>
                  <a:lnTo>
                    <a:pt x="2552700" y="673100"/>
                  </a:lnTo>
                  <a:lnTo>
                    <a:pt x="2565400" y="6731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603500" y="660400"/>
                  </a:lnTo>
                  <a:lnTo>
                    <a:pt x="2616200" y="647700"/>
                  </a:lnTo>
                  <a:lnTo>
                    <a:pt x="2616200" y="6604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54300" y="673100"/>
                  </a:lnTo>
                  <a:lnTo>
                    <a:pt x="2654300" y="673100"/>
                  </a:lnTo>
                  <a:lnTo>
                    <a:pt x="2679700" y="673100"/>
                  </a:lnTo>
                  <a:lnTo>
                    <a:pt x="2667000" y="685800"/>
                  </a:lnTo>
                  <a:lnTo>
                    <a:pt x="2679700" y="685800"/>
                  </a:lnTo>
                  <a:lnTo>
                    <a:pt x="2679700" y="698500"/>
                  </a:lnTo>
                  <a:lnTo>
                    <a:pt x="2692400" y="698500"/>
                  </a:lnTo>
                  <a:lnTo>
                    <a:pt x="2679700" y="711200"/>
                  </a:lnTo>
                  <a:lnTo>
                    <a:pt x="2679700" y="711200"/>
                  </a:lnTo>
                  <a:lnTo>
                    <a:pt x="2679700" y="711200"/>
                  </a:lnTo>
                  <a:lnTo>
                    <a:pt x="2679700" y="723900"/>
                  </a:lnTo>
                  <a:lnTo>
                    <a:pt x="2692400" y="723900"/>
                  </a:lnTo>
                  <a:lnTo>
                    <a:pt x="2692400" y="736600"/>
                  </a:lnTo>
                  <a:lnTo>
                    <a:pt x="2730500" y="774700"/>
                  </a:lnTo>
                  <a:lnTo>
                    <a:pt x="2717800" y="774700"/>
                  </a:lnTo>
                  <a:lnTo>
                    <a:pt x="2717800" y="774700"/>
                  </a:lnTo>
                  <a:lnTo>
                    <a:pt x="2717800" y="787400"/>
                  </a:lnTo>
                  <a:lnTo>
                    <a:pt x="2730500" y="787400"/>
                  </a:lnTo>
                  <a:lnTo>
                    <a:pt x="2730500" y="787400"/>
                  </a:lnTo>
                  <a:lnTo>
                    <a:pt x="2743200" y="787400"/>
                  </a:lnTo>
                  <a:lnTo>
                    <a:pt x="2743200" y="800100"/>
                  </a:lnTo>
                  <a:lnTo>
                    <a:pt x="2743200" y="800100"/>
                  </a:lnTo>
                  <a:lnTo>
                    <a:pt x="2730500" y="812800"/>
                  </a:lnTo>
                  <a:lnTo>
                    <a:pt x="2743200" y="812800"/>
                  </a:lnTo>
                  <a:lnTo>
                    <a:pt x="2743200" y="825500"/>
                  </a:lnTo>
                  <a:lnTo>
                    <a:pt x="2755900" y="825500"/>
                  </a:lnTo>
                  <a:lnTo>
                    <a:pt x="2755900" y="825500"/>
                  </a:lnTo>
                  <a:lnTo>
                    <a:pt x="2755900" y="825500"/>
                  </a:lnTo>
                  <a:lnTo>
                    <a:pt x="2768600" y="825500"/>
                  </a:lnTo>
                  <a:lnTo>
                    <a:pt x="2794000" y="838200"/>
                  </a:lnTo>
                  <a:lnTo>
                    <a:pt x="2794000" y="850900"/>
                  </a:lnTo>
                  <a:lnTo>
                    <a:pt x="2806700" y="850900"/>
                  </a:lnTo>
                  <a:lnTo>
                    <a:pt x="28067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32100" y="863600"/>
                  </a:lnTo>
                  <a:lnTo>
                    <a:pt x="2832100" y="863600"/>
                  </a:lnTo>
                  <a:lnTo>
                    <a:pt x="2832100" y="863600"/>
                  </a:lnTo>
                  <a:lnTo>
                    <a:pt x="2857500" y="863600"/>
                  </a:lnTo>
                  <a:lnTo>
                    <a:pt x="2857500" y="863600"/>
                  </a:lnTo>
                  <a:lnTo>
                    <a:pt x="2857500" y="863600"/>
                  </a:lnTo>
                  <a:lnTo>
                    <a:pt x="2857500" y="850900"/>
                  </a:lnTo>
                  <a:lnTo>
                    <a:pt x="2870200" y="863600"/>
                  </a:lnTo>
                  <a:lnTo>
                    <a:pt x="2882900" y="863600"/>
                  </a:lnTo>
                  <a:lnTo>
                    <a:pt x="2895600" y="863600"/>
                  </a:lnTo>
                  <a:lnTo>
                    <a:pt x="2895600" y="863600"/>
                  </a:lnTo>
                  <a:lnTo>
                    <a:pt x="2908300" y="863600"/>
                  </a:lnTo>
                  <a:lnTo>
                    <a:pt x="2895600" y="876300"/>
                  </a:lnTo>
                  <a:lnTo>
                    <a:pt x="2908300" y="876300"/>
                  </a:lnTo>
                  <a:lnTo>
                    <a:pt x="2908300" y="876300"/>
                  </a:lnTo>
                  <a:lnTo>
                    <a:pt x="2908300" y="889000"/>
                  </a:lnTo>
                  <a:lnTo>
                    <a:pt x="2908300" y="889000"/>
                  </a:lnTo>
                  <a:lnTo>
                    <a:pt x="2882900" y="889000"/>
                  </a:lnTo>
                  <a:lnTo>
                    <a:pt x="2857500" y="889000"/>
                  </a:lnTo>
                  <a:lnTo>
                    <a:pt x="2857500" y="901700"/>
                  </a:lnTo>
                  <a:lnTo>
                    <a:pt x="2870200" y="901700"/>
                  </a:lnTo>
                  <a:lnTo>
                    <a:pt x="2870200" y="901700"/>
                  </a:lnTo>
                  <a:lnTo>
                    <a:pt x="2870200" y="901700"/>
                  </a:lnTo>
                  <a:lnTo>
                    <a:pt x="2870200" y="914400"/>
                  </a:lnTo>
                  <a:lnTo>
                    <a:pt x="2882900" y="914400"/>
                  </a:lnTo>
                  <a:lnTo>
                    <a:pt x="2882900" y="914400"/>
                  </a:lnTo>
                  <a:lnTo>
                    <a:pt x="2882900" y="914400"/>
                  </a:lnTo>
                  <a:lnTo>
                    <a:pt x="2882900" y="927100"/>
                  </a:lnTo>
                  <a:lnTo>
                    <a:pt x="2882900" y="927100"/>
                  </a:lnTo>
                  <a:lnTo>
                    <a:pt x="2895600" y="914400"/>
                  </a:lnTo>
                  <a:lnTo>
                    <a:pt x="2908300" y="914400"/>
                  </a:lnTo>
                  <a:lnTo>
                    <a:pt x="2908300" y="927100"/>
                  </a:lnTo>
                  <a:lnTo>
                    <a:pt x="2908300" y="927100"/>
                  </a:lnTo>
                  <a:lnTo>
                    <a:pt x="2895600" y="939800"/>
                  </a:lnTo>
                  <a:lnTo>
                    <a:pt x="2921000" y="939800"/>
                  </a:lnTo>
                  <a:lnTo>
                    <a:pt x="2933700" y="939800"/>
                  </a:lnTo>
                  <a:lnTo>
                    <a:pt x="2946400" y="952500"/>
                  </a:lnTo>
                  <a:lnTo>
                    <a:pt x="2946400" y="952500"/>
                  </a:lnTo>
                  <a:lnTo>
                    <a:pt x="2946400" y="952500"/>
                  </a:lnTo>
                  <a:lnTo>
                    <a:pt x="2946400" y="965200"/>
                  </a:lnTo>
                  <a:lnTo>
                    <a:pt x="2946400" y="965200"/>
                  </a:lnTo>
                  <a:lnTo>
                    <a:pt x="2946400" y="977900"/>
                  </a:lnTo>
                  <a:lnTo>
                    <a:pt x="2959100" y="9906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21000" y="1054100"/>
                  </a:lnTo>
                  <a:lnTo>
                    <a:pt x="2946400" y="1054100"/>
                  </a:lnTo>
                  <a:lnTo>
                    <a:pt x="2946400" y="1054100"/>
                  </a:lnTo>
                  <a:lnTo>
                    <a:pt x="2971800" y="1054100"/>
                  </a:lnTo>
                  <a:lnTo>
                    <a:pt x="2984500" y="1054100"/>
                  </a:lnTo>
                  <a:lnTo>
                    <a:pt x="3022600" y="1066800"/>
                  </a:lnTo>
                  <a:lnTo>
                    <a:pt x="3009900" y="1079500"/>
                  </a:lnTo>
                  <a:lnTo>
                    <a:pt x="3060700" y="1079500"/>
                  </a:lnTo>
                  <a:lnTo>
                    <a:pt x="3060700" y="1079500"/>
                  </a:lnTo>
                  <a:lnTo>
                    <a:pt x="3111500" y="1092200"/>
                  </a:lnTo>
                  <a:lnTo>
                    <a:pt x="3111500" y="1092200"/>
                  </a:lnTo>
                  <a:lnTo>
                    <a:pt x="3136900" y="1092200"/>
                  </a:lnTo>
                  <a:lnTo>
                    <a:pt x="3149600" y="1104900"/>
                  </a:lnTo>
                  <a:lnTo>
                    <a:pt x="3149600" y="1104900"/>
                  </a:lnTo>
                  <a:lnTo>
                    <a:pt x="3162300" y="1092200"/>
                  </a:lnTo>
                  <a:lnTo>
                    <a:pt x="3200400" y="1104900"/>
                  </a:lnTo>
                  <a:lnTo>
                    <a:pt x="3187700" y="1117600"/>
                  </a:lnTo>
                  <a:lnTo>
                    <a:pt x="3187700" y="1117600"/>
                  </a:lnTo>
                  <a:lnTo>
                    <a:pt x="3187700" y="1117600"/>
                  </a:lnTo>
                  <a:lnTo>
                    <a:pt x="3200400" y="1117600"/>
                  </a:lnTo>
                  <a:lnTo>
                    <a:pt x="3200400" y="1130300"/>
                  </a:lnTo>
                  <a:lnTo>
                    <a:pt x="3213100" y="1130300"/>
                  </a:lnTo>
                  <a:lnTo>
                    <a:pt x="3213100" y="1130300"/>
                  </a:lnTo>
                  <a:lnTo>
                    <a:pt x="3238500" y="1130300"/>
                  </a:lnTo>
                  <a:lnTo>
                    <a:pt x="3251200" y="1117600"/>
                  </a:lnTo>
                  <a:lnTo>
                    <a:pt x="3251200" y="1130300"/>
                  </a:lnTo>
                  <a:lnTo>
                    <a:pt x="3263900" y="1130300"/>
                  </a:lnTo>
                  <a:lnTo>
                    <a:pt x="3263900" y="1117600"/>
                  </a:lnTo>
                  <a:lnTo>
                    <a:pt x="3276600" y="1130300"/>
                  </a:lnTo>
                  <a:lnTo>
                    <a:pt x="3276600" y="1130300"/>
                  </a:lnTo>
                  <a:lnTo>
                    <a:pt x="3289300" y="1130300"/>
                  </a:lnTo>
                  <a:lnTo>
                    <a:pt x="3302000" y="1130300"/>
                  </a:lnTo>
                  <a:lnTo>
                    <a:pt x="3302000" y="1143000"/>
                  </a:lnTo>
                  <a:lnTo>
                    <a:pt x="3314700" y="1143000"/>
                  </a:lnTo>
                  <a:lnTo>
                    <a:pt x="3314700" y="1143000"/>
                  </a:lnTo>
                  <a:lnTo>
                    <a:pt x="3327400" y="1143000"/>
                  </a:lnTo>
                  <a:lnTo>
                    <a:pt x="3327400" y="1130300"/>
                  </a:lnTo>
                  <a:lnTo>
                    <a:pt x="3340100" y="1130300"/>
                  </a:lnTo>
                  <a:lnTo>
                    <a:pt x="3365500" y="1117600"/>
                  </a:lnTo>
                  <a:lnTo>
                    <a:pt x="3365500" y="1130300"/>
                  </a:lnTo>
                  <a:lnTo>
                    <a:pt x="3390900" y="1143000"/>
                  </a:lnTo>
                  <a:lnTo>
                    <a:pt x="3390900" y="1130300"/>
                  </a:lnTo>
                  <a:lnTo>
                    <a:pt x="3416300" y="1130300"/>
                  </a:lnTo>
                  <a:lnTo>
                    <a:pt x="3416300" y="1143000"/>
                  </a:lnTo>
                  <a:lnTo>
                    <a:pt x="3416300" y="1143000"/>
                  </a:lnTo>
                  <a:lnTo>
                    <a:pt x="3403600" y="1143000"/>
                  </a:lnTo>
                  <a:lnTo>
                    <a:pt x="3403600" y="1143000"/>
                  </a:lnTo>
                  <a:lnTo>
                    <a:pt x="3390900" y="1143000"/>
                  </a:lnTo>
                  <a:lnTo>
                    <a:pt x="3378200" y="1155700"/>
                  </a:lnTo>
                  <a:lnTo>
                    <a:pt x="3378200" y="1155700"/>
                  </a:lnTo>
                  <a:lnTo>
                    <a:pt x="3378200" y="1155700"/>
                  </a:lnTo>
                  <a:lnTo>
                    <a:pt x="3352800" y="1155700"/>
                  </a:lnTo>
                  <a:lnTo>
                    <a:pt x="3352800" y="1155700"/>
                  </a:lnTo>
                  <a:lnTo>
                    <a:pt x="3327400" y="1168400"/>
                  </a:lnTo>
                  <a:lnTo>
                    <a:pt x="3327400" y="1168400"/>
                  </a:lnTo>
                  <a:lnTo>
                    <a:pt x="3314700" y="1168400"/>
                  </a:lnTo>
                  <a:lnTo>
                    <a:pt x="3314700" y="1168400"/>
                  </a:lnTo>
                  <a:lnTo>
                    <a:pt x="3314700" y="1181100"/>
                  </a:lnTo>
                  <a:lnTo>
                    <a:pt x="3302000" y="1181100"/>
                  </a:lnTo>
                  <a:lnTo>
                    <a:pt x="3314700" y="1181100"/>
                  </a:lnTo>
                  <a:lnTo>
                    <a:pt x="3314700" y="1181100"/>
                  </a:lnTo>
                  <a:lnTo>
                    <a:pt x="3302000" y="1193800"/>
                  </a:lnTo>
                  <a:lnTo>
                    <a:pt x="3314700" y="1193800"/>
                  </a:lnTo>
                  <a:lnTo>
                    <a:pt x="3340100" y="1206500"/>
                  </a:lnTo>
                  <a:lnTo>
                    <a:pt x="3352800" y="1206500"/>
                  </a:lnTo>
                  <a:lnTo>
                    <a:pt x="3352800" y="1206500"/>
                  </a:lnTo>
                  <a:lnTo>
                    <a:pt x="3365500" y="1219200"/>
                  </a:lnTo>
                  <a:lnTo>
                    <a:pt x="3365500" y="1231900"/>
                  </a:lnTo>
                  <a:lnTo>
                    <a:pt x="3365500" y="1231900"/>
                  </a:lnTo>
                  <a:lnTo>
                    <a:pt x="3378200" y="1231900"/>
                  </a:lnTo>
                  <a:lnTo>
                    <a:pt x="3390900" y="1231900"/>
                  </a:lnTo>
                  <a:lnTo>
                    <a:pt x="3365500" y="1244600"/>
                  </a:lnTo>
                  <a:lnTo>
                    <a:pt x="3352800" y="1244600"/>
                  </a:lnTo>
                  <a:lnTo>
                    <a:pt x="3327400" y="1244600"/>
                  </a:lnTo>
                  <a:lnTo>
                    <a:pt x="3327400" y="1244600"/>
                  </a:lnTo>
                  <a:lnTo>
                    <a:pt x="3302000" y="1257300"/>
                  </a:lnTo>
                  <a:lnTo>
                    <a:pt x="3327400" y="1257300"/>
                  </a:lnTo>
                  <a:lnTo>
                    <a:pt x="3314700" y="1257300"/>
                  </a:lnTo>
                  <a:lnTo>
                    <a:pt x="3314700" y="1257300"/>
                  </a:lnTo>
                  <a:lnTo>
                    <a:pt x="3302000" y="1257300"/>
                  </a:lnTo>
                  <a:lnTo>
                    <a:pt x="3302000" y="1270000"/>
                  </a:lnTo>
                  <a:lnTo>
                    <a:pt x="3314700" y="1270000"/>
                  </a:lnTo>
                  <a:lnTo>
                    <a:pt x="3327400" y="1282700"/>
                  </a:lnTo>
                  <a:lnTo>
                    <a:pt x="3327400" y="1282700"/>
                  </a:lnTo>
                  <a:lnTo>
                    <a:pt x="3340100" y="1282700"/>
                  </a:lnTo>
                  <a:lnTo>
                    <a:pt x="3352800" y="1270000"/>
                  </a:lnTo>
                  <a:lnTo>
                    <a:pt x="3352800" y="1282700"/>
                  </a:lnTo>
                  <a:lnTo>
                    <a:pt x="3365500" y="1282700"/>
                  </a:lnTo>
                  <a:lnTo>
                    <a:pt x="3365500" y="1282700"/>
                  </a:lnTo>
                  <a:lnTo>
                    <a:pt x="3390900" y="1282700"/>
                  </a:lnTo>
                  <a:lnTo>
                    <a:pt x="3390900" y="1282700"/>
                  </a:lnTo>
                  <a:lnTo>
                    <a:pt x="3416300" y="1270000"/>
                  </a:lnTo>
                  <a:lnTo>
                    <a:pt x="3416300" y="1270000"/>
                  </a:lnTo>
                  <a:lnTo>
                    <a:pt x="3416300" y="1282700"/>
                  </a:lnTo>
                  <a:lnTo>
                    <a:pt x="3454400" y="1295400"/>
                  </a:lnTo>
                  <a:lnTo>
                    <a:pt x="3454400" y="1282700"/>
                  </a:lnTo>
                  <a:lnTo>
                    <a:pt x="3467100" y="1282700"/>
                  </a:lnTo>
                  <a:lnTo>
                    <a:pt x="3467100" y="1282700"/>
                  </a:lnTo>
                  <a:lnTo>
                    <a:pt x="3467100" y="1282700"/>
                  </a:lnTo>
                  <a:lnTo>
                    <a:pt x="3467100" y="1295400"/>
                  </a:lnTo>
                  <a:lnTo>
                    <a:pt x="3479800" y="1295400"/>
                  </a:lnTo>
                  <a:lnTo>
                    <a:pt x="3492500" y="1295400"/>
                  </a:lnTo>
                  <a:lnTo>
                    <a:pt x="3492500" y="1295400"/>
                  </a:lnTo>
                  <a:lnTo>
                    <a:pt x="3505200" y="1295400"/>
                  </a:lnTo>
                  <a:lnTo>
                    <a:pt x="3505200" y="13081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43300" y="1333500"/>
                  </a:lnTo>
                  <a:lnTo>
                    <a:pt x="3530600" y="1333500"/>
                  </a:lnTo>
                  <a:lnTo>
                    <a:pt x="3517900" y="1346200"/>
                  </a:lnTo>
                  <a:lnTo>
                    <a:pt x="3530600" y="1346200"/>
                  </a:lnTo>
                  <a:lnTo>
                    <a:pt x="3530600" y="1358900"/>
                  </a:lnTo>
                  <a:lnTo>
                    <a:pt x="3543300" y="1358900"/>
                  </a:lnTo>
                  <a:lnTo>
                    <a:pt x="3530600" y="1371600"/>
                  </a:lnTo>
                  <a:lnTo>
                    <a:pt x="3517900" y="1371600"/>
                  </a:lnTo>
                  <a:lnTo>
                    <a:pt x="3505200" y="1384300"/>
                  </a:lnTo>
                  <a:lnTo>
                    <a:pt x="3517900" y="1384300"/>
                  </a:lnTo>
                  <a:lnTo>
                    <a:pt x="3517900" y="1397000"/>
                  </a:lnTo>
                  <a:lnTo>
                    <a:pt x="3517900" y="1397000"/>
                  </a:lnTo>
                  <a:lnTo>
                    <a:pt x="3517900" y="1409700"/>
                  </a:lnTo>
                  <a:lnTo>
                    <a:pt x="3543300" y="1409700"/>
                  </a:lnTo>
                  <a:lnTo>
                    <a:pt x="3530600" y="1409700"/>
                  </a:lnTo>
                  <a:lnTo>
                    <a:pt x="3530600" y="1409700"/>
                  </a:lnTo>
                  <a:lnTo>
                    <a:pt x="3543300" y="1422400"/>
                  </a:lnTo>
                  <a:lnTo>
                    <a:pt x="3543300" y="1422400"/>
                  </a:lnTo>
                  <a:lnTo>
                    <a:pt x="3556000" y="1422400"/>
                  </a:lnTo>
                  <a:lnTo>
                    <a:pt x="3556000" y="1422400"/>
                  </a:lnTo>
                  <a:lnTo>
                    <a:pt x="3568700" y="1422400"/>
                  </a:lnTo>
                  <a:lnTo>
                    <a:pt x="3556000" y="1435100"/>
                  </a:lnTo>
                  <a:lnTo>
                    <a:pt x="3568700" y="1435100"/>
                  </a:lnTo>
                  <a:lnTo>
                    <a:pt x="3568700" y="1435100"/>
                  </a:lnTo>
                  <a:lnTo>
                    <a:pt x="3568700" y="1447800"/>
                  </a:lnTo>
                  <a:lnTo>
                    <a:pt x="3594100" y="1460500"/>
                  </a:lnTo>
                  <a:lnTo>
                    <a:pt x="3619500" y="1473200"/>
                  </a:lnTo>
                  <a:lnTo>
                    <a:pt x="3606800" y="1473200"/>
                  </a:lnTo>
                  <a:lnTo>
                    <a:pt x="3632200" y="1473200"/>
                  </a:lnTo>
                  <a:lnTo>
                    <a:pt x="3632200" y="1485900"/>
                  </a:lnTo>
                  <a:lnTo>
                    <a:pt x="3657600" y="1498600"/>
                  </a:lnTo>
                  <a:lnTo>
                    <a:pt x="3644900" y="1511300"/>
                  </a:lnTo>
                  <a:lnTo>
                    <a:pt x="3657600" y="1511300"/>
                  </a:lnTo>
                  <a:lnTo>
                    <a:pt x="3644900" y="1524000"/>
                  </a:lnTo>
                  <a:lnTo>
                    <a:pt x="3632200" y="1524000"/>
                  </a:lnTo>
                  <a:lnTo>
                    <a:pt x="3619500" y="1536700"/>
                  </a:lnTo>
                  <a:lnTo>
                    <a:pt x="3632200" y="1536700"/>
                  </a:lnTo>
                  <a:lnTo>
                    <a:pt x="3632200" y="1549400"/>
                  </a:lnTo>
                  <a:lnTo>
                    <a:pt x="3644900" y="1549400"/>
                  </a:lnTo>
                  <a:lnTo>
                    <a:pt x="3632200" y="1562100"/>
                  </a:lnTo>
                  <a:lnTo>
                    <a:pt x="3619500" y="1562100"/>
                  </a:lnTo>
                  <a:lnTo>
                    <a:pt x="3606800" y="1574800"/>
                  </a:lnTo>
                  <a:lnTo>
                    <a:pt x="3619500" y="1574800"/>
                  </a:lnTo>
                  <a:lnTo>
                    <a:pt x="3632200" y="1574800"/>
                  </a:lnTo>
                  <a:lnTo>
                    <a:pt x="3619500" y="1587500"/>
                  </a:lnTo>
                  <a:lnTo>
                    <a:pt x="3606800" y="1587500"/>
                  </a:lnTo>
                  <a:lnTo>
                    <a:pt x="3606800" y="1600200"/>
                  </a:lnTo>
                  <a:lnTo>
                    <a:pt x="3594100" y="1600200"/>
                  </a:lnTo>
                  <a:lnTo>
                    <a:pt x="3581400" y="1612900"/>
                  </a:lnTo>
                  <a:lnTo>
                    <a:pt x="3581400" y="1625600"/>
                  </a:lnTo>
                  <a:lnTo>
                    <a:pt x="3568700" y="1625600"/>
                  </a:lnTo>
                  <a:lnTo>
                    <a:pt x="3556000" y="1638300"/>
                  </a:lnTo>
                  <a:lnTo>
                    <a:pt x="3543300" y="1638300"/>
                  </a:lnTo>
                  <a:lnTo>
                    <a:pt x="3543300" y="1651000"/>
                  </a:lnTo>
                  <a:lnTo>
                    <a:pt x="3556000" y="1663700"/>
                  </a:lnTo>
                  <a:lnTo>
                    <a:pt x="3556000" y="1663700"/>
                  </a:lnTo>
                  <a:lnTo>
                    <a:pt x="3556000" y="1676400"/>
                  </a:lnTo>
                  <a:lnTo>
                    <a:pt x="3556000" y="1676400"/>
                  </a:lnTo>
                  <a:lnTo>
                    <a:pt x="3556000" y="1676400"/>
                  </a:lnTo>
                  <a:lnTo>
                    <a:pt x="3543300" y="1676400"/>
                  </a:lnTo>
                  <a:lnTo>
                    <a:pt x="3543300" y="1689100"/>
                  </a:lnTo>
                  <a:lnTo>
                    <a:pt x="3530600" y="1689100"/>
                  </a:lnTo>
                  <a:lnTo>
                    <a:pt x="3517900" y="1676400"/>
                  </a:lnTo>
                  <a:lnTo>
                    <a:pt x="3505200" y="1676400"/>
                  </a:lnTo>
                  <a:lnTo>
                    <a:pt x="3492500" y="1676400"/>
                  </a:lnTo>
                  <a:lnTo>
                    <a:pt x="3479800" y="1676400"/>
                  </a:lnTo>
                  <a:lnTo>
                    <a:pt x="3492500" y="1689100"/>
                  </a:lnTo>
                  <a:lnTo>
                    <a:pt x="3492500" y="1701800"/>
                  </a:lnTo>
                  <a:lnTo>
                    <a:pt x="3479800" y="1701800"/>
                  </a:lnTo>
                  <a:lnTo>
                    <a:pt x="3479800" y="1727200"/>
                  </a:lnTo>
                  <a:lnTo>
                    <a:pt x="3492500" y="1727200"/>
                  </a:lnTo>
                  <a:lnTo>
                    <a:pt x="3479800" y="1727200"/>
                  </a:lnTo>
                  <a:lnTo>
                    <a:pt x="3467100" y="1727200"/>
                  </a:lnTo>
                  <a:lnTo>
                    <a:pt x="3479800" y="1727200"/>
                  </a:lnTo>
                  <a:lnTo>
                    <a:pt x="3467100" y="1727200"/>
                  </a:lnTo>
                  <a:lnTo>
                    <a:pt x="3467100" y="1714500"/>
                  </a:lnTo>
                  <a:lnTo>
                    <a:pt x="3454400" y="1714500"/>
                  </a:lnTo>
                  <a:lnTo>
                    <a:pt x="3454400" y="1714500"/>
                  </a:lnTo>
                  <a:lnTo>
                    <a:pt x="3454400" y="1714500"/>
                  </a:lnTo>
                  <a:lnTo>
                    <a:pt x="3441700" y="1714500"/>
                  </a:lnTo>
                  <a:lnTo>
                    <a:pt x="3441700" y="1701800"/>
                  </a:lnTo>
                  <a:lnTo>
                    <a:pt x="3403600" y="1689100"/>
                  </a:lnTo>
                  <a:lnTo>
                    <a:pt x="3403600" y="1689100"/>
                  </a:lnTo>
                  <a:lnTo>
                    <a:pt x="3365500" y="1689100"/>
                  </a:lnTo>
                  <a:lnTo>
                    <a:pt x="3365500" y="1689100"/>
                  </a:lnTo>
                  <a:lnTo>
                    <a:pt x="3365500" y="1689100"/>
                  </a:lnTo>
                  <a:lnTo>
                    <a:pt x="3340100" y="1701800"/>
                  </a:lnTo>
                  <a:lnTo>
                    <a:pt x="3302000" y="1701800"/>
                  </a:lnTo>
                  <a:lnTo>
                    <a:pt x="3302000" y="1701800"/>
                  </a:lnTo>
                  <a:lnTo>
                    <a:pt x="3289300" y="1701800"/>
                  </a:lnTo>
                  <a:lnTo>
                    <a:pt x="3276600" y="1701800"/>
                  </a:lnTo>
                  <a:lnTo>
                    <a:pt x="3276600" y="1701800"/>
                  </a:lnTo>
                  <a:lnTo>
                    <a:pt x="3276600" y="1714500"/>
                  </a:lnTo>
                  <a:lnTo>
                    <a:pt x="3263900" y="1714500"/>
                  </a:lnTo>
                  <a:lnTo>
                    <a:pt x="3263900" y="1727200"/>
                  </a:lnTo>
                  <a:lnTo>
                    <a:pt x="3263900" y="1727200"/>
                  </a:lnTo>
                  <a:lnTo>
                    <a:pt x="3276600" y="1727200"/>
                  </a:lnTo>
                  <a:lnTo>
                    <a:pt x="3276600" y="1739900"/>
                  </a:lnTo>
                  <a:lnTo>
                    <a:pt x="3289300" y="1739900"/>
                  </a:lnTo>
                  <a:lnTo>
                    <a:pt x="3276600" y="1739900"/>
                  </a:lnTo>
                  <a:lnTo>
                    <a:pt x="3276600" y="1752600"/>
                  </a:lnTo>
                  <a:lnTo>
                    <a:pt x="3289300" y="1752600"/>
                  </a:lnTo>
                  <a:lnTo>
                    <a:pt x="3289300" y="1752600"/>
                  </a:lnTo>
                  <a:lnTo>
                    <a:pt x="3302000" y="1765300"/>
                  </a:lnTo>
                  <a:lnTo>
                    <a:pt x="3289300" y="1765300"/>
                  </a:lnTo>
                  <a:lnTo>
                    <a:pt x="3263900" y="1765300"/>
                  </a:lnTo>
                  <a:lnTo>
                    <a:pt x="3263900" y="1790700"/>
                  </a:lnTo>
                  <a:lnTo>
                    <a:pt x="3251200" y="1790700"/>
                  </a:lnTo>
                  <a:lnTo>
                    <a:pt x="3238500" y="1803400"/>
                  </a:lnTo>
                  <a:lnTo>
                    <a:pt x="3225800" y="1803400"/>
                  </a:lnTo>
                  <a:lnTo>
                    <a:pt x="3225800" y="1816100"/>
                  </a:lnTo>
                  <a:lnTo>
                    <a:pt x="3213100" y="1816100"/>
                  </a:lnTo>
                  <a:lnTo>
                    <a:pt x="3213100" y="1841500"/>
                  </a:lnTo>
                  <a:lnTo>
                    <a:pt x="3200400" y="1841500"/>
                  </a:lnTo>
                  <a:lnTo>
                    <a:pt x="3187700" y="1828800"/>
                  </a:lnTo>
                  <a:lnTo>
                    <a:pt x="3175000" y="1828800"/>
                  </a:lnTo>
                  <a:lnTo>
                    <a:pt x="3162300" y="1841500"/>
                  </a:lnTo>
                  <a:lnTo>
                    <a:pt x="3111500" y="1841500"/>
                  </a:lnTo>
                  <a:lnTo>
                    <a:pt x="3111500" y="1841500"/>
                  </a:lnTo>
                  <a:lnTo>
                    <a:pt x="3098800" y="1841500"/>
                  </a:lnTo>
                  <a:lnTo>
                    <a:pt x="3086100" y="1854200"/>
                  </a:lnTo>
                  <a:lnTo>
                    <a:pt x="3073400" y="1841500"/>
                  </a:lnTo>
                  <a:lnTo>
                    <a:pt x="3060700" y="1841500"/>
                  </a:lnTo>
                  <a:lnTo>
                    <a:pt x="3048000" y="1841500"/>
                  </a:lnTo>
                  <a:lnTo>
                    <a:pt x="3048000" y="1841500"/>
                  </a:lnTo>
                  <a:lnTo>
                    <a:pt x="3035300" y="1841500"/>
                  </a:lnTo>
                  <a:lnTo>
                    <a:pt x="3022600" y="1854200"/>
                  </a:lnTo>
                  <a:lnTo>
                    <a:pt x="3022600" y="1854200"/>
                  </a:lnTo>
                  <a:lnTo>
                    <a:pt x="2984500" y="1841500"/>
                  </a:lnTo>
                  <a:lnTo>
                    <a:pt x="2984500" y="1841500"/>
                  </a:lnTo>
                  <a:lnTo>
                    <a:pt x="2959100" y="1841500"/>
                  </a:lnTo>
                  <a:lnTo>
                    <a:pt x="2971800" y="1841500"/>
                  </a:lnTo>
                  <a:lnTo>
                    <a:pt x="2971800" y="1841500"/>
                  </a:lnTo>
                  <a:lnTo>
                    <a:pt x="2984500" y="1828800"/>
                  </a:lnTo>
                  <a:lnTo>
                    <a:pt x="3009900" y="1828800"/>
                  </a:lnTo>
                  <a:lnTo>
                    <a:pt x="3022600" y="1816100"/>
                  </a:lnTo>
                  <a:lnTo>
                    <a:pt x="3035300" y="1803400"/>
                  </a:lnTo>
                  <a:lnTo>
                    <a:pt x="3048000" y="1790700"/>
                  </a:lnTo>
                  <a:lnTo>
                    <a:pt x="3035300" y="1790700"/>
                  </a:lnTo>
                  <a:lnTo>
                    <a:pt x="3022600" y="1790700"/>
                  </a:lnTo>
                  <a:lnTo>
                    <a:pt x="2997200" y="1778000"/>
                  </a:lnTo>
                  <a:lnTo>
                    <a:pt x="2984500" y="1778000"/>
                  </a:lnTo>
                  <a:lnTo>
                    <a:pt x="2959100" y="1778000"/>
                  </a:lnTo>
                  <a:lnTo>
                    <a:pt x="2933700" y="1790700"/>
                  </a:lnTo>
                  <a:lnTo>
                    <a:pt x="2921000" y="1790700"/>
                  </a:lnTo>
                  <a:lnTo>
                    <a:pt x="2908300" y="1790700"/>
                  </a:lnTo>
                  <a:lnTo>
                    <a:pt x="2895600" y="1778000"/>
                  </a:lnTo>
                  <a:lnTo>
                    <a:pt x="2882900" y="1778000"/>
                  </a:lnTo>
                  <a:lnTo>
                    <a:pt x="2857500" y="1778000"/>
                  </a:lnTo>
                  <a:lnTo>
                    <a:pt x="2857500" y="1790700"/>
                  </a:lnTo>
                  <a:lnTo>
                    <a:pt x="2844800" y="1790700"/>
                  </a:lnTo>
                  <a:lnTo>
                    <a:pt x="2806700" y="1778000"/>
                  </a:lnTo>
                  <a:lnTo>
                    <a:pt x="2806700" y="1778000"/>
                  </a:lnTo>
                  <a:lnTo>
                    <a:pt x="2806700" y="1790700"/>
                  </a:lnTo>
                  <a:lnTo>
                    <a:pt x="2794000" y="1790700"/>
                  </a:lnTo>
                  <a:lnTo>
                    <a:pt x="2781300" y="1790700"/>
                  </a:lnTo>
                  <a:lnTo>
                    <a:pt x="2768600" y="1790700"/>
                  </a:lnTo>
                  <a:lnTo>
                    <a:pt x="2755900" y="1803400"/>
                  </a:lnTo>
                  <a:lnTo>
                    <a:pt x="2743200" y="1803400"/>
                  </a:lnTo>
                  <a:lnTo>
                    <a:pt x="2717800" y="1816100"/>
                  </a:lnTo>
                  <a:lnTo>
                    <a:pt x="2717800" y="1803400"/>
                  </a:lnTo>
                  <a:lnTo>
                    <a:pt x="2679700" y="1803400"/>
                  </a:lnTo>
                  <a:lnTo>
                    <a:pt x="2679700" y="1803400"/>
                  </a:lnTo>
                  <a:lnTo>
                    <a:pt x="2679700" y="1803400"/>
                  </a:lnTo>
                  <a:lnTo>
                    <a:pt x="2654300" y="1803400"/>
                  </a:lnTo>
                  <a:lnTo>
                    <a:pt x="2641600" y="1816100"/>
                  </a:lnTo>
                  <a:lnTo>
                    <a:pt x="2628900" y="1816100"/>
                  </a:lnTo>
                  <a:lnTo>
                    <a:pt x="2628900" y="1816100"/>
                  </a:lnTo>
                  <a:lnTo>
                    <a:pt x="2578100" y="1828800"/>
                  </a:lnTo>
                  <a:lnTo>
                    <a:pt x="2565400" y="1828800"/>
                  </a:lnTo>
                  <a:lnTo>
                    <a:pt x="2552700" y="1828800"/>
                  </a:lnTo>
                  <a:lnTo>
                    <a:pt x="2540000" y="1841500"/>
                  </a:lnTo>
                  <a:lnTo>
                    <a:pt x="2540000" y="1841500"/>
                  </a:lnTo>
                  <a:lnTo>
                    <a:pt x="2540000" y="1841500"/>
                  </a:lnTo>
                  <a:lnTo>
                    <a:pt x="2501900" y="1841500"/>
                  </a:lnTo>
                  <a:lnTo>
                    <a:pt x="2501900" y="1841500"/>
                  </a:lnTo>
                  <a:lnTo>
                    <a:pt x="2501900" y="1841500"/>
                  </a:lnTo>
                  <a:lnTo>
                    <a:pt x="2489200" y="1841500"/>
                  </a:lnTo>
                  <a:lnTo>
                    <a:pt x="2476500" y="1841500"/>
                  </a:lnTo>
                  <a:lnTo>
                    <a:pt x="2463800" y="1841500"/>
                  </a:lnTo>
                  <a:lnTo>
                    <a:pt x="2451100" y="1854200"/>
                  </a:lnTo>
                  <a:lnTo>
                    <a:pt x="2451100" y="1854200"/>
                  </a:lnTo>
                  <a:lnTo>
                    <a:pt x="2438400" y="1841500"/>
                  </a:lnTo>
                  <a:lnTo>
                    <a:pt x="2400300" y="1828800"/>
                  </a:lnTo>
                  <a:lnTo>
                    <a:pt x="2413000" y="1828800"/>
                  </a:lnTo>
                  <a:lnTo>
                    <a:pt x="2400300" y="1828800"/>
                  </a:lnTo>
                  <a:lnTo>
                    <a:pt x="2387600" y="1816100"/>
                  </a:lnTo>
                  <a:lnTo>
                    <a:pt x="2387600" y="1816100"/>
                  </a:lnTo>
                  <a:lnTo>
                    <a:pt x="2374900" y="1816100"/>
                  </a:lnTo>
                  <a:lnTo>
                    <a:pt x="2374900" y="1803400"/>
                  </a:lnTo>
                  <a:lnTo>
                    <a:pt x="2336800" y="1803400"/>
                  </a:lnTo>
                  <a:lnTo>
                    <a:pt x="2324100" y="1816100"/>
                  </a:lnTo>
                  <a:lnTo>
                    <a:pt x="2336800" y="1816100"/>
                  </a:lnTo>
                  <a:lnTo>
                    <a:pt x="2324100" y="1816100"/>
                  </a:lnTo>
                  <a:lnTo>
                    <a:pt x="2311400" y="1816100"/>
                  </a:lnTo>
                  <a:lnTo>
                    <a:pt x="2273300" y="1828800"/>
                  </a:lnTo>
                  <a:lnTo>
                    <a:pt x="2260600" y="1828800"/>
                  </a:lnTo>
                  <a:lnTo>
                    <a:pt x="2260600" y="1816100"/>
                  </a:lnTo>
                  <a:lnTo>
                    <a:pt x="2260600" y="1816100"/>
                  </a:lnTo>
                  <a:lnTo>
                    <a:pt x="2260600" y="1816100"/>
                  </a:lnTo>
                  <a:lnTo>
                    <a:pt x="2247900" y="1816100"/>
                  </a:lnTo>
                  <a:lnTo>
                    <a:pt x="2247900" y="1803400"/>
                  </a:lnTo>
                  <a:lnTo>
                    <a:pt x="2235200" y="1803400"/>
                  </a:lnTo>
                  <a:lnTo>
                    <a:pt x="2247900" y="1803400"/>
                  </a:lnTo>
                  <a:lnTo>
                    <a:pt x="2247900" y="1803400"/>
                  </a:lnTo>
                  <a:lnTo>
                    <a:pt x="2247900" y="1790700"/>
                  </a:lnTo>
                  <a:lnTo>
                    <a:pt x="2235200" y="1790700"/>
                  </a:lnTo>
                  <a:lnTo>
                    <a:pt x="2260600" y="1739900"/>
                  </a:lnTo>
                  <a:lnTo>
                    <a:pt x="2273300" y="1739900"/>
                  </a:lnTo>
                  <a:lnTo>
                    <a:pt x="2286000" y="1727200"/>
                  </a:lnTo>
                  <a:lnTo>
                    <a:pt x="2286000" y="1727200"/>
                  </a:lnTo>
                  <a:lnTo>
                    <a:pt x="2298700" y="1714500"/>
                  </a:lnTo>
                  <a:lnTo>
                    <a:pt x="2298700" y="17145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49500" y="1676400"/>
                  </a:lnTo>
                  <a:lnTo>
                    <a:pt x="2387600" y="1676400"/>
                  </a:lnTo>
                  <a:lnTo>
                    <a:pt x="2400300" y="1676400"/>
                  </a:lnTo>
                  <a:lnTo>
                    <a:pt x="2413000" y="1676400"/>
                  </a:lnTo>
                  <a:lnTo>
                    <a:pt x="2413000" y="1676400"/>
                  </a:lnTo>
                  <a:lnTo>
                    <a:pt x="2425700" y="1676400"/>
                  </a:lnTo>
                  <a:lnTo>
                    <a:pt x="2425700" y="1689100"/>
                  </a:lnTo>
                  <a:lnTo>
                    <a:pt x="2438400" y="1689100"/>
                  </a:lnTo>
                  <a:lnTo>
                    <a:pt x="2438400" y="1676400"/>
                  </a:lnTo>
                  <a:lnTo>
                    <a:pt x="2438400" y="1676400"/>
                  </a:lnTo>
                  <a:lnTo>
                    <a:pt x="2451100" y="1676400"/>
                  </a:lnTo>
                  <a:lnTo>
                    <a:pt x="2463800" y="1676400"/>
                  </a:lnTo>
                  <a:lnTo>
                    <a:pt x="2463800" y="1676400"/>
                  </a:lnTo>
                  <a:lnTo>
                    <a:pt x="2489200" y="1676400"/>
                  </a:lnTo>
                  <a:lnTo>
                    <a:pt x="2476500" y="1676400"/>
                  </a:lnTo>
                  <a:lnTo>
                    <a:pt x="2463800" y="1663700"/>
                  </a:lnTo>
                  <a:lnTo>
                    <a:pt x="2514600" y="1663700"/>
                  </a:lnTo>
                  <a:lnTo>
                    <a:pt x="2552700" y="1651000"/>
                  </a:lnTo>
                  <a:lnTo>
                    <a:pt x="2552700" y="1651000"/>
                  </a:lnTo>
                  <a:lnTo>
                    <a:pt x="2578100" y="1651000"/>
                  </a:lnTo>
                  <a:lnTo>
                    <a:pt x="2616200" y="1638300"/>
                  </a:lnTo>
                  <a:lnTo>
                    <a:pt x="2616200" y="1638300"/>
                  </a:lnTo>
                  <a:lnTo>
                    <a:pt x="2654300" y="1625600"/>
                  </a:lnTo>
                  <a:lnTo>
                    <a:pt x="2679700" y="1625600"/>
                  </a:lnTo>
                  <a:lnTo>
                    <a:pt x="2679700" y="1625600"/>
                  </a:lnTo>
                  <a:lnTo>
                    <a:pt x="2679700" y="1612900"/>
                  </a:lnTo>
                  <a:lnTo>
                    <a:pt x="2679700" y="1612900"/>
                  </a:lnTo>
                  <a:lnTo>
                    <a:pt x="2692400" y="1612900"/>
                  </a:lnTo>
                  <a:lnTo>
                    <a:pt x="2705100" y="1600200"/>
                  </a:lnTo>
                  <a:lnTo>
                    <a:pt x="2717800" y="1600200"/>
                  </a:lnTo>
                  <a:lnTo>
                    <a:pt x="2717800" y="1587500"/>
                  </a:lnTo>
                  <a:lnTo>
                    <a:pt x="2717800" y="1587500"/>
                  </a:lnTo>
                  <a:lnTo>
                    <a:pt x="2730500" y="1574800"/>
                  </a:lnTo>
                  <a:lnTo>
                    <a:pt x="2743200" y="1562100"/>
                  </a:lnTo>
                  <a:lnTo>
                    <a:pt x="2768600" y="1524000"/>
                  </a:lnTo>
                  <a:lnTo>
                    <a:pt x="2755900" y="1524000"/>
                  </a:lnTo>
                  <a:lnTo>
                    <a:pt x="2755900" y="1511300"/>
                  </a:lnTo>
                  <a:lnTo>
                    <a:pt x="2743200" y="1511300"/>
                  </a:lnTo>
                  <a:lnTo>
                    <a:pt x="2755900" y="1498600"/>
                  </a:lnTo>
                  <a:lnTo>
                    <a:pt x="2743200" y="1498600"/>
                  </a:lnTo>
                  <a:lnTo>
                    <a:pt x="2743200" y="1485900"/>
                  </a:lnTo>
                  <a:lnTo>
                    <a:pt x="2755900" y="1473200"/>
                  </a:lnTo>
                  <a:lnTo>
                    <a:pt x="2755900" y="1460500"/>
                  </a:lnTo>
                  <a:lnTo>
                    <a:pt x="2768600" y="1460500"/>
                  </a:lnTo>
                  <a:lnTo>
                    <a:pt x="2755900" y="1460500"/>
                  </a:lnTo>
                  <a:lnTo>
                    <a:pt x="2768600" y="1435100"/>
                  </a:lnTo>
                  <a:lnTo>
                    <a:pt x="2755900" y="1435100"/>
                  </a:lnTo>
                  <a:lnTo>
                    <a:pt x="2768600" y="1409700"/>
                  </a:lnTo>
                  <a:lnTo>
                    <a:pt x="2730500" y="1409700"/>
                  </a:lnTo>
                  <a:lnTo>
                    <a:pt x="2743200" y="1409700"/>
                  </a:lnTo>
                  <a:lnTo>
                    <a:pt x="2705100" y="1397000"/>
                  </a:lnTo>
                  <a:lnTo>
                    <a:pt x="2692400" y="1397000"/>
                  </a:lnTo>
                  <a:lnTo>
                    <a:pt x="2705100" y="1397000"/>
                  </a:lnTo>
                  <a:lnTo>
                    <a:pt x="2705100" y="1409700"/>
                  </a:lnTo>
                  <a:lnTo>
                    <a:pt x="2692400" y="1409700"/>
                  </a:lnTo>
                  <a:lnTo>
                    <a:pt x="2692400" y="1422400"/>
                  </a:lnTo>
                  <a:lnTo>
                    <a:pt x="2692400" y="1422400"/>
                  </a:lnTo>
                  <a:lnTo>
                    <a:pt x="2667000" y="1473200"/>
                  </a:lnTo>
                  <a:lnTo>
                    <a:pt x="2654300" y="1473200"/>
                  </a:lnTo>
                  <a:lnTo>
                    <a:pt x="2641600" y="1485900"/>
                  </a:lnTo>
                  <a:lnTo>
                    <a:pt x="2654300" y="1473200"/>
                  </a:lnTo>
                  <a:lnTo>
                    <a:pt x="2628900" y="1473200"/>
                  </a:lnTo>
                  <a:lnTo>
                    <a:pt x="2616200" y="1473200"/>
                  </a:lnTo>
                  <a:lnTo>
                    <a:pt x="2616200" y="1473200"/>
                  </a:lnTo>
                  <a:lnTo>
                    <a:pt x="2603500" y="1460500"/>
                  </a:lnTo>
                  <a:lnTo>
                    <a:pt x="2603500" y="1460500"/>
                  </a:lnTo>
                  <a:lnTo>
                    <a:pt x="2578100" y="1460500"/>
                  </a:lnTo>
                  <a:lnTo>
                    <a:pt x="2578100" y="1460500"/>
                  </a:lnTo>
                  <a:lnTo>
                    <a:pt x="2578100" y="1460500"/>
                  </a:lnTo>
                  <a:lnTo>
                    <a:pt x="2565400" y="1473200"/>
                  </a:lnTo>
                  <a:lnTo>
                    <a:pt x="2565400" y="1473200"/>
                  </a:lnTo>
                  <a:lnTo>
                    <a:pt x="2565400" y="1485900"/>
                  </a:lnTo>
                  <a:lnTo>
                    <a:pt x="2565400" y="1485900"/>
                  </a:lnTo>
                  <a:lnTo>
                    <a:pt x="2565400" y="1485900"/>
                  </a:lnTo>
                  <a:lnTo>
                    <a:pt x="2578100" y="1485900"/>
                  </a:lnTo>
                  <a:lnTo>
                    <a:pt x="25654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14600" y="1498600"/>
                  </a:lnTo>
                  <a:lnTo>
                    <a:pt x="2527300" y="1498600"/>
                  </a:lnTo>
                  <a:lnTo>
                    <a:pt x="2387600" y="1473200"/>
                  </a:lnTo>
                  <a:lnTo>
                    <a:pt x="2387600" y="1473200"/>
                  </a:lnTo>
                  <a:lnTo>
                    <a:pt x="2374900" y="1473200"/>
                  </a:lnTo>
                  <a:lnTo>
                    <a:pt x="2362200" y="1473200"/>
                  </a:lnTo>
                  <a:lnTo>
                    <a:pt x="2362200" y="1485900"/>
                  </a:lnTo>
                  <a:lnTo>
                    <a:pt x="2362200" y="1485900"/>
                  </a:lnTo>
                  <a:lnTo>
                    <a:pt x="2336800" y="1485900"/>
                  </a:lnTo>
                  <a:lnTo>
                    <a:pt x="2336800" y="14859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11400" y="1498600"/>
                  </a:lnTo>
                  <a:lnTo>
                    <a:pt x="2298700" y="1498600"/>
                  </a:lnTo>
                  <a:lnTo>
                    <a:pt x="2286000" y="1498600"/>
                  </a:lnTo>
                  <a:lnTo>
                    <a:pt x="2286000" y="1498600"/>
                  </a:lnTo>
                  <a:lnTo>
                    <a:pt x="2286000" y="1511300"/>
                  </a:lnTo>
                  <a:lnTo>
                    <a:pt x="2273300" y="1511300"/>
                  </a:lnTo>
                  <a:lnTo>
                    <a:pt x="2260600" y="14986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197100" y="1485900"/>
                  </a:lnTo>
                  <a:lnTo>
                    <a:pt x="2197100" y="1485900"/>
                  </a:lnTo>
                  <a:lnTo>
                    <a:pt x="2146300" y="1485900"/>
                  </a:lnTo>
                  <a:lnTo>
                    <a:pt x="2146300" y="1485900"/>
                  </a:lnTo>
                  <a:lnTo>
                    <a:pt x="2146300" y="14859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20900" y="1485900"/>
                  </a:lnTo>
                  <a:lnTo>
                    <a:pt x="2120900" y="1498600"/>
                  </a:lnTo>
                  <a:lnTo>
                    <a:pt x="2057400" y="1498600"/>
                  </a:lnTo>
                  <a:lnTo>
                    <a:pt x="2057400" y="1498600"/>
                  </a:lnTo>
                  <a:lnTo>
                    <a:pt x="2044700" y="1498600"/>
                  </a:lnTo>
                  <a:lnTo>
                    <a:pt x="2044700" y="1498600"/>
                  </a:lnTo>
                  <a:lnTo>
                    <a:pt x="2032000" y="1485900"/>
                  </a:lnTo>
                  <a:lnTo>
                    <a:pt x="2044700" y="1460500"/>
                  </a:lnTo>
                  <a:lnTo>
                    <a:pt x="2019300" y="1460500"/>
                  </a:lnTo>
                  <a:lnTo>
                    <a:pt x="2032000" y="1447800"/>
                  </a:lnTo>
                  <a:lnTo>
                    <a:pt x="2019300" y="1447800"/>
                  </a:lnTo>
                  <a:lnTo>
                    <a:pt x="2019300" y="1435100"/>
                  </a:lnTo>
                  <a:lnTo>
                    <a:pt x="1993900" y="1435100"/>
                  </a:lnTo>
                  <a:lnTo>
                    <a:pt x="1993900" y="1435100"/>
                  </a:lnTo>
                  <a:lnTo>
                    <a:pt x="1968500" y="1435100"/>
                  </a:lnTo>
                  <a:lnTo>
                    <a:pt x="1981200" y="1435100"/>
                  </a:lnTo>
                  <a:lnTo>
                    <a:pt x="1955800" y="1422400"/>
                  </a:lnTo>
                  <a:lnTo>
                    <a:pt x="19431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17700" y="1422400"/>
                  </a:lnTo>
                  <a:lnTo>
                    <a:pt x="1930400" y="1422400"/>
                  </a:lnTo>
                  <a:lnTo>
                    <a:pt x="1917700" y="1422400"/>
                  </a:lnTo>
                  <a:lnTo>
                    <a:pt x="1905000" y="1409700"/>
                  </a:lnTo>
                  <a:lnTo>
                    <a:pt x="1892300" y="1409700"/>
                  </a:lnTo>
                  <a:lnTo>
                    <a:pt x="1892300" y="1409700"/>
                  </a:lnTo>
                  <a:lnTo>
                    <a:pt x="1879600" y="1409700"/>
                  </a:lnTo>
                  <a:lnTo>
                    <a:pt x="1879600" y="1409700"/>
                  </a:lnTo>
                  <a:lnTo>
                    <a:pt x="1778000" y="1397000"/>
                  </a:lnTo>
                  <a:lnTo>
                    <a:pt x="1790700" y="1397000"/>
                  </a:lnTo>
                  <a:lnTo>
                    <a:pt x="1739900" y="1384300"/>
                  </a:lnTo>
                  <a:lnTo>
                    <a:pt x="1739900" y="1371600"/>
                  </a:lnTo>
                  <a:lnTo>
                    <a:pt x="1727200" y="1371600"/>
                  </a:lnTo>
                  <a:lnTo>
                    <a:pt x="1714500" y="1371600"/>
                  </a:lnTo>
                  <a:lnTo>
                    <a:pt x="1689100" y="1371600"/>
                  </a:lnTo>
                  <a:lnTo>
                    <a:pt x="1663700" y="1358900"/>
                  </a:lnTo>
                  <a:lnTo>
                    <a:pt x="1651000" y="1358900"/>
                  </a:lnTo>
                  <a:lnTo>
                    <a:pt x="1638300" y="1371600"/>
                  </a:lnTo>
                  <a:lnTo>
                    <a:pt x="1625600" y="1371600"/>
                  </a:lnTo>
                  <a:lnTo>
                    <a:pt x="1612900" y="1384300"/>
                  </a:lnTo>
                  <a:lnTo>
                    <a:pt x="1600200" y="1397000"/>
                  </a:lnTo>
                  <a:lnTo>
                    <a:pt x="1587500" y="1409700"/>
                  </a:lnTo>
                  <a:lnTo>
                    <a:pt x="1587500" y="1422400"/>
                  </a:lnTo>
                  <a:lnTo>
                    <a:pt x="1562100" y="1409700"/>
                  </a:lnTo>
                  <a:lnTo>
                    <a:pt x="1562100" y="1409700"/>
                  </a:lnTo>
                  <a:lnTo>
                    <a:pt x="1524000" y="1397000"/>
                  </a:lnTo>
                  <a:lnTo>
                    <a:pt x="1498600" y="1397000"/>
                  </a:lnTo>
                  <a:lnTo>
                    <a:pt x="1498600" y="1384300"/>
                  </a:lnTo>
                  <a:lnTo>
                    <a:pt x="1511300" y="1384300"/>
                  </a:lnTo>
                  <a:lnTo>
                    <a:pt x="1524000" y="1371600"/>
                  </a:lnTo>
                  <a:lnTo>
                    <a:pt x="1536700" y="1358900"/>
                  </a:lnTo>
                  <a:lnTo>
                    <a:pt x="1549400" y="1346200"/>
                  </a:lnTo>
                  <a:lnTo>
                    <a:pt x="1549400" y="1333500"/>
                  </a:lnTo>
                  <a:lnTo>
                    <a:pt x="1549400" y="1333500"/>
                  </a:lnTo>
                  <a:lnTo>
                    <a:pt x="1536700" y="1333500"/>
                  </a:lnTo>
                  <a:lnTo>
                    <a:pt x="1524000" y="1333500"/>
                  </a:lnTo>
                  <a:lnTo>
                    <a:pt x="1536700" y="1320800"/>
                  </a:lnTo>
                  <a:lnTo>
                    <a:pt x="1536700" y="1320800"/>
                  </a:lnTo>
                  <a:lnTo>
                    <a:pt x="1549400" y="1295400"/>
                  </a:lnTo>
                  <a:lnTo>
                    <a:pt x="1562100" y="1295400"/>
                  </a:lnTo>
                  <a:lnTo>
                    <a:pt x="1574800" y="1270000"/>
                  </a:lnTo>
                  <a:lnTo>
                    <a:pt x="1587500" y="1270000"/>
                  </a:lnTo>
                  <a:lnTo>
                    <a:pt x="1587500" y="1270000"/>
                  </a:lnTo>
                  <a:lnTo>
                    <a:pt x="1587500" y="1257300"/>
                  </a:lnTo>
                  <a:lnTo>
                    <a:pt x="1587500" y="1257300"/>
                  </a:lnTo>
                  <a:lnTo>
                    <a:pt x="1600200" y="1257300"/>
                  </a:lnTo>
                  <a:lnTo>
                    <a:pt x="1612900" y="1270000"/>
                  </a:lnTo>
                  <a:lnTo>
                    <a:pt x="1612900" y="1257300"/>
                  </a:lnTo>
                  <a:lnTo>
                    <a:pt x="1625600" y="1257300"/>
                  </a:lnTo>
                  <a:lnTo>
                    <a:pt x="1625600" y="1257300"/>
                  </a:lnTo>
                  <a:lnTo>
                    <a:pt x="1638300" y="1244600"/>
                  </a:lnTo>
                  <a:lnTo>
                    <a:pt x="1651000" y="1231900"/>
                  </a:lnTo>
                  <a:lnTo>
                    <a:pt x="1638300" y="1231900"/>
                  </a:lnTo>
                  <a:lnTo>
                    <a:pt x="1638300" y="1219200"/>
                  </a:lnTo>
                  <a:lnTo>
                    <a:pt x="1638300" y="1219200"/>
                  </a:lnTo>
                  <a:lnTo>
                    <a:pt x="1625600" y="1219200"/>
                  </a:lnTo>
                  <a:lnTo>
                    <a:pt x="1625600" y="1219200"/>
                  </a:lnTo>
                  <a:lnTo>
                    <a:pt x="1625600" y="1206500"/>
                  </a:lnTo>
                  <a:lnTo>
                    <a:pt x="1625600" y="1219200"/>
                  </a:lnTo>
                  <a:lnTo>
                    <a:pt x="1612900" y="1206500"/>
                  </a:lnTo>
                  <a:lnTo>
                    <a:pt x="1612900" y="1193800"/>
                  </a:lnTo>
                  <a:lnTo>
                    <a:pt x="1600200" y="1193800"/>
                  </a:lnTo>
                  <a:lnTo>
                    <a:pt x="1600200" y="1193800"/>
                  </a:lnTo>
                  <a:lnTo>
                    <a:pt x="1600200" y="1193800"/>
                  </a:lnTo>
                  <a:lnTo>
                    <a:pt x="1600200" y="1206500"/>
                  </a:lnTo>
                  <a:lnTo>
                    <a:pt x="1549400" y="1206500"/>
                  </a:lnTo>
                  <a:lnTo>
                    <a:pt x="1549400" y="1193800"/>
                  </a:lnTo>
                  <a:lnTo>
                    <a:pt x="1524000" y="1181100"/>
                  </a:lnTo>
                  <a:lnTo>
                    <a:pt x="1524000" y="1193800"/>
                  </a:lnTo>
                  <a:lnTo>
                    <a:pt x="1498600" y="1193800"/>
                  </a:lnTo>
                  <a:lnTo>
                    <a:pt x="1485900" y="1193800"/>
                  </a:lnTo>
                  <a:lnTo>
                    <a:pt x="1460500" y="1193800"/>
                  </a:lnTo>
                  <a:lnTo>
                    <a:pt x="1460500" y="1206500"/>
                  </a:lnTo>
                  <a:lnTo>
                    <a:pt x="1447800" y="1206500"/>
                  </a:lnTo>
                  <a:lnTo>
                    <a:pt x="1435100" y="1206500"/>
                  </a:lnTo>
                  <a:lnTo>
                    <a:pt x="1447800" y="1206500"/>
                  </a:lnTo>
                  <a:lnTo>
                    <a:pt x="1447800" y="1206500"/>
                  </a:lnTo>
                  <a:lnTo>
                    <a:pt x="1435100" y="1206500"/>
                  </a:lnTo>
                  <a:lnTo>
                    <a:pt x="1435100" y="1206500"/>
                  </a:lnTo>
                  <a:lnTo>
                    <a:pt x="1435100" y="1206500"/>
                  </a:lnTo>
                  <a:lnTo>
                    <a:pt x="1422400" y="1206500"/>
                  </a:lnTo>
                  <a:lnTo>
                    <a:pt x="1422400" y="1206500"/>
                  </a:lnTo>
                  <a:lnTo>
                    <a:pt x="1409700" y="12065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22400" y="1193800"/>
                  </a:lnTo>
                  <a:lnTo>
                    <a:pt x="1409700" y="1193800"/>
                  </a:lnTo>
                  <a:lnTo>
                    <a:pt x="1384300" y="1193800"/>
                  </a:lnTo>
                  <a:lnTo>
                    <a:pt x="1371600" y="1193800"/>
                  </a:lnTo>
                  <a:lnTo>
                    <a:pt x="1371600" y="1206500"/>
                  </a:lnTo>
                  <a:lnTo>
                    <a:pt x="1384300" y="1206500"/>
                  </a:lnTo>
                  <a:lnTo>
                    <a:pt x="1397000" y="1206500"/>
                  </a:lnTo>
                  <a:lnTo>
                    <a:pt x="1409700" y="1206500"/>
                  </a:lnTo>
                  <a:lnTo>
                    <a:pt x="1397000" y="1231900"/>
                  </a:lnTo>
                  <a:lnTo>
                    <a:pt x="1384300" y="1231900"/>
                  </a:lnTo>
                  <a:lnTo>
                    <a:pt x="1384300" y="1244600"/>
                  </a:lnTo>
                  <a:lnTo>
                    <a:pt x="1384300" y="1244600"/>
                  </a:lnTo>
                  <a:lnTo>
                    <a:pt x="1384300" y="1257300"/>
                  </a:lnTo>
                  <a:lnTo>
                    <a:pt x="1384300" y="1257300"/>
                  </a:lnTo>
                  <a:lnTo>
                    <a:pt x="1384300" y="1257300"/>
                  </a:lnTo>
                  <a:lnTo>
                    <a:pt x="1384300" y="1270000"/>
                  </a:lnTo>
                  <a:lnTo>
                    <a:pt x="1384300" y="1270000"/>
                  </a:lnTo>
                  <a:lnTo>
                    <a:pt x="1397000" y="1270000"/>
                  </a:lnTo>
                  <a:lnTo>
                    <a:pt x="1384300" y="1295400"/>
                  </a:lnTo>
                  <a:lnTo>
                    <a:pt x="1384300" y="1295400"/>
                  </a:lnTo>
                  <a:lnTo>
                    <a:pt x="1384300" y="1308100"/>
                  </a:lnTo>
                  <a:lnTo>
                    <a:pt x="1397000" y="1308100"/>
                  </a:lnTo>
                  <a:lnTo>
                    <a:pt x="1384300" y="1333500"/>
                  </a:lnTo>
                  <a:lnTo>
                    <a:pt x="1371600" y="1333500"/>
                  </a:lnTo>
                  <a:lnTo>
                    <a:pt x="1358900" y="1358900"/>
                  </a:lnTo>
                  <a:lnTo>
                    <a:pt x="1371600" y="1358900"/>
                  </a:lnTo>
                  <a:lnTo>
                    <a:pt x="1371600" y="1371600"/>
                  </a:lnTo>
                  <a:lnTo>
                    <a:pt x="1371600" y="1371600"/>
                  </a:lnTo>
                  <a:lnTo>
                    <a:pt x="1358900" y="1397000"/>
                  </a:lnTo>
                  <a:lnTo>
                    <a:pt x="1371600" y="1409700"/>
                  </a:lnTo>
                  <a:lnTo>
                    <a:pt x="1358900" y="1422400"/>
                  </a:lnTo>
                  <a:lnTo>
                    <a:pt x="1371600" y="1422400"/>
                  </a:lnTo>
                  <a:lnTo>
                    <a:pt x="1358900" y="1435100"/>
                  </a:lnTo>
                  <a:lnTo>
                    <a:pt x="1358900" y="1447800"/>
                  </a:lnTo>
                  <a:lnTo>
                    <a:pt x="1358900" y="1460500"/>
                  </a:lnTo>
                  <a:lnTo>
                    <a:pt x="1371600" y="1460500"/>
                  </a:lnTo>
                  <a:lnTo>
                    <a:pt x="1371600" y="1460500"/>
                  </a:lnTo>
                  <a:lnTo>
                    <a:pt x="1358900" y="1460500"/>
                  </a:lnTo>
                  <a:lnTo>
                    <a:pt x="1346200" y="1460500"/>
                  </a:lnTo>
                  <a:lnTo>
                    <a:pt x="1333500" y="1460500"/>
                  </a:lnTo>
                  <a:lnTo>
                    <a:pt x="1320800" y="1460500"/>
                  </a:lnTo>
                  <a:lnTo>
                    <a:pt x="1295400" y="1460500"/>
                  </a:lnTo>
                  <a:lnTo>
                    <a:pt x="1295400" y="1473200"/>
                  </a:lnTo>
                  <a:lnTo>
                    <a:pt x="1282700" y="1473200"/>
                  </a:lnTo>
                  <a:lnTo>
                    <a:pt x="1270000" y="1460500"/>
                  </a:lnTo>
                  <a:lnTo>
                    <a:pt x="1270000" y="1473200"/>
                  </a:lnTo>
                  <a:lnTo>
                    <a:pt x="1282700" y="1485900"/>
                  </a:lnTo>
                  <a:lnTo>
                    <a:pt x="1270000" y="1498600"/>
                  </a:lnTo>
                  <a:lnTo>
                    <a:pt x="1282700" y="1498600"/>
                  </a:lnTo>
                  <a:lnTo>
                    <a:pt x="1270000" y="1498600"/>
                  </a:lnTo>
                  <a:lnTo>
                    <a:pt x="1257300" y="1498600"/>
                  </a:lnTo>
                  <a:lnTo>
                    <a:pt x="1244600" y="1485900"/>
                  </a:lnTo>
                  <a:lnTo>
                    <a:pt x="1231900" y="1485900"/>
                  </a:lnTo>
                  <a:lnTo>
                    <a:pt x="1231900" y="1473200"/>
                  </a:lnTo>
                  <a:lnTo>
                    <a:pt x="1168400" y="1460500"/>
                  </a:lnTo>
                  <a:lnTo>
                    <a:pt x="1168400" y="1447800"/>
                  </a:lnTo>
                  <a:lnTo>
                    <a:pt x="1168400" y="1447800"/>
                  </a:lnTo>
                  <a:lnTo>
                    <a:pt x="1155700" y="1447800"/>
                  </a:lnTo>
                  <a:lnTo>
                    <a:pt x="1155700" y="1435100"/>
                  </a:lnTo>
                  <a:lnTo>
                    <a:pt x="1155700" y="1435100"/>
                  </a:lnTo>
                  <a:lnTo>
                    <a:pt x="1155700" y="1435100"/>
                  </a:lnTo>
                  <a:lnTo>
                    <a:pt x="1155700" y="1422400"/>
                  </a:lnTo>
                  <a:lnTo>
                    <a:pt x="1155700" y="1422400"/>
                  </a:lnTo>
                  <a:lnTo>
                    <a:pt x="1168400" y="1422400"/>
                  </a:lnTo>
                  <a:lnTo>
                    <a:pt x="1168400" y="1409700"/>
                  </a:lnTo>
                  <a:lnTo>
                    <a:pt x="1155700" y="1409700"/>
                  </a:lnTo>
                  <a:lnTo>
                    <a:pt x="1155700" y="1409700"/>
                  </a:lnTo>
                  <a:lnTo>
                    <a:pt x="1168400" y="1409700"/>
                  </a:lnTo>
                  <a:lnTo>
                    <a:pt x="1155700" y="1409700"/>
                  </a:lnTo>
                  <a:lnTo>
                    <a:pt x="1155700" y="1397000"/>
                  </a:lnTo>
                  <a:lnTo>
                    <a:pt x="1143000" y="1397000"/>
                  </a:lnTo>
                  <a:lnTo>
                    <a:pt x="1143000" y="1397000"/>
                  </a:lnTo>
                  <a:lnTo>
                    <a:pt x="1168400" y="1397000"/>
                  </a:lnTo>
                  <a:lnTo>
                    <a:pt x="1181100" y="1397000"/>
                  </a:lnTo>
                  <a:lnTo>
                    <a:pt x="1193800" y="1409700"/>
                  </a:lnTo>
                  <a:lnTo>
                    <a:pt x="1206500" y="1397000"/>
                  </a:lnTo>
                  <a:lnTo>
                    <a:pt x="1206500" y="1384300"/>
                  </a:lnTo>
                  <a:lnTo>
                    <a:pt x="1219200" y="1384300"/>
                  </a:lnTo>
                  <a:lnTo>
                    <a:pt x="1219200" y="1371600"/>
                  </a:lnTo>
                  <a:lnTo>
                    <a:pt x="1193800" y="1358900"/>
                  </a:lnTo>
                  <a:lnTo>
                    <a:pt x="1193800" y="1358900"/>
                  </a:lnTo>
                  <a:lnTo>
                    <a:pt x="1181100" y="1358900"/>
                  </a:lnTo>
                  <a:lnTo>
                    <a:pt x="1181100" y="1358900"/>
                  </a:lnTo>
                  <a:lnTo>
                    <a:pt x="1117600" y="13589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04900" y="13843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079500" y="1384300"/>
                  </a:lnTo>
                  <a:lnTo>
                    <a:pt x="1079500" y="1384300"/>
                  </a:lnTo>
                  <a:lnTo>
                    <a:pt x="1079500" y="1384300"/>
                  </a:lnTo>
                  <a:lnTo>
                    <a:pt x="1066800" y="1384300"/>
                  </a:lnTo>
                  <a:lnTo>
                    <a:pt x="1054100" y="1397000"/>
                  </a:lnTo>
                  <a:lnTo>
                    <a:pt x="1041400" y="1397000"/>
                  </a:lnTo>
                  <a:lnTo>
                    <a:pt x="1041400" y="1397000"/>
                  </a:lnTo>
                  <a:lnTo>
                    <a:pt x="1041400" y="1397000"/>
                  </a:lnTo>
                  <a:lnTo>
                    <a:pt x="1016000" y="1397000"/>
                  </a:lnTo>
                  <a:lnTo>
                    <a:pt x="1016000" y="1409700"/>
                  </a:lnTo>
                  <a:lnTo>
                    <a:pt x="990600" y="1397000"/>
                  </a:lnTo>
                  <a:lnTo>
                    <a:pt x="990600" y="1384300"/>
                  </a:lnTo>
                  <a:lnTo>
                    <a:pt x="939800" y="1384300"/>
                  </a:lnTo>
                  <a:lnTo>
                    <a:pt x="939800" y="1397000"/>
                  </a:lnTo>
                  <a:lnTo>
                    <a:pt x="927100" y="1397000"/>
                  </a:lnTo>
                  <a:lnTo>
                    <a:pt x="914400" y="1397000"/>
                  </a:lnTo>
                  <a:lnTo>
                    <a:pt x="901700" y="1422400"/>
                  </a:lnTo>
                  <a:lnTo>
                    <a:pt x="901700" y="1422400"/>
                  </a:lnTo>
                  <a:lnTo>
                    <a:pt x="889000" y="1422400"/>
                  </a:lnTo>
                  <a:lnTo>
                    <a:pt x="965200" y="1435100"/>
                  </a:lnTo>
                  <a:lnTo>
                    <a:pt x="965200" y="1460500"/>
                  </a:lnTo>
                  <a:lnTo>
                    <a:pt x="952500" y="1460500"/>
                  </a:lnTo>
                  <a:lnTo>
                    <a:pt x="939800" y="1485900"/>
                  </a:lnTo>
                  <a:lnTo>
                    <a:pt x="952500" y="1485900"/>
                  </a:lnTo>
                  <a:lnTo>
                    <a:pt x="939800" y="1485900"/>
                  </a:lnTo>
                  <a:lnTo>
                    <a:pt x="939800" y="1485900"/>
                  </a:lnTo>
                  <a:lnTo>
                    <a:pt x="939800" y="1498600"/>
                  </a:lnTo>
                  <a:lnTo>
                    <a:pt x="965200" y="1498600"/>
                  </a:lnTo>
                  <a:lnTo>
                    <a:pt x="990600" y="1511300"/>
                  </a:lnTo>
                  <a:lnTo>
                    <a:pt x="977900" y="1511300"/>
                  </a:lnTo>
                  <a:lnTo>
                    <a:pt x="990600" y="1524000"/>
                  </a:lnTo>
                  <a:lnTo>
                    <a:pt x="990600" y="1524000"/>
                  </a:lnTo>
                  <a:lnTo>
                    <a:pt x="1003300" y="1524000"/>
                  </a:lnTo>
                  <a:lnTo>
                    <a:pt x="1003300" y="1524000"/>
                  </a:lnTo>
                  <a:lnTo>
                    <a:pt x="1003300" y="1511300"/>
                  </a:lnTo>
                  <a:lnTo>
                    <a:pt x="1016000" y="1511300"/>
                  </a:lnTo>
                  <a:lnTo>
                    <a:pt x="1041400" y="1511300"/>
                  </a:lnTo>
                  <a:lnTo>
                    <a:pt x="1041400" y="1511300"/>
                  </a:lnTo>
                  <a:lnTo>
                    <a:pt x="1041400" y="1511300"/>
                  </a:lnTo>
                  <a:lnTo>
                    <a:pt x="1066800" y="1511300"/>
                  </a:lnTo>
                  <a:lnTo>
                    <a:pt x="1066800" y="1498600"/>
                  </a:lnTo>
                  <a:lnTo>
                    <a:pt x="1066800" y="1511300"/>
                  </a:lnTo>
                  <a:lnTo>
                    <a:pt x="1066800" y="1511300"/>
                  </a:lnTo>
                  <a:lnTo>
                    <a:pt x="1079500" y="1511300"/>
                  </a:lnTo>
                  <a:lnTo>
                    <a:pt x="1079500" y="1511300"/>
                  </a:lnTo>
                  <a:lnTo>
                    <a:pt x="1092200" y="1511300"/>
                  </a:lnTo>
                  <a:lnTo>
                    <a:pt x="1092200" y="1511300"/>
                  </a:lnTo>
                  <a:lnTo>
                    <a:pt x="1079500" y="1524000"/>
                  </a:lnTo>
                  <a:lnTo>
                    <a:pt x="1092200" y="1524000"/>
                  </a:lnTo>
                  <a:lnTo>
                    <a:pt x="1079500" y="1524000"/>
                  </a:lnTo>
                  <a:lnTo>
                    <a:pt x="1079500" y="1524000"/>
                  </a:lnTo>
                  <a:lnTo>
                    <a:pt x="1092200" y="1524000"/>
                  </a:lnTo>
                  <a:lnTo>
                    <a:pt x="1104900" y="1524000"/>
                  </a:lnTo>
                  <a:lnTo>
                    <a:pt x="1104900" y="1536700"/>
                  </a:lnTo>
                  <a:lnTo>
                    <a:pt x="1117600" y="1536700"/>
                  </a:lnTo>
                  <a:lnTo>
                    <a:pt x="1117600" y="1536700"/>
                  </a:lnTo>
                  <a:lnTo>
                    <a:pt x="1130300" y="1536700"/>
                  </a:lnTo>
                  <a:lnTo>
                    <a:pt x="1143000" y="1536700"/>
                  </a:lnTo>
                  <a:lnTo>
                    <a:pt x="1155700" y="1562100"/>
                  </a:lnTo>
                  <a:lnTo>
                    <a:pt x="1168400" y="1562100"/>
                  </a:lnTo>
                  <a:lnTo>
                    <a:pt x="1168400" y="1562100"/>
                  </a:lnTo>
                  <a:lnTo>
                    <a:pt x="1168400" y="1562100"/>
                  </a:lnTo>
                  <a:lnTo>
                    <a:pt x="1181100" y="1549400"/>
                  </a:lnTo>
                  <a:lnTo>
                    <a:pt x="1193800" y="1549400"/>
                  </a:lnTo>
                  <a:lnTo>
                    <a:pt x="1206500" y="1549400"/>
                  </a:lnTo>
                  <a:lnTo>
                    <a:pt x="1193800" y="1549400"/>
                  </a:lnTo>
                  <a:lnTo>
                    <a:pt x="1193800" y="1549400"/>
                  </a:lnTo>
                  <a:lnTo>
                    <a:pt x="1206500" y="1549400"/>
                  </a:lnTo>
                  <a:lnTo>
                    <a:pt x="1219200" y="1562100"/>
                  </a:lnTo>
                  <a:lnTo>
                    <a:pt x="1206500" y="1587500"/>
                  </a:lnTo>
                  <a:lnTo>
                    <a:pt x="1206500" y="1587500"/>
                  </a:lnTo>
                  <a:lnTo>
                    <a:pt x="1206500" y="1587500"/>
                  </a:lnTo>
                  <a:lnTo>
                    <a:pt x="1257300" y="1600200"/>
                  </a:lnTo>
                  <a:lnTo>
                    <a:pt x="1257300" y="1612900"/>
                  </a:lnTo>
                  <a:lnTo>
                    <a:pt x="1244600" y="1612900"/>
                  </a:lnTo>
                  <a:lnTo>
                    <a:pt x="1219200" y="1625600"/>
                  </a:lnTo>
                  <a:lnTo>
                    <a:pt x="1206500" y="1638300"/>
                  </a:lnTo>
                  <a:lnTo>
                    <a:pt x="1193800" y="1651000"/>
                  </a:lnTo>
                  <a:lnTo>
                    <a:pt x="1193800" y="1663700"/>
                  </a:lnTo>
                  <a:lnTo>
                    <a:pt x="1181100" y="1676400"/>
                  </a:lnTo>
                  <a:lnTo>
                    <a:pt x="1181100" y="1676400"/>
                  </a:lnTo>
                  <a:lnTo>
                    <a:pt x="1181100" y="1689100"/>
                  </a:lnTo>
                  <a:lnTo>
                    <a:pt x="1193800" y="1701800"/>
                  </a:lnTo>
                  <a:lnTo>
                    <a:pt x="1206500" y="1714500"/>
                  </a:lnTo>
                  <a:lnTo>
                    <a:pt x="1206500" y="1714500"/>
                  </a:lnTo>
                  <a:lnTo>
                    <a:pt x="1219200" y="1714500"/>
                  </a:lnTo>
                  <a:lnTo>
                    <a:pt x="1219200" y="1714500"/>
                  </a:lnTo>
                  <a:lnTo>
                    <a:pt x="1244600" y="1714500"/>
                  </a:lnTo>
                  <a:lnTo>
                    <a:pt x="1244600" y="1714500"/>
                  </a:lnTo>
                  <a:lnTo>
                    <a:pt x="1244600" y="1714500"/>
                  </a:lnTo>
                  <a:lnTo>
                    <a:pt x="1270000" y="1714500"/>
                  </a:lnTo>
                  <a:lnTo>
                    <a:pt x="1295400" y="1727200"/>
                  </a:lnTo>
                  <a:lnTo>
                    <a:pt x="1295400" y="1714500"/>
                  </a:lnTo>
                  <a:lnTo>
                    <a:pt x="1295400" y="1714500"/>
                  </a:lnTo>
                  <a:lnTo>
                    <a:pt x="1346200" y="1727200"/>
                  </a:lnTo>
                  <a:lnTo>
                    <a:pt x="1371600" y="1727200"/>
                  </a:lnTo>
                  <a:lnTo>
                    <a:pt x="1397000" y="1739900"/>
                  </a:lnTo>
                  <a:lnTo>
                    <a:pt x="1485900" y="1739900"/>
                  </a:lnTo>
                  <a:lnTo>
                    <a:pt x="1485900" y="1752600"/>
                  </a:lnTo>
                  <a:lnTo>
                    <a:pt x="1498600" y="1752600"/>
                  </a:lnTo>
                  <a:lnTo>
                    <a:pt x="1498600" y="1765300"/>
                  </a:lnTo>
                  <a:lnTo>
                    <a:pt x="1498600" y="17653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24000" y="1765300"/>
                  </a:lnTo>
                  <a:lnTo>
                    <a:pt x="1600200" y="1778000"/>
                  </a:lnTo>
                  <a:lnTo>
                    <a:pt x="1587500" y="1790700"/>
                  </a:lnTo>
                  <a:lnTo>
                    <a:pt x="1612900" y="1803400"/>
                  </a:lnTo>
                  <a:lnTo>
                    <a:pt x="1638300" y="1803400"/>
                  </a:lnTo>
                  <a:lnTo>
                    <a:pt x="1638300" y="1803400"/>
                  </a:lnTo>
                  <a:lnTo>
                    <a:pt x="1638300" y="1803400"/>
                  </a:lnTo>
                  <a:lnTo>
                    <a:pt x="1625600" y="1803400"/>
                  </a:lnTo>
                  <a:lnTo>
                    <a:pt x="1638300" y="1803400"/>
                  </a:lnTo>
                  <a:lnTo>
                    <a:pt x="1638300" y="1816100"/>
                  </a:lnTo>
                  <a:lnTo>
                    <a:pt x="1651000" y="1816100"/>
                  </a:lnTo>
                  <a:lnTo>
                    <a:pt x="1651000" y="1816100"/>
                  </a:lnTo>
                  <a:lnTo>
                    <a:pt x="1651000" y="1828800"/>
                  </a:lnTo>
                  <a:lnTo>
                    <a:pt x="1651000" y="1841500"/>
                  </a:lnTo>
                  <a:lnTo>
                    <a:pt x="1651000" y="1841500"/>
                  </a:lnTo>
                  <a:lnTo>
                    <a:pt x="1651000" y="1854200"/>
                  </a:lnTo>
                  <a:lnTo>
                    <a:pt x="1663700" y="1854200"/>
                  </a:lnTo>
                  <a:lnTo>
                    <a:pt x="1663700" y="1854200"/>
                  </a:lnTo>
                  <a:lnTo>
                    <a:pt x="1651000" y="1866900"/>
                  </a:lnTo>
                  <a:lnTo>
                    <a:pt x="1651000" y="1866900"/>
                  </a:lnTo>
                  <a:lnTo>
                    <a:pt x="1663700" y="1866900"/>
                  </a:lnTo>
                  <a:lnTo>
                    <a:pt x="1663700" y="1879600"/>
                  </a:lnTo>
                  <a:lnTo>
                    <a:pt x="1651000" y="1879600"/>
                  </a:lnTo>
                  <a:lnTo>
                    <a:pt x="1638300" y="1892300"/>
                  </a:lnTo>
                  <a:lnTo>
                    <a:pt x="1638300" y="1892300"/>
                  </a:lnTo>
                  <a:lnTo>
                    <a:pt x="1625600" y="1905000"/>
                  </a:lnTo>
                  <a:lnTo>
                    <a:pt x="1612900" y="1917700"/>
                  </a:lnTo>
                  <a:lnTo>
                    <a:pt x="1600200" y="1943100"/>
                  </a:lnTo>
                  <a:lnTo>
                    <a:pt x="1587500" y="1943100"/>
                  </a:lnTo>
                  <a:lnTo>
                    <a:pt x="1574800" y="1955800"/>
                  </a:lnTo>
                  <a:lnTo>
                    <a:pt x="1574800" y="1968500"/>
                  </a:lnTo>
                  <a:lnTo>
                    <a:pt x="1562100" y="1993900"/>
                  </a:lnTo>
                  <a:lnTo>
                    <a:pt x="1562100" y="1981200"/>
                  </a:lnTo>
                  <a:lnTo>
                    <a:pt x="1574800" y="1981200"/>
                  </a:lnTo>
                  <a:lnTo>
                    <a:pt x="1587500" y="1981200"/>
                  </a:lnTo>
                  <a:lnTo>
                    <a:pt x="1587500" y="1981200"/>
                  </a:lnTo>
                  <a:lnTo>
                    <a:pt x="1600200" y="1981200"/>
                  </a:lnTo>
                  <a:lnTo>
                    <a:pt x="1612900" y="1981200"/>
                  </a:lnTo>
                  <a:lnTo>
                    <a:pt x="1612900" y="1968500"/>
                  </a:lnTo>
                  <a:lnTo>
                    <a:pt x="1689100" y="1981200"/>
                  </a:lnTo>
                  <a:lnTo>
                    <a:pt x="1689100" y="1981200"/>
                  </a:lnTo>
                  <a:lnTo>
                    <a:pt x="1689100" y="1981200"/>
                  </a:lnTo>
                  <a:lnTo>
                    <a:pt x="1714500" y="1981200"/>
                  </a:lnTo>
                  <a:lnTo>
                    <a:pt x="1727200" y="1981200"/>
                  </a:lnTo>
                  <a:lnTo>
                    <a:pt x="1727200" y="1968500"/>
                  </a:lnTo>
                  <a:lnTo>
                    <a:pt x="1739900" y="1981200"/>
                  </a:lnTo>
                  <a:lnTo>
                    <a:pt x="1739900" y="1981200"/>
                  </a:lnTo>
                  <a:lnTo>
                    <a:pt x="1752600" y="1981200"/>
                  </a:lnTo>
                  <a:lnTo>
                    <a:pt x="1752600" y="1981200"/>
                  </a:lnTo>
                  <a:lnTo>
                    <a:pt x="1778000" y="1981200"/>
                  </a:lnTo>
                  <a:lnTo>
                    <a:pt x="1778000" y="1968500"/>
                  </a:lnTo>
                  <a:lnTo>
                    <a:pt x="1816100" y="1981200"/>
                  </a:lnTo>
                  <a:lnTo>
                    <a:pt x="1816100" y="1981200"/>
                  </a:lnTo>
                  <a:lnTo>
                    <a:pt x="1854200" y="1981200"/>
                  </a:lnTo>
                  <a:lnTo>
                    <a:pt x="1854200" y="1981200"/>
                  </a:lnTo>
                  <a:lnTo>
                    <a:pt x="1892300" y="1981200"/>
                  </a:lnTo>
                  <a:lnTo>
                    <a:pt x="1905000" y="1968500"/>
                  </a:lnTo>
                  <a:lnTo>
                    <a:pt x="1917700" y="1981200"/>
                  </a:lnTo>
                  <a:lnTo>
                    <a:pt x="1943100" y="1981200"/>
                  </a:lnTo>
                  <a:lnTo>
                    <a:pt x="1968500" y="1981200"/>
                  </a:lnTo>
                  <a:lnTo>
                    <a:pt x="1981200" y="1968500"/>
                  </a:lnTo>
                  <a:lnTo>
                    <a:pt x="1993900" y="1968500"/>
                  </a:lnTo>
                  <a:lnTo>
                    <a:pt x="1981200" y="2006600"/>
                  </a:lnTo>
                  <a:lnTo>
                    <a:pt x="1955800" y="2006600"/>
                  </a:lnTo>
                  <a:lnTo>
                    <a:pt x="1955800" y="2019300"/>
                  </a:lnTo>
                  <a:lnTo>
                    <a:pt x="1943100" y="2019300"/>
                  </a:lnTo>
                  <a:lnTo>
                    <a:pt x="1955800" y="2019300"/>
                  </a:lnTo>
                  <a:lnTo>
                    <a:pt x="1981200" y="2032000"/>
                  </a:lnTo>
                  <a:lnTo>
                    <a:pt x="1981200" y="2044700"/>
                  </a:lnTo>
                  <a:lnTo>
                    <a:pt x="2032000" y="2044700"/>
                  </a:lnTo>
                  <a:lnTo>
                    <a:pt x="2044700" y="2044700"/>
                  </a:lnTo>
                  <a:lnTo>
                    <a:pt x="2070100" y="2044700"/>
                  </a:lnTo>
                  <a:lnTo>
                    <a:pt x="2095500" y="2057400"/>
                  </a:lnTo>
                  <a:lnTo>
                    <a:pt x="2095500" y="2044700"/>
                  </a:lnTo>
                  <a:lnTo>
                    <a:pt x="2082800" y="2044700"/>
                  </a:lnTo>
                  <a:lnTo>
                    <a:pt x="2095500" y="2032000"/>
                  </a:lnTo>
                  <a:lnTo>
                    <a:pt x="2108200" y="2032000"/>
                  </a:lnTo>
                  <a:lnTo>
                    <a:pt x="2120900" y="2006600"/>
                  </a:lnTo>
                  <a:lnTo>
                    <a:pt x="2133600" y="2006600"/>
                  </a:lnTo>
                  <a:lnTo>
                    <a:pt x="2120900" y="2006600"/>
                  </a:lnTo>
                  <a:lnTo>
                    <a:pt x="2146300" y="1955800"/>
                  </a:lnTo>
                  <a:lnTo>
                    <a:pt x="2159000" y="1955800"/>
                  </a:lnTo>
                  <a:lnTo>
                    <a:pt x="2171700" y="1943100"/>
                  </a:lnTo>
                  <a:lnTo>
                    <a:pt x="2171700" y="1930400"/>
                  </a:lnTo>
                  <a:lnTo>
                    <a:pt x="2184400" y="1905000"/>
                  </a:lnTo>
                  <a:lnTo>
                    <a:pt x="2197100" y="1905000"/>
                  </a:lnTo>
                  <a:lnTo>
                    <a:pt x="2209800" y="1905000"/>
                  </a:lnTo>
                  <a:lnTo>
                    <a:pt x="2209800" y="1905000"/>
                  </a:lnTo>
                  <a:lnTo>
                    <a:pt x="2209800" y="1905000"/>
                  </a:lnTo>
                  <a:lnTo>
                    <a:pt x="2222500" y="1892300"/>
                  </a:lnTo>
                  <a:lnTo>
                    <a:pt x="2247900" y="1879600"/>
                  </a:lnTo>
                  <a:lnTo>
                    <a:pt x="2247900" y="1879600"/>
                  </a:lnTo>
                  <a:lnTo>
                    <a:pt x="2260600" y="1866900"/>
                  </a:lnTo>
                  <a:lnTo>
                    <a:pt x="2273300" y="1866900"/>
                  </a:lnTo>
                  <a:lnTo>
                    <a:pt x="2286000" y="1866900"/>
                  </a:lnTo>
                  <a:lnTo>
                    <a:pt x="2273300" y="1866900"/>
                  </a:lnTo>
                  <a:lnTo>
                    <a:pt x="22733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86000" y="1866900"/>
                  </a:lnTo>
                  <a:lnTo>
                    <a:pt x="2286000" y="1854200"/>
                  </a:lnTo>
                  <a:lnTo>
                    <a:pt x="2298700" y="1854200"/>
                  </a:lnTo>
                  <a:lnTo>
                    <a:pt x="2311400" y="1854200"/>
                  </a:lnTo>
                  <a:lnTo>
                    <a:pt x="2362200" y="1879600"/>
                  </a:lnTo>
                  <a:lnTo>
                    <a:pt x="2374900" y="1879600"/>
                  </a:lnTo>
                  <a:lnTo>
                    <a:pt x="2387600" y="1892300"/>
                  </a:lnTo>
                  <a:lnTo>
                    <a:pt x="2413000" y="1905000"/>
                  </a:lnTo>
                  <a:lnTo>
                    <a:pt x="2438400" y="1905000"/>
                  </a:lnTo>
                  <a:lnTo>
                    <a:pt x="2463800" y="1905000"/>
                  </a:lnTo>
                  <a:lnTo>
                    <a:pt x="2476500" y="1905000"/>
                  </a:lnTo>
                  <a:lnTo>
                    <a:pt x="2514600" y="1917700"/>
                  </a:lnTo>
                  <a:lnTo>
                    <a:pt x="2527300" y="1917700"/>
                  </a:lnTo>
                  <a:lnTo>
                    <a:pt x="2552700" y="1917700"/>
                  </a:lnTo>
                  <a:lnTo>
                    <a:pt x="2552700" y="1917700"/>
                  </a:lnTo>
                  <a:lnTo>
                    <a:pt x="2578100" y="1917700"/>
                  </a:lnTo>
                  <a:lnTo>
                    <a:pt x="2590800" y="1917700"/>
                  </a:lnTo>
                  <a:lnTo>
                    <a:pt x="2616200" y="1930400"/>
                  </a:lnTo>
                  <a:lnTo>
                    <a:pt x="2628900" y="1943100"/>
                  </a:lnTo>
                  <a:lnTo>
                    <a:pt x="2641600" y="1943100"/>
                  </a:lnTo>
                  <a:lnTo>
                    <a:pt x="2654300" y="1943100"/>
                  </a:lnTo>
                  <a:lnTo>
                    <a:pt x="2628900" y="1955800"/>
                  </a:lnTo>
                  <a:lnTo>
                    <a:pt x="2654300" y="1955800"/>
                  </a:lnTo>
                  <a:lnTo>
                    <a:pt x="2654300" y="1955800"/>
                  </a:lnTo>
                  <a:lnTo>
                    <a:pt x="2679700" y="1955800"/>
                  </a:lnTo>
                  <a:lnTo>
                    <a:pt x="2679700" y="1968500"/>
                  </a:lnTo>
                  <a:lnTo>
                    <a:pt x="2717800" y="1981200"/>
                  </a:lnTo>
                  <a:lnTo>
                    <a:pt x="2717800" y="1981200"/>
                  </a:lnTo>
                  <a:lnTo>
                    <a:pt x="2730500" y="1981200"/>
                  </a:lnTo>
                  <a:lnTo>
                    <a:pt x="2730500" y="1981200"/>
                  </a:lnTo>
                  <a:lnTo>
                    <a:pt x="2755900" y="1981200"/>
                  </a:lnTo>
                  <a:lnTo>
                    <a:pt x="2755900" y="1993900"/>
                  </a:lnTo>
                  <a:lnTo>
                    <a:pt x="2781300" y="2006600"/>
                  </a:lnTo>
                  <a:lnTo>
                    <a:pt x="2794000" y="1993900"/>
                  </a:lnTo>
                  <a:lnTo>
                    <a:pt x="2806700" y="1993900"/>
                  </a:lnTo>
                  <a:lnTo>
                    <a:pt x="2806700" y="1993900"/>
                  </a:lnTo>
                  <a:lnTo>
                    <a:pt x="2832100" y="1993900"/>
                  </a:lnTo>
                  <a:lnTo>
                    <a:pt x="2832100" y="1981200"/>
                  </a:lnTo>
                  <a:lnTo>
                    <a:pt x="2857500" y="1993900"/>
                  </a:lnTo>
                  <a:lnTo>
                    <a:pt x="2895600" y="2006600"/>
                  </a:lnTo>
                  <a:lnTo>
                    <a:pt x="2908300" y="2006600"/>
                  </a:lnTo>
                  <a:lnTo>
                    <a:pt x="2933700" y="2006600"/>
                  </a:lnTo>
                  <a:lnTo>
                    <a:pt x="2971800" y="2032000"/>
                  </a:lnTo>
                  <a:lnTo>
                    <a:pt x="2997200" y="2032000"/>
                  </a:lnTo>
                  <a:lnTo>
                    <a:pt x="3009900" y="2044700"/>
                  </a:lnTo>
                  <a:lnTo>
                    <a:pt x="3022600" y="2044700"/>
                  </a:lnTo>
                  <a:lnTo>
                    <a:pt x="3035300" y="2057400"/>
                  </a:lnTo>
                  <a:lnTo>
                    <a:pt x="3048000" y="2070100"/>
                  </a:lnTo>
                  <a:lnTo>
                    <a:pt x="3073400" y="20574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60700" y="2057400"/>
                  </a:lnTo>
                  <a:lnTo>
                    <a:pt x="3073400" y="2057400"/>
                  </a:lnTo>
                  <a:lnTo>
                    <a:pt x="3073400" y="2057400"/>
                  </a:lnTo>
                  <a:lnTo>
                    <a:pt x="3086100" y="2070100"/>
                  </a:lnTo>
                  <a:lnTo>
                    <a:pt x="3086100" y="2070100"/>
                  </a:lnTo>
                  <a:lnTo>
                    <a:pt x="3086100" y="2070100"/>
                  </a:lnTo>
                  <a:lnTo>
                    <a:pt x="3111500" y="2070100"/>
                  </a:lnTo>
                  <a:lnTo>
                    <a:pt x="3111500" y="2082800"/>
                  </a:lnTo>
                  <a:lnTo>
                    <a:pt x="3111500" y="2082800"/>
                  </a:lnTo>
                  <a:lnTo>
                    <a:pt x="3111500" y="2082800"/>
                  </a:lnTo>
                  <a:lnTo>
                    <a:pt x="3124200" y="2082800"/>
                  </a:lnTo>
                  <a:lnTo>
                    <a:pt x="3124200" y="2082800"/>
                  </a:lnTo>
                  <a:lnTo>
                    <a:pt x="3124200" y="2095500"/>
                  </a:lnTo>
                  <a:lnTo>
                    <a:pt x="3124200" y="2108200"/>
                  </a:lnTo>
                  <a:lnTo>
                    <a:pt x="3136900" y="2108200"/>
                  </a:lnTo>
                  <a:lnTo>
                    <a:pt x="3149600" y="2108200"/>
                  </a:lnTo>
                  <a:lnTo>
                    <a:pt x="3149600" y="2108200"/>
                  </a:lnTo>
                  <a:lnTo>
                    <a:pt x="3136900" y="2108200"/>
                  </a:lnTo>
                  <a:lnTo>
                    <a:pt x="3162300" y="2108200"/>
                  </a:lnTo>
                  <a:lnTo>
                    <a:pt x="3162300" y="2120900"/>
                  </a:lnTo>
                  <a:lnTo>
                    <a:pt x="3149600" y="2120900"/>
                  </a:lnTo>
                  <a:lnTo>
                    <a:pt x="3225800" y="2159000"/>
                  </a:lnTo>
                  <a:lnTo>
                    <a:pt x="3238500" y="2171700"/>
                  </a:lnTo>
                  <a:lnTo>
                    <a:pt x="3238500" y="2171700"/>
                  </a:lnTo>
                  <a:lnTo>
                    <a:pt x="3263900" y="2184400"/>
                  </a:lnTo>
                  <a:lnTo>
                    <a:pt x="3276600" y="2184400"/>
                  </a:lnTo>
                  <a:lnTo>
                    <a:pt x="3289300" y="2209800"/>
                  </a:lnTo>
                  <a:lnTo>
                    <a:pt x="3340100" y="2222500"/>
                  </a:lnTo>
                  <a:lnTo>
                    <a:pt x="3365500" y="2235200"/>
                  </a:lnTo>
                  <a:lnTo>
                    <a:pt x="3390900" y="2247900"/>
                  </a:lnTo>
                  <a:lnTo>
                    <a:pt x="3429000" y="2260600"/>
                  </a:lnTo>
                  <a:lnTo>
                    <a:pt x="3441700" y="2273300"/>
                  </a:lnTo>
                  <a:lnTo>
                    <a:pt x="3505200" y="2311400"/>
                  </a:lnTo>
                  <a:lnTo>
                    <a:pt x="3543300" y="2324100"/>
                  </a:lnTo>
                  <a:lnTo>
                    <a:pt x="3517900" y="2336800"/>
                  </a:lnTo>
                  <a:lnTo>
                    <a:pt x="3505200" y="2349500"/>
                  </a:lnTo>
                  <a:lnTo>
                    <a:pt x="3505200" y="2349500"/>
                  </a:lnTo>
                  <a:lnTo>
                    <a:pt x="3479800" y="2349500"/>
                  </a:lnTo>
                  <a:lnTo>
                    <a:pt x="3479800" y="2349500"/>
                  </a:lnTo>
                  <a:lnTo>
                    <a:pt x="3454400" y="2362200"/>
                  </a:lnTo>
                  <a:lnTo>
                    <a:pt x="3454400" y="23622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16300" y="2374900"/>
                  </a:lnTo>
                  <a:lnTo>
                    <a:pt x="3403600" y="2387600"/>
                  </a:lnTo>
                  <a:lnTo>
                    <a:pt x="3390900" y="2387600"/>
                  </a:lnTo>
                  <a:lnTo>
                    <a:pt x="3390900" y="2387600"/>
                  </a:lnTo>
                  <a:lnTo>
                    <a:pt x="3390900" y="2387600"/>
                  </a:lnTo>
                  <a:lnTo>
                    <a:pt x="3390900" y="2400300"/>
                  </a:lnTo>
                  <a:lnTo>
                    <a:pt x="3352800" y="2400300"/>
                  </a:lnTo>
                  <a:lnTo>
                    <a:pt x="3340100" y="2413000"/>
                  </a:lnTo>
                  <a:lnTo>
                    <a:pt x="3340100" y="2413000"/>
                  </a:lnTo>
                  <a:lnTo>
                    <a:pt x="3327400" y="2413000"/>
                  </a:lnTo>
                  <a:lnTo>
                    <a:pt x="3314700" y="2438400"/>
                  </a:lnTo>
                  <a:lnTo>
                    <a:pt x="3327400" y="2438400"/>
                  </a:lnTo>
                  <a:lnTo>
                    <a:pt x="3314700" y="2438400"/>
                  </a:lnTo>
                  <a:lnTo>
                    <a:pt x="3302000" y="2451100"/>
                  </a:lnTo>
                  <a:lnTo>
                    <a:pt x="3289300" y="2451100"/>
                  </a:lnTo>
                  <a:lnTo>
                    <a:pt x="3276600" y="2476500"/>
                  </a:lnTo>
                  <a:lnTo>
                    <a:pt x="3289300" y="2489200"/>
                  </a:lnTo>
                  <a:lnTo>
                    <a:pt x="3289300" y="2489200"/>
                  </a:lnTo>
                  <a:lnTo>
                    <a:pt x="3276600" y="2489200"/>
                  </a:lnTo>
                  <a:lnTo>
                    <a:pt x="3263900" y="2514600"/>
                  </a:lnTo>
                  <a:lnTo>
                    <a:pt x="3276600" y="2514600"/>
                  </a:lnTo>
                  <a:lnTo>
                    <a:pt x="3263900" y="25146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25800" y="2527300"/>
                  </a:lnTo>
                  <a:lnTo>
                    <a:pt x="32258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187700" y="2527300"/>
                  </a:lnTo>
                  <a:lnTo>
                    <a:pt x="3175000" y="2540000"/>
                  </a:lnTo>
                  <a:lnTo>
                    <a:pt x="3136900" y="2540000"/>
                  </a:lnTo>
                  <a:lnTo>
                    <a:pt x="3136900" y="2527300"/>
                  </a:lnTo>
                  <a:lnTo>
                    <a:pt x="3086100" y="2514600"/>
                  </a:lnTo>
                  <a:lnTo>
                    <a:pt x="3086100" y="2527300"/>
                  </a:lnTo>
                  <a:lnTo>
                    <a:pt x="3086100" y="2527300"/>
                  </a:lnTo>
                  <a:lnTo>
                    <a:pt x="3060700" y="2527300"/>
                  </a:lnTo>
                  <a:lnTo>
                    <a:pt x="3035300" y="2527300"/>
                  </a:lnTo>
                  <a:lnTo>
                    <a:pt x="3022600" y="2540000"/>
                  </a:lnTo>
                  <a:lnTo>
                    <a:pt x="3035300" y="2552700"/>
                  </a:lnTo>
                  <a:lnTo>
                    <a:pt x="2997200" y="2552700"/>
                  </a:lnTo>
                  <a:lnTo>
                    <a:pt x="2997200" y="2540000"/>
                  </a:lnTo>
                  <a:lnTo>
                    <a:pt x="2933700" y="2565400"/>
                  </a:lnTo>
                  <a:lnTo>
                    <a:pt x="2921000" y="2565400"/>
                  </a:lnTo>
                  <a:lnTo>
                    <a:pt x="2908300" y="2565400"/>
                  </a:lnTo>
                  <a:lnTo>
                    <a:pt x="2895600" y="2565400"/>
                  </a:lnTo>
                  <a:lnTo>
                    <a:pt x="2870200" y="2578100"/>
                  </a:lnTo>
                  <a:lnTo>
                    <a:pt x="2870200" y="2578100"/>
                  </a:lnTo>
                  <a:lnTo>
                    <a:pt x="2870200" y="2565400"/>
                  </a:lnTo>
                  <a:lnTo>
                    <a:pt x="2844800" y="2578100"/>
                  </a:lnTo>
                  <a:lnTo>
                    <a:pt x="2844800" y="2578100"/>
                  </a:lnTo>
                  <a:lnTo>
                    <a:pt x="2832100" y="2578100"/>
                  </a:lnTo>
                  <a:lnTo>
                    <a:pt x="2819400" y="2578100"/>
                  </a:lnTo>
                  <a:lnTo>
                    <a:pt x="2832100" y="2565400"/>
                  </a:lnTo>
                  <a:lnTo>
                    <a:pt x="2832100" y="2565400"/>
                  </a:lnTo>
                  <a:lnTo>
                    <a:pt x="2832100" y="2552700"/>
                  </a:lnTo>
                  <a:lnTo>
                    <a:pt x="2844800" y="2552700"/>
                  </a:lnTo>
                  <a:lnTo>
                    <a:pt x="2857500" y="2552700"/>
                  </a:lnTo>
                  <a:lnTo>
                    <a:pt x="2870200" y="2514600"/>
                  </a:lnTo>
                  <a:lnTo>
                    <a:pt x="2870200" y="2514600"/>
                  </a:lnTo>
                  <a:lnTo>
                    <a:pt x="2870200" y="2501900"/>
                  </a:lnTo>
                  <a:lnTo>
                    <a:pt x="2857500" y="2501900"/>
                  </a:lnTo>
                  <a:lnTo>
                    <a:pt x="2870200" y="2489200"/>
                  </a:lnTo>
                  <a:lnTo>
                    <a:pt x="2870200" y="2476500"/>
                  </a:lnTo>
                  <a:lnTo>
                    <a:pt x="2844800" y="2476500"/>
                  </a:lnTo>
                  <a:lnTo>
                    <a:pt x="2832100" y="2476500"/>
                  </a:lnTo>
                  <a:lnTo>
                    <a:pt x="2819400" y="2463800"/>
                  </a:lnTo>
                  <a:lnTo>
                    <a:pt x="2806700" y="2463800"/>
                  </a:lnTo>
                  <a:lnTo>
                    <a:pt x="2794000" y="2463800"/>
                  </a:lnTo>
                  <a:lnTo>
                    <a:pt x="2806700" y="2476500"/>
                  </a:lnTo>
                  <a:lnTo>
                    <a:pt x="2794000" y="2476500"/>
                  </a:lnTo>
                  <a:lnTo>
                    <a:pt x="2794000" y="2476500"/>
                  </a:lnTo>
                  <a:lnTo>
                    <a:pt x="2781300" y="2476500"/>
                  </a:lnTo>
                  <a:lnTo>
                    <a:pt x="2794000" y="2476500"/>
                  </a:lnTo>
                  <a:lnTo>
                    <a:pt x="2781300" y="2489200"/>
                  </a:lnTo>
                  <a:lnTo>
                    <a:pt x="2781300" y="2501900"/>
                  </a:lnTo>
                  <a:lnTo>
                    <a:pt x="2781300" y="2501900"/>
                  </a:lnTo>
                  <a:lnTo>
                    <a:pt x="2781300" y="2514600"/>
                  </a:lnTo>
                  <a:lnTo>
                    <a:pt x="2755900" y="2514600"/>
                  </a:lnTo>
                  <a:lnTo>
                    <a:pt x="2730500" y="2514600"/>
                  </a:lnTo>
                  <a:lnTo>
                    <a:pt x="2743200" y="2514600"/>
                  </a:lnTo>
                  <a:lnTo>
                    <a:pt x="2730500" y="2489200"/>
                  </a:lnTo>
                  <a:lnTo>
                    <a:pt x="2705100" y="2489200"/>
                  </a:lnTo>
                  <a:lnTo>
                    <a:pt x="2692400" y="2501900"/>
                  </a:lnTo>
                  <a:lnTo>
                    <a:pt x="2603500" y="2489200"/>
                  </a:lnTo>
                  <a:lnTo>
                    <a:pt x="2578100" y="2489200"/>
                  </a:lnTo>
                  <a:lnTo>
                    <a:pt x="2552700" y="2489200"/>
                  </a:lnTo>
                  <a:lnTo>
                    <a:pt x="2540000" y="2489200"/>
                  </a:lnTo>
                  <a:lnTo>
                    <a:pt x="2527300" y="2476500"/>
                  </a:lnTo>
                  <a:lnTo>
                    <a:pt x="2501900" y="2463800"/>
                  </a:lnTo>
                  <a:lnTo>
                    <a:pt x="2501900" y="2463800"/>
                  </a:lnTo>
                  <a:lnTo>
                    <a:pt x="2501900" y="2463800"/>
                  </a:lnTo>
                  <a:lnTo>
                    <a:pt x="2489200" y="2463800"/>
                  </a:lnTo>
                  <a:lnTo>
                    <a:pt x="2489200" y="2451100"/>
                  </a:lnTo>
                  <a:lnTo>
                    <a:pt x="2489200" y="2451100"/>
                  </a:lnTo>
                  <a:lnTo>
                    <a:pt x="2463800" y="2451100"/>
                  </a:lnTo>
                  <a:lnTo>
                    <a:pt x="2451100" y="2438400"/>
                  </a:lnTo>
                  <a:lnTo>
                    <a:pt x="2438400" y="2438400"/>
                  </a:lnTo>
                  <a:lnTo>
                    <a:pt x="2425700" y="2438400"/>
                  </a:lnTo>
                  <a:lnTo>
                    <a:pt x="2413000" y="2476500"/>
                  </a:lnTo>
                  <a:lnTo>
                    <a:pt x="2400300" y="2476500"/>
                  </a:lnTo>
                  <a:lnTo>
                    <a:pt x="2413000" y="2489200"/>
                  </a:lnTo>
                  <a:lnTo>
                    <a:pt x="2438400" y="2501900"/>
                  </a:lnTo>
                  <a:lnTo>
                    <a:pt x="2451100" y="2501900"/>
                  </a:lnTo>
                  <a:lnTo>
                    <a:pt x="2463800" y="2501900"/>
                  </a:lnTo>
                  <a:lnTo>
                    <a:pt x="2463800" y="2501900"/>
                  </a:lnTo>
                  <a:lnTo>
                    <a:pt x="2476500" y="2501900"/>
                  </a:lnTo>
                  <a:lnTo>
                    <a:pt x="2489200" y="2501900"/>
                  </a:lnTo>
                  <a:lnTo>
                    <a:pt x="2489200" y="2514600"/>
                  </a:lnTo>
                  <a:lnTo>
                    <a:pt x="2476500" y="2514600"/>
                  </a:lnTo>
                  <a:lnTo>
                    <a:pt x="2463800" y="2527300"/>
                  </a:lnTo>
                  <a:lnTo>
                    <a:pt x="2476500" y="2527300"/>
                  </a:lnTo>
                  <a:lnTo>
                    <a:pt x="2476500" y="2540000"/>
                  </a:lnTo>
                  <a:lnTo>
                    <a:pt x="2489200" y="2540000"/>
                  </a:lnTo>
                  <a:lnTo>
                    <a:pt x="2476500" y="2552700"/>
                  </a:lnTo>
                  <a:lnTo>
                    <a:pt x="2489200" y="2552700"/>
                  </a:lnTo>
                  <a:lnTo>
                    <a:pt x="2489200" y="2552700"/>
                  </a:lnTo>
                  <a:lnTo>
                    <a:pt x="2489200" y="2565400"/>
                  </a:lnTo>
                  <a:lnTo>
                    <a:pt x="2476500" y="2565400"/>
                  </a:lnTo>
                  <a:lnTo>
                    <a:pt x="2501900" y="2578100"/>
                  </a:lnTo>
                  <a:lnTo>
                    <a:pt x="2501900" y="2578100"/>
                  </a:lnTo>
                  <a:lnTo>
                    <a:pt x="2514600" y="2590800"/>
                  </a:lnTo>
                  <a:lnTo>
                    <a:pt x="2514600" y="2590800"/>
                  </a:lnTo>
                  <a:lnTo>
                    <a:pt x="2514600" y="2590800"/>
                  </a:lnTo>
                  <a:lnTo>
                    <a:pt x="2489200" y="2590800"/>
                  </a:lnTo>
                  <a:lnTo>
                    <a:pt x="2489200" y="2603500"/>
                  </a:lnTo>
                  <a:lnTo>
                    <a:pt x="2476500" y="2603500"/>
                  </a:lnTo>
                  <a:lnTo>
                    <a:pt x="2463800" y="2603500"/>
                  </a:lnTo>
                  <a:lnTo>
                    <a:pt x="2400300" y="2590800"/>
                  </a:lnTo>
                  <a:lnTo>
                    <a:pt x="2400300" y="2590800"/>
                  </a:lnTo>
                  <a:lnTo>
                    <a:pt x="2362200" y="2590800"/>
                  </a:lnTo>
                  <a:lnTo>
                    <a:pt x="2336800" y="2590800"/>
                  </a:lnTo>
                  <a:lnTo>
                    <a:pt x="2311400" y="2578100"/>
                  </a:lnTo>
                  <a:lnTo>
                    <a:pt x="2311400" y="2590800"/>
                  </a:lnTo>
                  <a:lnTo>
                    <a:pt x="2298700" y="2590800"/>
                  </a:lnTo>
                  <a:lnTo>
                    <a:pt x="2298700" y="2590800"/>
                  </a:lnTo>
                  <a:lnTo>
                    <a:pt x="2298700" y="2590800"/>
                  </a:lnTo>
                  <a:lnTo>
                    <a:pt x="2286000" y="2603500"/>
                  </a:lnTo>
                  <a:lnTo>
                    <a:pt x="2273300" y="2603500"/>
                  </a:lnTo>
                  <a:lnTo>
                    <a:pt x="2273300" y="2603500"/>
                  </a:lnTo>
                  <a:lnTo>
                    <a:pt x="2260600" y="2616200"/>
                  </a:lnTo>
                  <a:lnTo>
                    <a:pt x="2260600" y="2616200"/>
                  </a:lnTo>
                  <a:lnTo>
                    <a:pt x="2247900" y="2603500"/>
                  </a:lnTo>
                  <a:lnTo>
                    <a:pt x="2209800" y="2590800"/>
                  </a:lnTo>
                  <a:lnTo>
                    <a:pt x="2197100" y="2603500"/>
                  </a:lnTo>
                  <a:lnTo>
                    <a:pt x="2171700" y="2603500"/>
                  </a:lnTo>
                  <a:lnTo>
                    <a:pt x="2171700" y="2603500"/>
                  </a:lnTo>
                  <a:lnTo>
                    <a:pt x="2159000" y="2603500"/>
                  </a:lnTo>
                  <a:lnTo>
                    <a:pt x="2133600" y="2616200"/>
                  </a:lnTo>
                  <a:lnTo>
                    <a:pt x="2108200" y="2603500"/>
                  </a:lnTo>
                  <a:lnTo>
                    <a:pt x="2095500" y="2590800"/>
                  </a:lnTo>
                  <a:lnTo>
                    <a:pt x="2082800" y="2590800"/>
                  </a:lnTo>
                  <a:lnTo>
                    <a:pt x="2057400" y="2590800"/>
                  </a:lnTo>
                  <a:lnTo>
                    <a:pt x="2057400" y="2590800"/>
                  </a:lnTo>
                  <a:lnTo>
                    <a:pt x="2044700" y="2603500"/>
                  </a:lnTo>
                  <a:lnTo>
                    <a:pt x="2032000" y="2590800"/>
                  </a:lnTo>
                  <a:lnTo>
                    <a:pt x="20193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32000" y="2590800"/>
                  </a:lnTo>
                  <a:lnTo>
                    <a:pt x="2032000" y="2590800"/>
                  </a:lnTo>
                  <a:lnTo>
                    <a:pt x="2019300" y="2578100"/>
                  </a:lnTo>
                  <a:lnTo>
                    <a:pt x="2019300" y="2565400"/>
                  </a:lnTo>
                  <a:lnTo>
                    <a:pt x="2019300" y="2565400"/>
                  </a:lnTo>
                  <a:lnTo>
                    <a:pt x="2019300" y="2565400"/>
                  </a:lnTo>
                  <a:lnTo>
                    <a:pt x="2006600" y="2565400"/>
                  </a:lnTo>
                  <a:lnTo>
                    <a:pt x="1993900" y="2565400"/>
                  </a:lnTo>
                  <a:lnTo>
                    <a:pt x="1993900" y="2565400"/>
                  </a:lnTo>
                  <a:lnTo>
                    <a:pt x="1993900" y="2552700"/>
                  </a:lnTo>
                  <a:lnTo>
                    <a:pt x="1993900" y="2552700"/>
                  </a:lnTo>
                  <a:lnTo>
                    <a:pt x="1981200" y="2565400"/>
                  </a:lnTo>
                  <a:lnTo>
                    <a:pt x="1968500" y="2565400"/>
                  </a:lnTo>
                  <a:lnTo>
                    <a:pt x="1968500" y="2565400"/>
                  </a:lnTo>
                  <a:lnTo>
                    <a:pt x="1968500" y="2565400"/>
                  </a:lnTo>
                  <a:lnTo>
                    <a:pt x="1981200" y="2565400"/>
                  </a:lnTo>
                  <a:lnTo>
                    <a:pt x="1968500" y="2590800"/>
                  </a:lnTo>
                  <a:lnTo>
                    <a:pt x="1968500" y="2590800"/>
                  </a:lnTo>
                  <a:lnTo>
                    <a:pt x="1955800" y="2578100"/>
                  </a:lnTo>
                  <a:lnTo>
                    <a:pt x="1943100" y="2565400"/>
                  </a:lnTo>
                  <a:lnTo>
                    <a:pt x="1955800" y="2552700"/>
                  </a:lnTo>
                  <a:lnTo>
                    <a:pt x="1930400" y="2540000"/>
                  </a:lnTo>
                  <a:lnTo>
                    <a:pt x="1930400" y="2540000"/>
                  </a:lnTo>
                  <a:lnTo>
                    <a:pt x="1917700" y="2540000"/>
                  </a:lnTo>
                  <a:lnTo>
                    <a:pt x="1905000" y="2540000"/>
                  </a:lnTo>
                  <a:lnTo>
                    <a:pt x="1892300" y="2552700"/>
                  </a:lnTo>
                  <a:lnTo>
                    <a:pt x="1892300" y="2552700"/>
                  </a:lnTo>
                  <a:lnTo>
                    <a:pt x="1879600" y="2540000"/>
                  </a:lnTo>
                  <a:lnTo>
                    <a:pt x="1828800" y="2527300"/>
                  </a:lnTo>
                  <a:lnTo>
                    <a:pt x="1828800" y="2540000"/>
                  </a:lnTo>
                  <a:lnTo>
                    <a:pt x="1828800" y="2540000"/>
                  </a:lnTo>
                  <a:lnTo>
                    <a:pt x="1816100" y="2565400"/>
                  </a:lnTo>
                  <a:lnTo>
                    <a:pt x="1790700" y="2565400"/>
                  </a:lnTo>
                  <a:lnTo>
                    <a:pt x="1790700" y="2565400"/>
                  </a:lnTo>
                  <a:lnTo>
                    <a:pt x="1790700" y="2565400"/>
                  </a:lnTo>
                  <a:lnTo>
                    <a:pt x="1778000" y="2565400"/>
                  </a:lnTo>
                  <a:lnTo>
                    <a:pt x="1701800" y="2552700"/>
                  </a:lnTo>
                  <a:lnTo>
                    <a:pt x="1701800" y="2565400"/>
                  </a:lnTo>
                  <a:lnTo>
                    <a:pt x="1676400" y="2565400"/>
                  </a:lnTo>
                  <a:lnTo>
                    <a:pt x="1663700" y="2565400"/>
                  </a:lnTo>
                  <a:lnTo>
                    <a:pt x="1663700" y="2565400"/>
                  </a:lnTo>
                  <a:lnTo>
                    <a:pt x="1651000" y="2552700"/>
                  </a:lnTo>
                  <a:lnTo>
                    <a:pt x="1651000" y="2540000"/>
                  </a:lnTo>
                  <a:lnTo>
                    <a:pt x="1625600" y="2540000"/>
                  </a:lnTo>
                  <a:lnTo>
                    <a:pt x="1612900" y="2540000"/>
                  </a:lnTo>
                  <a:lnTo>
                    <a:pt x="1612900" y="2540000"/>
                  </a:lnTo>
                  <a:lnTo>
                    <a:pt x="1612900" y="2540000"/>
                  </a:lnTo>
                  <a:lnTo>
                    <a:pt x="1612900" y="2527300"/>
                  </a:lnTo>
                  <a:lnTo>
                    <a:pt x="1612900" y="2514600"/>
                  </a:lnTo>
                  <a:lnTo>
                    <a:pt x="1600200" y="2514600"/>
                  </a:lnTo>
                  <a:lnTo>
                    <a:pt x="1612900" y="2501900"/>
                  </a:lnTo>
                  <a:lnTo>
                    <a:pt x="1536700" y="2489200"/>
                  </a:lnTo>
                  <a:lnTo>
                    <a:pt x="1536700" y="2501900"/>
                  </a:lnTo>
                  <a:lnTo>
                    <a:pt x="1549400" y="2451100"/>
                  </a:lnTo>
                  <a:lnTo>
                    <a:pt x="1536700" y="2451100"/>
                  </a:lnTo>
                  <a:lnTo>
                    <a:pt x="1536700" y="2463800"/>
                  </a:lnTo>
                  <a:lnTo>
                    <a:pt x="1524000" y="2463800"/>
                  </a:lnTo>
                  <a:lnTo>
                    <a:pt x="1524000" y="2476500"/>
                  </a:lnTo>
                  <a:lnTo>
                    <a:pt x="1485900" y="2451100"/>
                  </a:lnTo>
                  <a:lnTo>
                    <a:pt x="1460500" y="2438400"/>
                  </a:lnTo>
                  <a:lnTo>
                    <a:pt x="1460500" y="2438400"/>
                  </a:lnTo>
                  <a:lnTo>
                    <a:pt x="1473200" y="2425700"/>
                  </a:lnTo>
                  <a:lnTo>
                    <a:pt x="1473200" y="2425700"/>
                  </a:lnTo>
                  <a:lnTo>
                    <a:pt x="1485900" y="2425700"/>
                  </a:lnTo>
                  <a:lnTo>
                    <a:pt x="1498600" y="2413000"/>
                  </a:lnTo>
                  <a:lnTo>
                    <a:pt x="1473200" y="2413000"/>
                  </a:lnTo>
                  <a:lnTo>
                    <a:pt x="1460500" y="2413000"/>
                  </a:lnTo>
                  <a:lnTo>
                    <a:pt x="1447800" y="2413000"/>
                  </a:lnTo>
                  <a:lnTo>
                    <a:pt x="1447800" y="2400300"/>
                  </a:lnTo>
                  <a:lnTo>
                    <a:pt x="1435100" y="2400300"/>
                  </a:lnTo>
                  <a:lnTo>
                    <a:pt x="1435100" y="2400300"/>
                  </a:lnTo>
                  <a:lnTo>
                    <a:pt x="1409700" y="2400300"/>
                  </a:lnTo>
                  <a:lnTo>
                    <a:pt x="1409700" y="2387600"/>
                  </a:lnTo>
                  <a:lnTo>
                    <a:pt x="1422400" y="2387600"/>
                  </a:lnTo>
                  <a:lnTo>
                    <a:pt x="1397000" y="2362200"/>
                  </a:lnTo>
                  <a:lnTo>
                    <a:pt x="1409700" y="2362200"/>
                  </a:lnTo>
                  <a:lnTo>
                    <a:pt x="1422400" y="2362200"/>
                  </a:lnTo>
                  <a:lnTo>
                    <a:pt x="1435100" y="2362200"/>
                  </a:lnTo>
                  <a:lnTo>
                    <a:pt x="1435100" y="2362200"/>
                  </a:lnTo>
                  <a:lnTo>
                    <a:pt x="1422400" y="2349500"/>
                  </a:lnTo>
                  <a:lnTo>
                    <a:pt x="1409700" y="2349500"/>
                  </a:lnTo>
                  <a:lnTo>
                    <a:pt x="1346200" y="2349500"/>
                  </a:lnTo>
                  <a:lnTo>
                    <a:pt x="1346200" y="2362200"/>
                  </a:lnTo>
                  <a:lnTo>
                    <a:pt x="1346200" y="2362200"/>
                  </a:lnTo>
                  <a:lnTo>
                    <a:pt x="1346200" y="2362200"/>
                  </a:lnTo>
                  <a:lnTo>
                    <a:pt x="1346200" y="2374900"/>
                  </a:lnTo>
                  <a:lnTo>
                    <a:pt x="1333500" y="2374900"/>
                  </a:lnTo>
                  <a:lnTo>
                    <a:pt x="1333500" y="2374900"/>
                  </a:lnTo>
                  <a:lnTo>
                    <a:pt x="1333500" y="2374900"/>
                  </a:lnTo>
                  <a:lnTo>
                    <a:pt x="1308100" y="2374900"/>
                  </a:lnTo>
                  <a:lnTo>
                    <a:pt x="1295400" y="2374900"/>
                  </a:lnTo>
                  <a:lnTo>
                    <a:pt x="1282700" y="2374900"/>
                  </a:lnTo>
                  <a:lnTo>
                    <a:pt x="1282700" y="2374900"/>
                  </a:lnTo>
                  <a:lnTo>
                    <a:pt x="1270000" y="2374900"/>
                  </a:lnTo>
                  <a:lnTo>
                    <a:pt x="1270000" y="2374900"/>
                  </a:lnTo>
                  <a:lnTo>
                    <a:pt x="1257300" y="2374900"/>
                  </a:lnTo>
                  <a:lnTo>
                    <a:pt x="1244600" y="2387600"/>
                  </a:lnTo>
                  <a:lnTo>
                    <a:pt x="1244600" y="2387600"/>
                  </a:lnTo>
                  <a:lnTo>
                    <a:pt x="1244600" y="2374900"/>
                  </a:lnTo>
                  <a:lnTo>
                    <a:pt x="1231900" y="2362200"/>
                  </a:lnTo>
                  <a:lnTo>
                    <a:pt x="1231900" y="2362200"/>
                  </a:lnTo>
                  <a:lnTo>
                    <a:pt x="1219200" y="2362200"/>
                  </a:lnTo>
                  <a:lnTo>
                    <a:pt x="1219200" y="2362200"/>
                  </a:lnTo>
                  <a:lnTo>
                    <a:pt x="1219200" y="2362200"/>
                  </a:lnTo>
                  <a:lnTo>
                    <a:pt x="1193800" y="2362200"/>
                  </a:lnTo>
                  <a:lnTo>
                    <a:pt x="1193800" y="2362200"/>
                  </a:lnTo>
                  <a:lnTo>
                    <a:pt x="1168400" y="2362200"/>
                  </a:lnTo>
                  <a:lnTo>
                    <a:pt x="1168400" y="2374900"/>
                  </a:lnTo>
                  <a:lnTo>
                    <a:pt x="1168400" y="2374900"/>
                  </a:lnTo>
                  <a:lnTo>
                    <a:pt x="1168400" y="2362200"/>
                  </a:lnTo>
                  <a:lnTo>
                    <a:pt x="1181100" y="2362200"/>
                  </a:lnTo>
                  <a:lnTo>
                    <a:pt x="1181100" y="2349500"/>
                  </a:lnTo>
                  <a:lnTo>
                    <a:pt x="1168400" y="2336800"/>
                  </a:lnTo>
                  <a:lnTo>
                    <a:pt x="1168400" y="2336800"/>
                  </a:lnTo>
                  <a:lnTo>
                    <a:pt x="1168400" y="2324100"/>
                  </a:lnTo>
                  <a:lnTo>
                    <a:pt x="1168400" y="2324100"/>
                  </a:lnTo>
                  <a:lnTo>
                    <a:pt x="1168400" y="2311400"/>
                  </a:lnTo>
                  <a:lnTo>
                    <a:pt x="1168400" y="2311400"/>
                  </a:lnTo>
                  <a:lnTo>
                    <a:pt x="1155700" y="2311400"/>
                  </a:lnTo>
                  <a:lnTo>
                    <a:pt x="1155700" y="2298700"/>
                  </a:lnTo>
                  <a:lnTo>
                    <a:pt x="1155700" y="2311400"/>
                  </a:lnTo>
                  <a:lnTo>
                    <a:pt x="1143000" y="2298700"/>
                  </a:lnTo>
                  <a:lnTo>
                    <a:pt x="1143000" y="2286000"/>
                  </a:lnTo>
                  <a:lnTo>
                    <a:pt x="1130300" y="2286000"/>
                  </a:lnTo>
                  <a:lnTo>
                    <a:pt x="1143000" y="2273300"/>
                  </a:lnTo>
                  <a:lnTo>
                    <a:pt x="1143000" y="2260600"/>
                  </a:lnTo>
                  <a:lnTo>
                    <a:pt x="1130300" y="2260600"/>
                  </a:lnTo>
                  <a:lnTo>
                    <a:pt x="1117600" y="2260600"/>
                  </a:lnTo>
                  <a:lnTo>
                    <a:pt x="1117600" y="2260600"/>
                  </a:lnTo>
                  <a:lnTo>
                    <a:pt x="1079500" y="2260600"/>
                  </a:lnTo>
                  <a:lnTo>
                    <a:pt x="1079500" y="2247900"/>
                  </a:lnTo>
                  <a:lnTo>
                    <a:pt x="1092200" y="2247900"/>
                  </a:lnTo>
                  <a:lnTo>
                    <a:pt x="1079500" y="2247900"/>
                  </a:lnTo>
                  <a:lnTo>
                    <a:pt x="1079500" y="2235200"/>
                  </a:lnTo>
                  <a:lnTo>
                    <a:pt x="1092200" y="2235200"/>
                  </a:lnTo>
                  <a:lnTo>
                    <a:pt x="1104900" y="2235200"/>
                  </a:lnTo>
                  <a:lnTo>
                    <a:pt x="1117600" y="2209800"/>
                  </a:lnTo>
                  <a:lnTo>
                    <a:pt x="1092200" y="2209800"/>
                  </a:lnTo>
                  <a:lnTo>
                    <a:pt x="1092200" y="2222500"/>
                  </a:lnTo>
                  <a:lnTo>
                    <a:pt x="1066800" y="2209800"/>
                  </a:lnTo>
                  <a:lnTo>
                    <a:pt x="1041400" y="2197100"/>
                  </a:lnTo>
                  <a:lnTo>
                    <a:pt x="1041400" y="2197100"/>
                  </a:lnTo>
                  <a:lnTo>
                    <a:pt x="1054100" y="21971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71700"/>
                  </a:lnTo>
                  <a:lnTo>
                    <a:pt x="1041400" y="2171700"/>
                  </a:lnTo>
                  <a:lnTo>
                    <a:pt x="1041400" y="2171700"/>
                  </a:lnTo>
                  <a:lnTo>
                    <a:pt x="1054100" y="2171700"/>
                  </a:lnTo>
                  <a:lnTo>
                    <a:pt x="1066800" y="2171700"/>
                  </a:lnTo>
                  <a:lnTo>
                    <a:pt x="1054100" y="2171700"/>
                  </a:lnTo>
                  <a:lnTo>
                    <a:pt x="1041400" y="2159000"/>
                  </a:lnTo>
                  <a:lnTo>
                    <a:pt x="1054100" y="2159000"/>
                  </a:lnTo>
                  <a:lnTo>
                    <a:pt x="1054100" y="2159000"/>
                  </a:lnTo>
                  <a:lnTo>
                    <a:pt x="1066800" y="2159000"/>
                  </a:lnTo>
                  <a:lnTo>
                    <a:pt x="1066800" y="2159000"/>
                  </a:lnTo>
                  <a:lnTo>
                    <a:pt x="1079500" y="2159000"/>
                  </a:lnTo>
                  <a:lnTo>
                    <a:pt x="1104900" y="2159000"/>
                  </a:lnTo>
                  <a:lnTo>
                    <a:pt x="1117600" y="2146300"/>
                  </a:lnTo>
                  <a:lnTo>
                    <a:pt x="1130300" y="2146300"/>
                  </a:lnTo>
                  <a:lnTo>
                    <a:pt x="1130300" y="2146300"/>
                  </a:lnTo>
                  <a:lnTo>
                    <a:pt x="1117600" y="2146300"/>
                  </a:lnTo>
                  <a:lnTo>
                    <a:pt x="1104900" y="2133600"/>
                  </a:lnTo>
                  <a:lnTo>
                    <a:pt x="1117600" y="2120900"/>
                  </a:lnTo>
                  <a:lnTo>
                    <a:pt x="1117600" y="2108200"/>
                  </a:lnTo>
                  <a:lnTo>
                    <a:pt x="1130300" y="2095500"/>
                  </a:lnTo>
                  <a:lnTo>
                    <a:pt x="1117600" y="2095500"/>
                  </a:lnTo>
                  <a:lnTo>
                    <a:pt x="1130300" y="2082800"/>
                  </a:lnTo>
                  <a:lnTo>
                    <a:pt x="1117600" y="2082800"/>
                  </a:lnTo>
                  <a:lnTo>
                    <a:pt x="1104900" y="2082800"/>
                  </a:lnTo>
                  <a:lnTo>
                    <a:pt x="1104900" y="2082800"/>
                  </a:lnTo>
                  <a:lnTo>
                    <a:pt x="1079500" y="2070100"/>
                  </a:lnTo>
                  <a:lnTo>
                    <a:pt x="1066800" y="2070100"/>
                  </a:lnTo>
                  <a:lnTo>
                    <a:pt x="1066800" y="2057400"/>
                  </a:lnTo>
                  <a:lnTo>
                    <a:pt x="1066800" y="2057400"/>
                  </a:lnTo>
                  <a:lnTo>
                    <a:pt x="1079500" y="2032000"/>
                  </a:lnTo>
                  <a:lnTo>
                    <a:pt x="1079500" y="2032000"/>
                  </a:lnTo>
                  <a:lnTo>
                    <a:pt x="1092200" y="2019300"/>
                  </a:lnTo>
                  <a:lnTo>
                    <a:pt x="1066800" y="2019300"/>
                  </a:lnTo>
                  <a:lnTo>
                    <a:pt x="1066800" y="2006600"/>
                  </a:lnTo>
                  <a:lnTo>
                    <a:pt x="1092200" y="1993900"/>
                  </a:lnTo>
                  <a:lnTo>
                    <a:pt x="1079500" y="1993900"/>
                  </a:lnTo>
                  <a:lnTo>
                    <a:pt x="1066800" y="1993900"/>
                  </a:lnTo>
                  <a:lnTo>
                    <a:pt x="1066800" y="1993900"/>
                  </a:lnTo>
                  <a:lnTo>
                    <a:pt x="1066800" y="2006600"/>
                  </a:lnTo>
                  <a:lnTo>
                    <a:pt x="1041400" y="1993900"/>
                  </a:lnTo>
                  <a:lnTo>
                    <a:pt x="1041400" y="1993900"/>
                  </a:lnTo>
                  <a:lnTo>
                    <a:pt x="1028700" y="1993900"/>
                  </a:lnTo>
                  <a:lnTo>
                    <a:pt x="1028700" y="1993900"/>
                  </a:lnTo>
                  <a:lnTo>
                    <a:pt x="1016000" y="1993900"/>
                  </a:lnTo>
                  <a:lnTo>
                    <a:pt x="1028700" y="1981200"/>
                  </a:lnTo>
                  <a:lnTo>
                    <a:pt x="1028700" y="1981200"/>
                  </a:lnTo>
                  <a:lnTo>
                    <a:pt x="990600" y="1968500"/>
                  </a:lnTo>
                  <a:lnTo>
                    <a:pt x="977900" y="1981200"/>
                  </a:lnTo>
                  <a:lnTo>
                    <a:pt x="977900" y="1981200"/>
                  </a:lnTo>
                  <a:lnTo>
                    <a:pt x="990600" y="1968500"/>
                  </a:lnTo>
                  <a:lnTo>
                    <a:pt x="965200" y="1968500"/>
                  </a:lnTo>
                  <a:lnTo>
                    <a:pt x="977900" y="1968500"/>
                  </a:lnTo>
                  <a:lnTo>
                    <a:pt x="965200" y="1968500"/>
                  </a:lnTo>
                  <a:lnTo>
                    <a:pt x="952500" y="1968500"/>
                  </a:lnTo>
                  <a:lnTo>
                    <a:pt x="952500" y="1955800"/>
                  </a:lnTo>
                  <a:lnTo>
                    <a:pt x="952500" y="1968500"/>
                  </a:lnTo>
                  <a:lnTo>
                    <a:pt x="939800" y="1955800"/>
                  </a:lnTo>
                  <a:lnTo>
                    <a:pt x="939800" y="1968500"/>
                  </a:lnTo>
                  <a:lnTo>
                    <a:pt x="927100" y="1955800"/>
                  </a:lnTo>
                  <a:lnTo>
                    <a:pt x="927100" y="1968500"/>
                  </a:lnTo>
                  <a:lnTo>
                    <a:pt x="927100" y="1968500"/>
                  </a:lnTo>
                  <a:lnTo>
                    <a:pt x="927100" y="1955800"/>
                  </a:lnTo>
                  <a:lnTo>
                    <a:pt x="914400" y="1968500"/>
                  </a:lnTo>
                  <a:lnTo>
                    <a:pt x="9144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63600" y="1968500"/>
                  </a:lnTo>
                  <a:lnTo>
                    <a:pt x="863600" y="1968500"/>
                  </a:lnTo>
                  <a:lnTo>
                    <a:pt x="850900" y="1968500"/>
                  </a:lnTo>
                  <a:lnTo>
                    <a:pt x="850900" y="1968500"/>
                  </a:lnTo>
                  <a:lnTo>
                    <a:pt x="850900" y="1955800"/>
                  </a:lnTo>
                  <a:lnTo>
                    <a:pt x="850900" y="1955800"/>
                  </a:lnTo>
                  <a:lnTo>
                    <a:pt x="850900" y="1968500"/>
                  </a:lnTo>
                  <a:lnTo>
                    <a:pt x="850900" y="1955800"/>
                  </a:lnTo>
                  <a:lnTo>
                    <a:pt x="850900" y="1955800"/>
                  </a:lnTo>
                  <a:lnTo>
                    <a:pt x="838200" y="1955800"/>
                  </a:lnTo>
                  <a:lnTo>
                    <a:pt x="850900" y="1943100"/>
                  </a:lnTo>
                  <a:lnTo>
                    <a:pt x="825500" y="1955800"/>
                  </a:lnTo>
                  <a:lnTo>
                    <a:pt x="825500" y="1955800"/>
                  </a:lnTo>
                  <a:lnTo>
                    <a:pt x="812800" y="1955800"/>
                  </a:lnTo>
                  <a:lnTo>
                    <a:pt x="812800" y="1955800"/>
                  </a:lnTo>
                  <a:lnTo>
                    <a:pt x="800100" y="1955800"/>
                  </a:lnTo>
                  <a:lnTo>
                    <a:pt x="800100" y="1955800"/>
                  </a:lnTo>
                  <a:lnTo>
                    <a:pt x="787400" y="1955800"/>
                  </a:lnTo>
                  <a:lnTo>
                    <a:pt x="7874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62000" y="1968500"/>
                  </a:lnTo>
                  <a:lnTo>
                    <a:pt x="762000" y="1955800"/>
                  </a:lnTo>
                  <a:lnTo>
                    <a:pt x="749300" y="1955800"/>
                  </a:lnTo>
                  <a:lnTo>
                    <a:pt x="749300" y="1955800"/>
                  </a:lnTo>
                  <a:lnTo>
                    <a:pt x="723900" y="1955800"/>
                  </a:lnTo>
                  <a:lnTo>
                    <a:pt x="723900" y="1955800"/>
                  </a:lnTo>
                  <a:lnTo>
                    <a:pt x="711200" y="1955800"/>
                  </a:lnTo>
                  <a:lnTo>
                    <a:pt x="698500" y="1955800"/>
                  </a:lnTo>
                  <a:lnTo>
                    <a:pt x="698500" y="1943100"/>
                  </a:lnTo>
                  <a:lnTo>
                    <a:pt x="698500" y="1943100"/>
                  </a:lnTo>
                  <a:lnTo>
                    <a:pt x="711200" y="1943100"/>
                  </a:lnTo>
                  <a:lnTo>
                    <a:pt x="698500" y="1943100"/>
                  </a:lnTo>
                  <a:lnTo>
                    <a:pt x="698500" y="1930400"/>
                  </a:lnTo>
                  <a:lnTo>
                    <a:pt x="685800" y="1930400"/>
                  </a:lnTo>
                  <a:lnTo>
                    <a:pt x="698500" y="1917700"/>
                  </a:lnTo>
                  <a:lnTo>
                    <a:pt x="698500" y="1917700"/>
                  </a:lnTo>
                  <a:lnTo>
                    <a:pt x="698500" y="1917700"/>
                  </a:lnTo>
                  <a:lnTo>
                    <a:pt x="673100" y="1905000"/>
                  </a:lnTo>
                  <a:lnTo>
                    <a:pt x="647700" y="1892300"/>
                  </a:lnTo>
                  <a:lnTo>
                    <a:pt x="635000" y="18923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47700" y="1866900"/>
                  </a:lnTo>
                  <a:lnTo>
                    <a:pt x="635000" y="1854200"/>
                  </a:lnTo>
                  <a:lnTo>
                    <a:pt x="635000" y="1854200"/>
                  </a:lnTo>
                  <a:lnTo>
                    <a:pt x="622300" y="1854200"/>
                  </a:lnTo>
                  <a:lnTo>
                    <a:pt x="622300" y="1854200"/>
                  </a:lnTo>
                  <a:lnTo>
                    <a:pt x="622300" y="1841500"/>
                  </a:lnTo>
                  <a:lnTo>
                    <a:pt x="622300" y="1841500"/>
                  </a:lnTo>
                  <a:lnTo>
                    <a:pt x="609600" y="1841500"/>
                  </a:lnTo>
                  <a:lnTo>
                    <a:pt x="622300" y="1841500"/>
                  </a:lnTo>
                  <a:lnTo>
                    <a:pt x="622300" y="1841500"/>
                  </a:lnTo>
                  <a:lnTo>
                    <a:pt x="622300" y="1828800"/>
                  </a:lnTo>
                  <a:lnTo>
                    <a:pt x="609600" y="1828800"/>
                  </a:lnTo>
                  <a:lnTo>
                    <a:pt x="596900" y="18288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46100" y="1790700"/>
                  </a:lnTo>
                  <a:lnTo>
                    <a:pt x="558800" y="1778000"/>
                  </a:lnTo>
                  <a:lnTo>
                    <a:pt x="558800" y="1778000"/>
                  </a:lnTo>
                  <a:lnTo>
                    <a:pt x="558800" y="1778000"/>
                  </a:lnTo>
                  <a:lnTo>
                    <a:pt x="546100" y="1778000"/>
                  </a:lnTo>
                  <a:lnTo>
                    <a:pt x="546100" y="1765300"/>
                  </a:lnTo>
                  <a:lnTo>
                    <a:pt x="533400" y="1765300"/>
                  </a:lnTo>
                  <a:lnTo>
                    <a:pt x="533400" y="1765300"/>
                  </a:lnTo>
                  <a:lnTo>
                    <a:pt x="546100" y="1765300"/>
                  </a:lnTo>
                  <a:lnTo>
                    <a:pt x="546100" y="1752600"/>
                  </a:lnTo>
                  <a:lnTo>
                    <a:pt x="533400" y="1739900"/>
                  </a:lnTo>
                  <a:lnTo>
                    <a:pt x="533400" y="1739900"/>
                  </a:lnTo>
                  <a:lnTo>
                    <a:pt x="520700" y="1739900"/>
                  </a:lnTo>
                  <a:lnTo>
                    <a:pt x="546100" y="1714500"/>
                  </a:lnTo>
                  <a:lnTo>
                    <a:pt x="546100" y="1714500"/>
                  </a:lnTo>
                  <a:lnTo>
                    <a:pt x="546100" y="1689100"/>
                  </a:lnTo>
                  <a:lnTo>
                    <a:pt x="558800" y="1689100"/>
                  </a:lnTo>
                  <a:lnTo>
                    <a:pt x="571500" y="1663700"/>
                  </a:lnTo>
                  <a:lnTo>
                    <a:pt x="571500" y="1663700"/>
                  </a:lnTo>
                  <a:lnTo>
                    <a:pt x="584200" y="1638300"/>
                  </a:lnTo>
                  <a:lnTo>
                    <a:pt x="571500" y="1638300"/>
                  </a:lnTo>
                  <a:lnTo>
                    <a:pt x="571500" y="1638300"/>
                  </a:lnTo>
                  <a:lnTo>
                    <a:pt x="558800" y="1625600"/>
                  </a:lnTo>
                  <a:lnTo>
                    <a:pt x="558800" y="1625600"/>
                  </a:lnTo>
                  <a:lnTo>
                    <a:pt x="558800" y="1625600"/>
                  </a:lnTo>
                  <a:lnTo>
                    <a:pt x="546100" y="1600200"/>
                  </a:lnTo>
                  <a:lnTo>
                    <a:pt x="546100" y="1600200"/>
                  </a:lnTo>
                  <a:lnTo>
                    <a:pt x="546100" y="1600200"/>
                  </a:lnTo>
                  <a:lnTo>
                    <a:pt x="457200" y="1587500"/>
                  </a:lnTo>
                  <a:lnTo>
                    <a:pt x="444500" y="1587500"/>
                  </a:lnTo>
                  <a:lnTo>
                    <a:pt x="431800" y="1587500"/>
                  </a:lnTo>
                  <a:lnTo>
                    <a:pt x="431800" y="1574800"/>
                  </a:lnTo>
                  <a:lnTo>
                    <a:pt x="419100" y="1574800"/>
                  </a:lnTo>
                  <a:lnTo>
                    <a:pt x="406400" y="1587500"/>
                  </a:lnTo>
                  <a:lnTo>
                    <a:pt x="355600" y="1587500"/>
                  </a:lnTo>
                  <a:lnTo>
                    <a:pt x="355600" y="1587500"/>
                  </a:lnTo>
                  <a:lnTo>
                    <a:pt x="355600" y="1574800"/>
                  </a:lnTo>
                  <a:lnTo>
                    <a:pt x="342900" y="1574800"/>
                  </a:lnTo>
                  <a:lnTo>
                    <a:pt x="330200" y="1587500"/>
                  </a:lnTo>
                  <a:lnTo>
                    <a:pt x="317500" y="1587500"/>
                  </a:lnTo>
                  <a:lnTo>
                    <a:pt x="304800" y="1574800"/>
                  </a:lnTo>
                  <a:lnTo>
                    <a:pt x="292100" y="1574800"/>
                  </a:lnTo>
                  <a:lnTo>
                    <a:pt x="292100" y="1562100"/>
                  </a:lnTo>
                  <a:lnTo>
                    <a:pt x="292100" y="1562100"/>
                  </a:lnTo>
                  <a:lnTo>
                    <a:pt x="292100" y="1562100"/>
                  </a:lnTo>
                  <a:lnTo>
                    <a:pt x="279400" y="1562100"/>
                  </a:lnTo>
                  <a:lnTo>
                    <a:pt x="266700" y="1549400"/>
                  </a:lnTo>
                  <a:lnTo>
                    <a:pt x="266700" y="1549400"/>
                  </a:lnTo>
                  <a:lnTo>
                    <a:pt x="254000" y="1549400"/>
                  </a:lnTo>
                  <a:lnTo>
                    <a:pt x="254000" y="1549400"/>
                  </a:lnTo>
                  <a:lnTo>
                    <a:pt x="241300" y="1536700"/>
                  </a:lnTo>
                  <a:lnTo>
                    <a:pt x="254000" y="1536700"/>
                  </a:lnTo>
                  <a:lnTo>
                    <a:pt x="266700" y="1524000"/>
                  </a:lnTo>
                  <a:lnTo>
                    <a:pt x="279400" y="1524000"/>
                  </a:lnTo>
                  <a:lnTo>
                    <a:pt x="279400" y="1511300"/>
                  </a:lnTo>
                  <a:lnTo>
                    <a:pt x="292100" y="1511300"/>
                  </a:lnTo>
                  <a:lnTo>
                    <a:pt x="304800" y="1473200"/>
                  </a:lnTo>
                  <a:lnTo>
                    <a:pt x="317500" y="1485900"/>
                  </a:lnTo>
                  <a:lnTo>
                    <a:pt x="317500" y="1485900"/>
                  </a:lnTo>
                  <a:lnTo>
                    <a:pt x="330200" y="1473200"/>
                  </a:lnTo>
                  <a:lnTo>
                    <a:pt x="330200" y="1473200"/>
                  </a:lnTo>
                  <a:lnTo>
                    <a:pt x="342900" y="1473200"/>
                  </a:lnTo>
                  <a:lnTo>
                    <a:pt x="342900" y="1460500"/>
                  </a:lnTo>
                  <a:lnTo>
                    <a:pt x="355600" y="1460500"/>
                  </a:lnTo>
                  <a:lnTo>
                    <a:pt x="355600" y="1447800"/>
                  </a:lnTo>
                  <a:lnTo>
                    <a:pt x="368300" y="1447800"/>
                  </a:lnTo>
                  <a:lnTo>
                    <a:pt x="381000" y="1435100"/>
                  </a:lnTo>
                  <a:lnTo>
                    <a:pt x="381000" y="1435100"/>
                  </a:lnTo>
                  <a:lnTo>
                    <a:pt x="393700" y="1409700"/>
                  </a:lnTo>
                  <a:lnTo>
                    <a:pt x="393700" y="1409700"/>
                  </a:lnTo>
                  <a:lnTo>
                    <a:pt x="393700" y="1409700"/>
                  </a:lnTo>
                  <a:lnTo>
                    <a:pt x="381000" y="1409700"/>
                  </a:lnTo>
                  <a:lnTo>
                    <a:pt x="393700" y="1397000"/>
                  </a:lnTo>
                  <a:lnTo>
                    <a:pt x="381000" y="1397000"/>
                  </a:lnTo>
                  <a:lnTo>
                    <a:pt x="381000" y="1384300"/>
                  </a:lnTo>
                  <a:lnTo>
                    <a:pt x="381000" y="1371600"/>
                  </a:lnTo>
                  <a:lnTo>
                    <a:pt x="393700" y="1371600"/>
                  </a:lnTo>
                  <a:lnTo>
                    <a:pt x="368300" y="1371600"/>
                  </a:lnTo>
                  <a:lnTo>
                    <a:pt x="342900" y="1371600"/>
                  </a:lnTo>
                  <a:lnTo>
                    <a:pt x="317500" y="1358900"/>
                  </a:lnTo>
                  <a:lnTo>
                    <a:pt x="304800" y="1358900"/>
                  </a:lnTo>
                  <a:lnTo>
                    <a:pt x="279400" y="1358900"/>
                  </a:lnTo>
                  <a:lnTo>
                    <a:pt x="254000" y="1346200"/>
                  </a:lnTo>
                  <a:lnTo>
                    <a:pt x="215900" y="1333500"/>
                  </a:lnTo>
                  <a:lnTo>
                    <a:pt x="215900" y="13335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90500" y="1308100"/>
                  </a:lnTo>
                  <a:lnTo>
                    <a:pt x="215900" y="1257300"/>
                  </a:lnTo>
                  <a:lnTo>
                    <a:pt x="215900" y="1257300"/>
                  </a:lnTo>
                  <a:lnTo>
                    <a:pt x="228600" y="1257300"/>
                  </a:lnTo>
                  <a:lnTo>
                    <a:pt x="241300" y="1244600"/>
                  </a:lnTo>
                  <a:lnTo>
                    <a:pt x="241300" y="1244600"/>
                  </a:lnTo>
                  <a:lnTo>
                    <a:pt x="266700" y="1244600"/>
                  </a:lnTo>
                  <a:lnTo>
                    <a:pt x="266700" y="1244600"/>
                  </a:lnTo>
                  <a:lnTo>
                    <a:pt x="292100" y="1244600"/>
                  </a:lnTo>
                  <a:lnTo>
                    <a:pt x="304800" y="1244600"/>
                  </a:lnTo>
                  <a:lnTo>
                    <a:pt x="304800" y="1231900"/>
                  </a:lnTo>
                  <a:lnTo>
                    <a:pt x="292100" y="1231900"/>
                  </a:lnTo>
                  <a:lnTo>
                    <a:pt x="304800" y="1206500"/>
                  </a:lnTo>
                  <a:lnTo>
                    <a:pt x="292100" y="1193800"/>
                  </a:lnTo>
                  <a:lnTo>
                    <a:pt x="304800" y="1181100"/>
                  </a:lnTo>
                  <a:lnTo>
                    <a:pt x="292100" y="1181100"/>
                  </a:lnTo>
                  <a:lnTo>
                    <a:pt x="266700" y="1168400"/>
                  </a:lnTo>
                  <a:lnTo>
                    <a:pt x="292100" y="1155700"/>
                  </a:lnTo>
                  <a:lnTo>
                    <a:pt x="292100" y="1143000"/>
                  </a:lnTo>
                  <a:lnTo>
                    <a:pt x="279400" y="1143000"/>
                  </a:lnTo>
                  <a:lnTo>
                    <a:pt x="279400" y="1143000"/>
                  </a:lnTo>
                  <a:lnTo>
                    <a:pt x="241300" y="1143000"/>
                  </a:lnTo>
                  <a:lnTo>
                    <a:pt x="241300" y="1155700"/>
                  </a:lnTo>
                  <a:lnTo>
                    <a:pt x="241300" y="1155700"/>
                  </a:lnTo>
                  <a:lnTo>
                    <a:pt x="241300" y="1143000"/>
                  </a:lnTo>
                  <a:lnTo>
                    <a:pt x="254000" y="1143000"/>
                  </a:lnTo>
                  <a:lnTo>
                    <a:pt x="177800" y="1104900"/>
                  </a:lnTo>
                  <a:lnTo>
                    <a:pt x="177800" y="1104900"/>
                  </a:lnTo>
                  <a:lnTo>
                    <a:pt x="139700" y="1092200"/>
                  </a:lnTo>
                  <a:lnTo>
                    <a:pt x="152400" y="1079500"/>
                  </a:lnTo>
                  <a:lnTo>
                    <a:pt x="127000" y="1079500"/>
                  </a:lnTo>
                  <a:lnTo>
                    <a:pt x="114300" y="1066800"/>
                  </a:lnTo>
                  <a:lnTo>
                    <a:pt x="114300" y="1066800"/>
                  </a:lnTo>
                  <a:lnTo>
                    <a:pt x="127000" y="1066800"/>
                  </a:lnTo>
                  <a:lnTo>
                    <a:pt x="177800" y="9779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38100" y="939800"/>
                  </a:lnTo>
                  <a:lnTo>
                    <a:pt x="25400" y="939800"/>
                  </a:lnTo>
                  <a:lnTo>
                    <a:pt x="25400" y="939800"/>
                  </a:lnTo>
                  <a:lnTo>
                    <a:pt x="12700" y="939800"/>
                  </a:lnTo>
                  <a:lnTo>
                    <a:pt x="25400" y="914400"/>
                  </a:lnTo>
                  <a:lnTo>
                    <a:pt x="25400" y="914400"/>
                  </a:lnTo>
                  <a:lnTo>
                    <a:pt x="25400" y="901700"/>
                  </a:lnTo>
                  <a:lnTo>
                    <a:pt x="12700" y="889000"/>
                  </a:lnTo>
                  <a:lnTo>
                    <a:pt x="12700" y="889000"/>
                  </a:lnTo>
                  <a:lnTo>
                    <a:pt x="0" y="889000"/>
                  </a:lnTo>
                  <a:lnTo>
                    <a:pt x="0" y="876300"/>
                  </a:lnTo>
                  <a:lnTo>
                    <a:pt x="0" y="863600"/>
                  </a:lnTo>
                  <a:lnTo>
                    <a:pt x="0" y="8636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63" name="0406"/>
            <p:cNvSpPr/>
            <p:nvPr/>
          </p:nvSpPr>
          <p:spPr>
            <a:xfrm>
              <a:off x="3674448" y="1684478"/>
              <a:ext cx="1504444" cy="518122"/>
            </a:xfrm>
            <a:custGeom>
              <a:avLst/>
              <a:gdLst/>
              <a:ahLst/>
              <a:cxnLst/>
              <a:rect l="0" t="0" r="0" b="0"/>
              <a:pathLst>
                <a:path w="3695701" h="1422401">
                  <a:moveTo>
                    <a:pt x="0" y="812800"/>
                  </a:moveTo>
                  <a:lnTo>
                    <a:pt x="12700" y="812800"/>
                  </a:lnTo>
                  <a:lnTo>
                    <a:pt x="25400" y="800100"/>
                  </a:lnTo>
                  <a:lnTo>
                    <a:pt x="38100" y="800100"/>
                  </a:lnTo>
                  <a:lnTo>
                    <a:pt x="38100" y="787400"/>
                  </a:lnTo>
                  <a:lnTo>
                    <a:pt x="38100" y="787400"/>
                  </a:lnTo>
                  <a:lnTo>
                    <a:pt x="38100" y="787400"/>
                  </a:lnTo>
                  <a:lnTo>
                    <a:pt x="50800" y="787400"/>
                  </a:lnTo>
                  <a:lnTo>
                    <a:pt x="50800" y="787400"/>
                  </a:lnTo>
                  <a:lnTo>
                    <a:pt x="76200" y="774700"/>
                  </a:lnTo>
                  <a:lnTo>
                    <a:pt x="76200" y="774700"/>
                  </a:lnTo>
                  <a:lnTo>
                    <a:pt x="63500" y="774700"/>
                  </a:lnTo>
                  <a:lnTo>
                    <a:pt x="63500" y="762000"/>
                  </a:lnTo>
                  <a:lnTo>
                    <a:pt x="76200" y="774700"/>
                  </a:lnTo>
                  <a:lnTo>
                    <a:pt x="101600" y="774700"/>
                  </a:lnTo>
                  <a:lnTo>
                    <a:pt x="114300" y="762000"/>
                  </a:lnTo>
                  <a:lnTo>
                    <a:pt x="101600" y="762000"/>
                  </a:lnTo>
                  <a:lnTo>
                    <a:pt x="101600" y="762000"/>
                  </a:lnTo>
                  <a:lnTo>
                    <a:pt x="114300" y="762000"/>
                  </a:lnTo>
                  <a:lnTo>
                    <a:pt x="127000" y="749300"/>
                  </a:lnTo>
                  <a:lnTo>
                    <a:pt x="139700" y="749300"/>
                  </a:lnTo>
                  <a:lnTo>
                    <a:pt x="139700" y="762000"/>
                  </a:lnTo>
                  <a:lnTo>
                    <a:pt x="177800" y="762000"/>
                  </a:lnTo>
                  <a:lnTo>
                    <a:pt x="177800" y="762000"/>
                  </a:lnTo>
                  <a:lnTo>
                    <a:pt x="190500" y="762000"/>
                  </a:lnTo>
                  <a:lnTo>
                    <a:pt x="203200" y="774700"/>
                  </a:lnTo>
                  <a:lnTo>
                    <a:pt x="203200" y="762000"/>
                  </a:lnTo>
                  <a:lnTo>
                    <a:pt x="215900" y="762000"/>
                  </a:lnTo>
                  <a:lnTo>
                    <a:pt x="279400" y="762000"/>
                  </a:lnTo>
                  <a:lnTo>
                    <a:pt x="279400" y="749300"/>
                  </a:lnTo>
                  <a:lnTo>
                    <a:pt x="279400" y="749300"/>
                  </a:lnTo>
                  <a:lnTo>
                    <a:pt x="279400" y="749300"/>
                  </a:lnTo>
                  <a:lnTo>
                    <a:pt x="279400" y="736600"/>
                  </a:lnTo>
                  <a:lnTo>
                    <a:pt x="266700" y="736600"/>
                  </a:lnTo>
                  <a:lnTo>
                    <a:pt x="266700" y="7239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330200" y="749300"/>
                  </a:lnTo>
                  <a:lnTo>
                    <a:pt x="330200" y="749300"/>
                  </a:lnTo>
                  <a:lnTo>
                    <a:pt x="355600" y="749300"/>
                  </a:lnTo>
                  <a:lnTo>
                    <a:pt x="368300" y="7366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406400" y="749300"/>
                  </a:lnTo>
                  <a:lnTo>
                    <a:pt x="406400" y="749300"/>
                  </a:lnTo>
                  <a:lnTo>
                    <a:pt x="444500" y="749300"/>
                  </a:lnTo>
                  <a:lnTo>
                    <a:pt x="444500" y="749300"/>
                  </a:lnTo>
                  <a:lnTo>
                    <a:pt x="457200" y="749300"/>
                  </a:lnTo>
                  <a:lnTo>
                    <a:pt x="482600" y="749300"/>
                  </a:lnTo>
                  <a:lnTo>
                    <a:pt x="546100" y="736600"/>
                  </a:lnTo>
                  <a:lnTo>
                    <a:pt x="558800" y="736600"/>
                  </a:lnTo>
                  <a:lnTo>
                    <a:pt x="558800" y="723900"/>
                  </a:lnTo>
                  <a:lnTo>
                    <a:pt x="571500" y="723900"/>
                  </a:lnTo>
                  <a:lnTo>
                    <a:pt x="596900" y="711200"/>
                  </a:lnTo>
                  <a:lnTo>
                    <a:pt x="622300" y="711200"/>
                  </a:lnTo>
                  <a:lnTo>
                    <a:pt x="673100" y="698500"/>
                  </a:lnTo>
                  <a:lnTo>
                    <a:pt x="698500" y="698500"/>
                  </a:lnTo>
                  <a:lnTo>
                    <a:pt x="723900" y="711200"/>
                  </a:lnTo>
                  <a:lnTo>
                    <a:pt x="711200" y="711200"/>
                  </a:lnTo>
                  <a:lnTo>
                    <a:pt x="698500" y="723900"/>
                  </a:lnTo>
                  <a:lnTo>
                    <a:pt x="673100" y="762000"/>
                  </a:lnTo>
                  <a:lnTo>
                    <a:pt x="660400" y="749300"/>
                  </a:lnTo>
                  <a:lnTo>
                    <a:pt x="660400" y="749300"/>
                  </a:lnTo>
                  <a:lnTo>
                    <a:pt x="635000" y="749300"/>
                  </a:lnTo>
                  <a:lnTo>
                    <a:pt x="622300" y="762000"/>
                  </a:lnTo>
                  <a:lnTo>
                    <a:pt x="622300" y="762000"/>
                  </a:lnTo>
                  <a:lnTo>
                    <a:pt x="622300" y="762000"/>
                  </a:lnTo>
                  <a:lnTo>
                    <a:pt x="584200" y="774700"/>
                  </a:lnTo>
                  <a:lnTo>
                    <a:pt x="584200" y="774700"/>
                  </a:lnTo>
                  <a:lnTo>
                    <a:pt x="5715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84200" y="787400"/>
                  </a:lnTo>
                  <a:lnTo>
                    <a:pt x="584200" y="774700"/>
                  </a:lnTo>
                  <a:lnTo>
                    <a:pt x="584200" y="774700"/>
                  </a:lnTo>
                  <a:lnTo>
                    <a:pt x="584200" y="787400"/>
                  </a:lnTo>
                  <a:lnTo>
                    <a:pt x="5969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87400"/>
                  </a:lnTo>
                  <a:lnTo>
                    <a:pt x="635000" y="787400"/>
                  </a:lnTo>
                  <a:lnTo>
                    <a:pt x="622300" y="800100"/>
                  </a:lnTo>
                  <a:lnTo>
                    <a:pt x="647700" y="800100"/>
                  </a:lnTo>
                  <a:lnTo>
                    <a:pt x="647700" y="800100"/>
                  </a:lnTo>
                  <a:lnTo>
                    <a:pt x="698500" y="812800"/>
                  </a:lnTo>
                  <a:lnTo>
                    <a:pt x="698500" y="812800"/>
                  </a:lnTo>
                  <a:lnTo>
                    <a:pt x="698500" y="825500"/>
                  </a:lnTo>
                  <a:lnTo>
                    <a:pt x="685800" y="825500"/>
                  </a:lnTo>
                  <a:lnTo>
                    <a:pt x="698500" y="825500"/>
                  </a:lnTo>
                  <a:lnTo>
                    <a:pt x="711200" y="825500"/>
                  </a:lnTo>
                  <a:lnTo>
                    <a:pt x="736600" y="838200"/>
                  </a:lnTo>
                  <a:lnTo>
                    <a:pt x="736600" y="850900"/>
                  </a:lnTo>
                  <a:lnTo>
                    <a:pt x="749300" y="850900"/>
                  </a:lnTo>
                  <a:lnTo>
                    <a:pt x="749300" y="850900"/>
                  </a:lnTo>
                  <a:lnTo>
                    <a:pt x="787400" y="850900"/>
                  </a:lnTo>
                  <a:lnTo>
                    <a:pt x="787400" y="850900"/>
                  </a:lnTo>
                  <a:lnTo>
                    <a:pt x="787400" y="850900"/>
                  </a:lnTo>
                  <a:lnTo>
                    <a:pt x="800100" y="850900"/>
                  </a:lnTo>
                  <a:lnTo>
                    <a:pt x="812800" y="850900"/>
                  </a:lnTo>
                  <a:lnTo>
                    <a:pt x="812800" y="850900"/>
                  </a:lnTo>
                  <a:lnTo>
                    <a:pt x="787400" y="850900"/>
                  </a:lnTo>
                  <a:lnTo>
                    <a:pt x="774700" y="863600"/>
                  </a:lnTo>
                  <a:lnTo>
                    <a:pt x="787400" y="863600"/>
                  </a:lnTo>
                  <a:lnTo>
                    <a:pt x="800100" y="863600"/>
                  </a:lnTo>
                  <a:lnTo>
                    <a:pt x="800100" y="863600"/>
                  </a:lnTo>
                  <a:lnTo>
                    <a:pt x="800100" y="863600"/>
                  </a:lnTo>
                  <a:lnTo>
                    <a:pt x="812800" y="863600"/>
                  </a:lnTo>
                  <a:lnTo>
                    <a:pt x="812800" y="863600"/>
                  </a:lnTo>
                  <a:lnTo>
                    <a:pt x="825500" y="863600"/>
                  </a:lnTo>
                  <a:lnTo>
                    <a:pt x="825500" y="863600"/>
                  </a:lnTo>
                  <a:lnTo>
                    <a:pt x="825500" y="876300"/>
                  </a:lnTo>
                  <a:lnTo>
                    <a:pt x="838200" y="850900"/>
                  </a:lnTo>
                  <a:lnTo>
                    <a:pt x="863600" y="850900"/>
                  </a:lnTo>
                  <a:lnTo>
                    <a:pt x="863600" y="863600"/>
                  </a:lnTo>
                  <a:lnTo>
                    <a:pt x="914400" y="863600"/>
                  </a:lnTo>
                  <a:lnTo>
                    <a:pt x="901700" y="863600"/>
                  </a:lnTo>
                  <a:lnTo>
                    <a:pt x="914400" y="863600"/>
                  </a:lnTo>
                  <a:lnTo>
                    <a:pt x="927100" y="863600"/>
                  </a:lnTo>
                  <a:lnTo>
                    <a:pt x="939800" y="850900"/>
                  </a:lnTo>
                  <a:lnTo>
                    <a:pt x="939800" y="863600"/>
                  </a:lnTo>
                  <a:lnTo>
                    <a:pt x="965200" y="850900"/>
                  </a:lnTo>
                  <a:lnTo>
                    <a:pt x="977900" y="838200"/>
                  </a:lnTo>
                  <a:lnTo>
                    <a:pt x="977900" y="838200"/>
                  </a:lnTo>
                  <a:lnTo>
                    <a:pt x="977900" y="825500"/>
                  </a:lnTo>
                  <a:lnTo>
                    <a:pt x="965200" y="825500"/>
                  </a:lnTo>
                  <a:lnTo>
                    <a:pt x="965200" y="825500"/>
                  </a:lnTo>
                  <a:lnTo>
                    <a:pt x="952500" y="825500"/>
                  </a:lnTo>
                  <a:lnTo>
                    <a:pt x="977900" y="812800"/>
                  </a:lnTo>
                  <a:lnTo>
                    <a:pt x="977900" y="812800"/>
                  </a:lnTo>
                  <a:lnTo>
                    <a:pt x="977900" y="825500"/>
                  </a:lnTo>
                  <a:lnTo>
                    <a:pt x="977900" y="825500"/>
                  </a:lnTo>
                  <a:lnTo>
                    <a:pt x="977900" y="825500"/>
                  </a:lnTo>
                  <a:lnTo>
                    <a:pt x="1003300" y="825500"/>
                  </a:lnTo>
                  <a:lnTo>
                    <a:pt x="1003300" y="825500"/>
                  </a:lnTo>
                  <a:lnTo>
                    <a:pt x="1054100" y="838200"/>
                  </a:lnTo>
                  <a:lnTo>
                    <a:pt x="1066800" y="825500"/>
                  </a:lnTo>
                  <a:lnTo>
                    <a:pt x="1079500" y="825500"/>
                  </a:lnTo>
                  <a:lnTo>
                    <a:pt x="1079500" y="825500"/>
                  </a:lnTo>
                  <a:lnTo>
                    <a:pt x="1092200" y="825500"/>
                  </a:lnTo>
                  <a:lnTo>
                    <a:pt x="1092200" y="838200"/>
                  </a:lnTo>
                  <a:lnTo>
                    <a:pt x="1104900" y="838200"/>
                  </a:lnTo>
                  <a:lnTo>
                    <a:pt x="1104900" y="838200"/>
                  </a:lnTo>
                  <a:lnTo>
                    <a:pt x="1104900" y="838200"/>
                  </a:lnTo>
                  <a:lnTo>
                    <a:pt x="1092200" y="850900"/>
                  </a:lnTo>
                  <a:lnTo>
                    <a:pt x="1104900" y="850900"/>
                  </a:lnTo>
                  <a:lnTo>
                    <a:pt x="1117600" y="838200"/>
                  </a:lnTo>
                  <a:lnTo>
                    <a:pt x="1143000" y="850900"/>
                  </a:lnTo>
                  <a:lnTo>
                    <a:pt x="1143000" y="863600"/>
                  </a:lnTo>
                  <a:lnTo>
                    <a:pt x="1168400" y="863600"/>
                  </a:lnTo>
                  <a:lnTo>
                    <a:pt x="1181100" y="863600"/>
                  </a:lnTo>
                  <a:lnTo>
                    <a:pt x="1206500" y="863600"/>
                  </a:lnTo>
                  <a:lnTo>
                    <a:pt x="1206500" y="850900"/>
                  </a:lnTo>
                  <a:lnTo>
                    <a:pt x="1206500" y="850900"/>
                  </a:lnTo>
                  <a:lnTo>
                    <a:pt x="1206500" y="838200"/>
                  </a:lnTo>
                  <a:lnTo>
                    <a:pt x="1231900" y="850900"/>
                  </a:lnTo>
                  <a:lnTo>
                    <a:pt x="1231900" y="838200"/>
                  </a:lnTo>
                  <a:lnTo>
                    <a:pt x="1244600" y="838200"/>
                  </a:lnTo>
                  <a:lnTo>
                    <a:pt x="1244600" y="838200"/>
                  </a:lnTo>
                  <a:lnTo>
                    <a:pt x="1257300" y="825500"/>
                  </a:lnTo>
                  <a:lnTo>
                    <a:pt x="1257300" y="825500"/>
                  </a:lnTo>
                  <a:lnTo>
                    <a:pt x="1270000" y="825500"/>
                  </a:lnTo>
                  <a:lnTo>
                    <a:pt x="1282700" y="800100"/>
                  </a:lnTo>
                  <a:lnTo>
                    <a:pt x="1270000" y="800100"/>
                  </a:lnTo>
                  <a:lnTo>
                    <a:pt x="1270000" y="800100"/>
                  </a:lnTo>
                  <a:lnTo>
                    <a:pt x="1257300" y="800100"/>
                  </a:lnTo>
                  <a:lnTo>
                    <a:pt x="1257300" y="800100"/>
                  </a:lnTo>
                  <a:lnTo>
                    <a:pt x="1244600" y="800100"/>
                  </a:lnTo>
                  <a:lnTo>
                    <a:pt x="1244600" y="787400"/>
                  </a:lnTo>
                  <a:lnTo>
                    <a:pt x="1231900" y="787400"/>
                  </a:lnTo>
                  <a:lnTo>
                    <a:pt x="1244600" y="787400"/>
                  </a:lnTo>
                  <a:lnTo>
                    <a:pt x="1244600" y="787400"/>
                  </a:lnTo>
                  <a:lnTo>
                    <a:pt x="1244600" y="787400"/>
                  </a:lnTo>
                  <a:lnTo>
                    <a:pt x="1219200" y="774700"/>
                  </a:lnTo>
                  <a:lnTo>
                    <a:pt x="1219200" y="762000"/>
                  </a:lnTo>
                  <a:lnTo>
                    <a:pt x="1206500" y="762000"/>
                  </a:lnTo>
                  <a:lnTo>
                    <a:pt x="1206500" y="762000"/>
                  </a:lnTo>
                  <a:lnTo>
                    <a:pt x="1193800" y="762000"/>
                  </a:lnTo>
                  <a:lnTo>
                    <a:pt x="1206500" y="762000"/>
                  </a:lnTo>
                  <a:lnTo>
                    <a:pt x="1181100" y="762000"/>
                  </a:lnTo>
                  <a:lnTo>
                    <a:pt x="1181100" y="749300"/>
                  </a:lnTo>
                  <a:lnTo>
                    <a:pt x="1168400" y="749300"/>
                  </a:lnTo>
                  <a:lnTo>
                    <a:pt x="1168400" y="749300"/>
                  </a:lnTo>
                  <a:lnTo>
                    <a:pt x="1155700" y="749300"/>
                  </a:lnTo>
                  <a:lnTo>
                    <a:pt x="1155700" y="749300"/>
                  </a:lnTo>
                  <a:lnTo>
                    <a:pt x="1143000" y="736600"/>
                  </a:lnTo>
                  <a:lnTo>
                    <a:pt x="1143000" y="723900"/>
                  </a:lnTo>
                  <a:lnTo>
                    <a:pt x="1117600" y="723900"/>
                  </a:lnTo>
                  <a:lnTo>
                    <a:pt x="1130300" y="711200"/>
                  </a:lnTo>
                  <a:lnTo>
                    <a:pt x="1143000" y="711200"/>
                  </a:lnTo>
                  <a:lnTo>
                    <a:pt x="1143000" y="711200"/>
                  </a:lnTo>
                  <a:lnTo>
                    <a:pt x="1143000" y="698500"/>
                  </a:lnTo>
                  <a:lnTo>
                    <a:pt x="1155700" y="698500"/>
                  </a:lnTo>
                  <a:lnTo>
                    <a:pt x="1168400" y="698500"/>
                  </a:lnTo>
                  <a:lnTo>
                    <a:pt x="1168400" y="698500"/>
                  </a:lnTo>
                  <a:lnTo>
                    <a:pt x="1193800" y="685800"/>
                  </a:lnTo>
                  <a:lnTo>
                    <a:pt x="1193800" y="685800"/>
                  </a:lnTo>
                  <a:lnTo>
                    <a:pt x="1219200" y="685800"/>
                  </a:lnTo>
                  <a:lnTo>
                    <a:pt x="1219200" y="673100"/>
                  </a:lnTo>
                  <a:lnTo>
                    <a:pt x="1219200" y="673100"/>
                  </a:lnTo>
                  <a:lnTo>
                    <a:pt x="1231900" y="673100"/>
                  </a:lnTo>
                  <a:lnTo>
                    <a:pt x="1231900" y="660400"/>
                  </a:lnTo>
                  <a:lnTo>
                    <a:pt x="1244600" y="660400"/>
                  </a:lnTo>
                  <a:lnTo>
                    <a:pt x="1257300" y="660400"/>
                  </a:lnTo>
                  <a:lnTo>
                    <a:pt x="1257300" y="660400"/>
                  </a:lnTo>
                  <a:lnTo>
                    <a:pt x="1270000" y="647700"/>
                  </a:lnTo>
                  <a:lnTo>
                    <a:pt x="1295400" y="660400"/>
                  </a:lnTo>
                  <a:lnTo>
                    <a:pt x="1295400" y="660400"/>
                  </a:lnTo>
                  <a:lnTo>
                    <a:pt x="1308100" y="660400"/>
                  </a:lnTo>
                  <a:lnTo>
                    <a:pt x="1320800" y="660400"/>
                  </a:lnTo>
                  <a:lnTo>
                    <a:pt x="1346200" y="660400"/>
                  </a:lnTo>
                  <a:lnTo>
                    <a:pt x="1358900" y="647700"/>
                  </a:lnTo>
                  <a:lnTo>
                    <a:pt x="1358900" y="647700"/>
                  </a:lnTo>
                  <a:lnTo>
                    <a:pt x="1358900" y="647700"/>
                  </a:lnTo>
                  <a:lnTo>
                    <a:pt x="1371600" y="635000"/>
                  </a:lnTo>
                  <a:lnTo>
                    <a:pt x="1371600" y="635000"/>
                  </a:lnTo>
                  <a:lnTo>
                    <a:pt x="1384300" y="622300"/>
                  </a:lnTo>
                  <a:lnTo>
                    <a:pt x="1384300" y="622300"/>
                  </a:lnTo>
                  <a:lnTo>
                    <a:pt x="1397000" y="622300"/>
                  </a:lnTo>
                  <a:lnTo>
                    <a:pt x="1409700" y="622300"/>
                  </a:lnTo>
                  <a:lnTo>
                    <a:pt x="1409700" y="622300"/>
                  </a:lnTo>
                  <a:lnTo>
                    <a:pt x="1435100" y="622300"/>
                  </a:lnTo>
                  <a:lnTo>
                    <a:pt x="1435100" y="622300"/>
                  </a:lnTo>
                  <a:lnTo>
                    <a:pt x="1435100" y="609600"/>
                  </a:lnTo>
                  <a:lnTo>
                    <a:pt x="1435100" y="609600"/>
                  </a:lnTo>
                  <a:lnTo>
                    <a:pt x="1447800" y="609600"/>
                  </a:lnTo>
                  <a:lnTo>
                    <a:pt x="1460500" y="609600"/>
                  </a:lnTo>
                  <a:lnTo>
                    <a:pt x="1460500" y="609600"/>
                  </a:lnTo>
                  <a:lnTo>
                    <a:pt x="1485900" y="622300"/>
                  </a:lnTo>
                  <a:lnTo>
                    <a:pt x="1485900" y="635000"/>
                  </a:lnTo>
                  <a:lnTo>
                    <a:pt x="1485900" y="635000"/>
                  </a:lnTo>
                  <a:lnTo>
                    <a:pt x="1485900" y="635000"/>
                  </a:lnTo>
                  <a:lnTo>
                    <a:pt x="1511300" y="635000"/>
                  </a:lnTo>
                  <a:lnTo>
                    <a:pt x="1511300" y="635000"/>
                  </a:lnTo>
                  <a:lnTo>
                    <a:pt x="1524000" y="622300"/>
                  </a:lnTo>
                  <a:lnTo>
                    <a:pt x="1549400" y="622300"/>
                  </a:lnTo>
                  <a:lnTo>
                    <a:pt x="1549400" y="609600"/>
                  </a:lnTo>
                  <a:lnTo>
                    <a:pt x="1562100" y="609600"/>
                  </a:lnTo>
                  <a:lnTo>
                    <a:pt x="1562100" y="609600"/>
                  </a:lnTo>
                  <a:lnTo>
                    <a:pt x="1574800" y="609600"/>
                  </a:lnTo>
                  <a:lnTo>
                    <a:pt x="1574800" y="622300"/>
                  </a:lnTo>
                  <a:lnTo>
                    <a:pt x="1587500" y="622300"/>
                  </a:lnTo>
                  <a:lnTo>
                    <a:pt x="1587500" y="622300"/>
                  </a:lnTo>
                  <a:lnTo>
                    <a:pt x="1600200" y="622300"/>
                  </a:lnTo>
                  <a:lnTo>
                    <a:pt x="1612900" y="609600"/>
                  </a:lnTo>
                  <a:lnTo>
                    <a:pt x="1625600" y="609600"/>
                  </a:lnTo>
                  <a:lnTo>
                    <a:pt x="1625600" y="609600"/>
                  </a:lnTo>
                  <a:lnTo>
                    <a:pt x="1625600" y="609600"/>
                  </a:lnTo>
                  <a:lnTo>
                    <a:pt x="1651000" y="609600"/>
                  </a:lnTo>
                  <a:lnTo>
                    <a:pt x="1663700" y="609600"/>
                  </a:lnTo>
                  <a:lnTo>
                    <a:pt x="1676400" y="609600"/>
                  </a:lnTo>
                  <a:lnTo>
                    <a:pt x="1689100" y="609600"/>
                  </a:lnTo>
                  <a:lnTo>
                    <a:pt x="1689100" y="609600"/>
                  </a:lnTo>
                  <a:lnTo>
                    <a:pt x="1701800" y="609600"/>
                  </a:lnTo>
                  <a:lnTo>
                    <a:pt x="1714500" y="6096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27200" y="584200"/>
                  </a:lnTo>
                  <a:lnTo>
                    <a:pt x="1689100" y="584200"/>
                  </a:lnTo>
                  <a:lnTo>
                    <a:pt x="1689100" y="584200"/>
                  </a:lnTo>
                  <a:lnTo>
                    <a:pt x="1676400" y="571500"/>
                  </a:lnTo>
                  <a:lnTo>
                    <a:pt x="1676400" y="571500"/>
                  </a:lnTo>
                  <a:lnTo>
                    <a:pt x="1651000" y="571500"/>
                  </a:lnTo>
                  <a:lnTo>
                    <a:pt x="1676400" y="520700"/>
                  </a:lnTo>
                  <a:lnTo>
                    <a:pt x="1663700" y="520700"/>
                  </a:lnTo>
                  <a:lnTo>
                    <a:pt x="1651000" y="520700"/>
                  </a:lnTo>
                  <a:lnTo>
                    <a:pt x="1651000" y="520700"/>
                  </a:lnTo>
                  <a:lnTo>
                    <a:pt x="1638300" y="508000"/>
                  </a:lnTo>
                  <a:lnTo>
                    <a:pt x="1651000" y="508000"/>
                  </a:lnTo>
                  <a:lnTo>
                    <a:pt x="1638300" y="508000"/>
                  </a:lnTo>
                  <a:lnTo>
                    <a:pt x="1625600" y="508000"/>
                  </a:lnTo>
                  <a:lnTo>
                    <a:pt x="1612900" y="508000"/>
                  </a:lnTo>
                  <a:lnTo>
                    <a:pt x="1612900" y="495300"/>
                  </a:lnTo>
                  <a:lnTo>
                    <a:pt x="1612900" y="482600"/>
                  </a:lnTo>
                  <a:lnTo>
                    <a:pt x="1600200" y="482600"/>
                  </a:lnTo>
                  <a:lnTo>
                    <a:pt x="1587500" y="482600"/>
                  </a:lnTo>
                  <a:lnTo>
                    <a:pt x="1600200" y="482600"/>
                  </a:lnTo>
                  <a:lnTo>
                    <a:pt x="1600200" y="469900"/>
                  </a:lnTo>
                  <a:lnTo>
                    <a:pt x="1600200" y="469900"/>
                  </a:lnTo>
                  <a:lnTo>
                    <a:pt x="1587500" y="469900"/>
                  </a:lnTo>
                  <a:lnTo>
                    <a:pt x="1587500" y="469900"/>
                  </a:lnTo>
                  <a:lnTo>
                    <a:pt x="1574800" y="469900"/>
                  </a:lnTo>
                  <a:lnTo>
                    <a:pt x="1574800" y="469900"/>
                  </a:lnTo>
                  <a:lnTo>
                    <a:pt x="1562100" y="4699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49400" y="457200"/>
                  </a:lnTo>
                  <a:lnTo>
                    <a:pt x="1536700" y="457200"/>
                  </a:lnTo>
                  <a:lnTo>
                    <a:pt x="1549400" y="457200"/>
                  </a:lnTo>
                  <a:lnTo>
                    <a:pt x="1549400" y="457200"/>
                  </a:lnTo>
                  <a:lnTo>
                    <a:pt x="1536700" y="457200"/>
                  </a:lnTo>
                  <a:lnTo>
                    <a:pt x="1524000" y="457200"/>
                  </a:lnTo>
                  <a:lnTo>
                    <a:pt x="1511300" y="457200"/>
                  </a:lnTo>
                  <a:lnTo>
                    <a:pt x="1511300" y="457200"/>
                  </a:lnTo>
                  <a:lnTo>
                    <a:pt x="1498600" y="457200"/>
                  </a:lnTo>
                  <a:lnTo>
                    <a:pt x="1498600" y="457200"/>
                  </a:lnTo>
                  <a:lnTo>
                    <a:pt x="1473200" y="469900"/>
                  </a:lnTo>
                  <a:lnTo>
                    <a:pt x="1460500" y="482600"/>
                  </a:lnTo>
                  <a:lnTo>
                    <a:pt x="1460500" y="482600"/>
                  </a:lnTo>
                  <a:lnTo>
                    <a:pt x="1447800" y="482600"/>
                  </a:lnTo>
                  <a:lnTo>
                    <a:pt x="1447800" y="495300"/>
                  </a:lnTo>
                  <a:lnTo>
                    <a:pt x="1447800" y="495300"/>
                  </a:lnTo>
                  <a:lnTo>
                    <a:pt x="1435100" y="508000"/>
                  </a:lnTo>
                  <a:lnTo>
                    <a:pt x="1422400" y="508000"/>
                  </a:lnTo>
                  <a:lnTo>
                    <a:pt x="14224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397000" y="508000"/>
                  </a:lnTo>
                  <a:lnTo>
                    <a:pt x="1384300" y="495300"/>
                  </a:lnTo>
                  <a:lnTo>
                    <a:pt x="1384300" y="495300"/>
                  </a:lnTo>
                  <a:lnTo>
                    <a:pt x="1384300" y="495300"/>
                  </a:lnTo>
                  <a:lnTo>
                    <a:pt x="1358900" y="495300"/>
                  </a:lnTo>
                  <a:lnTo>
                    <a:pt x="1358900" y="495300"/>
                  </a:lnTo>
                  <a:lnTo>
                    <a:pt x="1346200" y="495300"/>
                  </a:lnTo>
                  <a:lnTo>
                    <a:pt x="1333500" y="495300"/>
                  </a:lnTo>
                  <a:lnTo>
                    <a:pt x="1333500" y="495300"/>
                  </a:lnTo>
                  <a:lnTo>
                    <a:pt x="1333500" y="508000"/>
                  </a:lnTo>
                  <a:lnTo>
                    <a:pt x="1320800" y="508000"/>
                  </a:lnTo>
                  <a:lnTo>
                    <a:pt x="1320800" y="508000"/>
                  </a:lnTo>
                  <a:lnTo>
                    <a:pt x="1308100" y="508000"/>
                  </a:lnTo>
                  <a:lnTo>
                    <a:pt x="1308100" y="508000"/>
                  </a:lnTo>
                  <a:lnTo>
                    <a:pt x="1282700" y="508000"/>
                  </a:lnTo>
                  <a:lnTo>
                    <a:pt x="1270000" y="508000"/>
                  </a:lnTo>
                  <a:lnTo>
                    <a:pt x="1231900" y="508000"/>
                  </a:lnTo>
                  <a:lnTo>
                    <a:pt x="1231900" y="508000"/>
                  </a:lnTo>
                  <a:lnTo>
                    <a:pt x="1219200" y="495300"/>
                  </a:lnTo>
                  <a:lnTo>
                    <a:pt x="1219200" y="495300"/>
                  </a:lnTo>
                  <a:lnTo>
                    <a:pt x="1206500" y="495300"/>
                  </a:lnTo>
                  <a:lnTo>
                    <a:pt x="1206500" y="482600"/>
                  </a:lnTo>
                  <a:lnTo>
                    <a:pt x="1193800" y="482600"/>
                  </a:lnTo>
                  <a:lnTo>
                    <a:pt x="1193800" y="495300"/>
                  </a:lnTo>
                  <a:lnTo>
                    <a:pt x="1181100" y="495300"/>
                  </a:lnTo>
                  <a:lnTo>
                    <a:pt x="1181100" y="495300"/>
                  </a:lnTo>
                  <a:lnTo>
                    <a:pt x="1181100" y="495300"/>
                  </a:lnTo>
                  <a:lnTo>
                    <a:pt x="1181100" y="482600"/>
                  </a:lnTo>
                  <a:lnTo>
                    <a:pt x="1168400" y="482600"/>
                  </a:lnTo>
                  <a:lnTo>
                    <a:pt x="1168400" y="482600"/>
                  </a:lnTo>
                  <a:lnTo>
                    <a:pt x="1181100" y="482600"/>
                  </a:lnTo>
                  <a:lnTo>
                    <a:pt x="1193800" y="469900"/>
                  </a:lnTo>
                  <a:lnTo>
                    <a:pt x="1193800" y="469900"/>
                  </a:lnTo>
                  <a:lnTo>
                    <a:pt x="1206500" y="444500"/>
                  </a:lnTo>
                  <a:lnTo>
                    <a:pt x="1206500" y="444500"/>
                  </a:lnTo>
                  <a:lnTo>
                    <a:pt x="1206500" y="431800"/>
                  </a:lnTo>
                  <a:lnTo>
                    <a:pt x="1206500" y="431800"/>
                  </a:lnTo>
                  <a:lnTo>
                    <a:pt x="1231900" y="419100"/>
                  </a:lnTo>
                  <a:lnTo>
                    <a:pt x="1193800" y="419100"/>
                  </a:lnTo>
                  <a:lnTo>
                    <a:pt x="1193800" y="419100"/>
                  </a:lnTo>
                  <a:lnTo>
                    <a:pt x="1181100" y="406400"/>
                  </a:lnTo>
                  <a:lnTo>
                    <a:pt x="1168400" y="406400"/>
                  </a:lnTo>
                  <a:lnTo>
                    <a:pt x="1168400" y="406400"/>
                  </a:lnTo>
                  <a:lnTo>
                    <a:pt x="1168400" y="393700"/>
                  </a:lnTo>
                  <a:lnTo>
                    <a:pt x="1193800" y="368300"/>
                  </a:lnTo>
                  <a:lnTo>
                    <a:pt x="1206500" y="342900"/>
                  </a:lnTo>
                  <a:lnTo>
                    <a:pt x="1219200" y="317500"/>
                  </a:lnTo>
                  <a:lnTo>
                    <a:pt x="1231900" y="317500"/>
                  </a:lnTo>
                  <a:lnTo>
                    <a:pt x="1231900" y="304800"/>
                  </a:lnTo>
                  <a:lnTo>
                    <a:pt x="1257300" y="304800"/>
                  </a:lnTo>
                  <a:lnTo>
                    <a:pt x="1257300" y="292100"/>
                  </a:lnTo>
                  <a:lnTo>
                    <a:pt x="1257300" y="292100"/>
                  </a:lnTo>
                  <a:lnTo>
                    <a:pt x="1270000" y="279400"/>
                  </a:lnTo>
                  <a:lnTo>
                    <a:pt x="1270000" y="254000"/>
                  </a:lnTo>
                  <a:lnTo>
                    <a:pt x="1295400" y="228600"/>
                  </a:lnTo>
                  <a:lnTo>
                    <a:pt x="1295400" y="228600"/>
                  </a:lnTo>
                  <a:lnTo>
                    <a:pt x="1270000" y="215900"/>
                  </a:lnTo>
                  <a:lnTo>
                    <a:pt x="1308100" y="203200"/>
                  </a:lnTo>
                  <a:lnTo>
                    <a:pt x="1320800" y="190500"/>
                  </a:lnTo>
                  <a:lnTo>
                    <a:pt x="1308100" y="177800"/>
                  </a:lnTo>
                  <a:lnTo>
                    <a:pt x="1308100" y="165100"/>
                  </a:lnTo>
                  <a:lnTo>
                    <a:pt x="1358900" y="101600"/>
                  </a:lnTo>
                  <a:lnTo>
                    <a:pt x="1397000" y="25400"/>
                  </a:lnTo>
                  <a:lnTo>
                    <a:pt x="1409700" y="25400"/>
                  </a:lnTo>
                  <a:lnTo>
                    <a:pt x="1409700" y="25400"/>
                  </a:lnTo>
                  <a:lnTo>
                    <a:pt x="1397000" y="25400"/>
                  </a:lnTo>
                  <a:lnTo>
                    <a:pt x="1409700" y="12700"/>
                  </a:lnTo>
                  <a:lnTo>
                    <a:pt x="1409700" y="0"/>
                  </a:lnTo>
                  <a:lnTo>
                    <a:pt x="1409700" y="0"/>
                  </a:lnTo>
                  <a:lnTo>
                    <a:pt x="1409700" y="0"/>
                  </a:lnTo>
                  <a:lnTo>
                    <a:pt x="1422400" y="0"/>
                  </a:lnTo>
                  <a:lnTo>
                    <a:pt x="1435100" y="25400"/>
                  </a:lnTo>
                  <a:lnTo>
                    <a:pt x="1435100" y="25400"/>
                  </a:lnTo>
                  <a:lnTo>
                    <a:pt x="1435100" y="25400"/>
                  </a:lnTo>
                  <a:lnTo>
                    <a:pt x="1422400" y="25400"/>
                  </a:lnTo>
                  <a:lnTo>
                    <a:pt x="1422400" y="25400"/>
                  </a:lnTo>
                  <a:lnTo>
                    <a:pt x="1422400" y="25400"/>
                  </a:lnTo>
                  <a:lnTo>
                    <a:pt x="1435100" y="25400"/>
                  </a:lnTo>
                  <a:lnTo>
                    <a:pt x="1447800" y="25400"/>
                  </a:lnTo>
                  <a:lnTo>
                    <a:pt x="1536700" y="38100"/>
                  </a:lnTo>
                  <a:lnTo>
                    <a:pt x="1536700" y="50800"/>
                  </a:lnTo>
                  <a:lnTo>
                    <a:pt x="1638300" y="63500"/>
                  </a:lnTo>
                  <a:lnTo>
                    <a:pt x="1638300" y="63500"/>
                  </a:lnTo>
                  <a:lnTo>
                    <a:pt x="1765300" y="76200"/>
                  </a:lnTo>
                  <a:lnTo>
                    <a:pt x="1765300" y="76200"/>
                  </a:lnTo>
                  <a:lnTo>
                    <a:pt x="1803400" y="76200"/>
                  </a:lnTo>
                  <a:lnTo>
                    <a:pt x="1803400" y="101600"/>
                  </a:lnTo>
                  <a:lnTo>
                    <a:pt x="1828800" y="101600"/>
                  </a:lnTo>
                  <a:lnTo>
                    <a:pt x="1816100" y="101600"/>
                  </a:lnTo>
                  <a:lnTo>
                    <a:pt x="1816100" y="114300"/>
                  </a:lnTo>
                  <a:lnTo>
                    <a:pt x="1828800" y="114300"/>
                  </a:lnTo>
                  <a:lnTo>
                    <a:pt x="1828800" y="101600"/>
                  </a:lnTo>
                  <a:lnTo>
                    <a:pt x="1854200" y="101600"/>
                  </a:lnTo>
                  <a:lnTo>
                    <a:pt x="1854200" y="114300"/>
                  </a:lnTo>
                  <a:lnTo>
                    <a:pt x="1892300" y="127000"/>
                  </a:lnTo>
                  <a:lnTo>
                    <a:pt x="1892300" y="127000"/>
                  </a:lnTo>
                  <a:lnTo>
                    <a:pt x="1905000" y="127000"/>
                  </a:lnTo>
                  <a:lnTo>
                    <a:pt x="1905000" y="114300"/>
                  </a:lnTo>
                  <a:lnTo>
                    <a:pt x="1917700" y="114300"/>
                  </a:lnTo>
                  <a:lnTo>
                    <a:pt x="1917700" y="127000"/>
                  </a:lnTo>
                  <a:lnTo>
                    <a:pt x="1930400" y="127000"/>
                  </a:lnTo>
                  <a:lnTo>
                    <a:pt x="1930400" y="127000"/>
                  </a:lnTo>
                  <a:lnTo>
                    <a:pt x="1968500" y="127000"/>
                  </a:lnTo>
                  <a:lnTo>
                    <a:pt x="1955800" y="127000"/>
                  </a:lnTo>
                  <a:lnTo>
                    <a:pt x="2019300" y="139700"/>
                  </a:lnTo>
                  <a:lnTo>
                    <a:pt x="2019300" y="152400"/>
                  </a:lnTo>
                  <a:lnTo>
                    <a:pt x="2032000" y="152400"/>
                  </a:lnTo>
                  <a:lnTo>
                    <a:pt x="2032000" y="139700"/>
                  </a:lnTo>
                  <a:lnTo>
                    <a:pt x="2044700" y="139700"/>
                  </a:lnTo>
                  <a:lnTo>
                    <a:pt x="2044700" y="152400"/>
                  </a:lnTo>
                  <a:lnTo>
                    <a:pt x="2070100" y="152400"/>
                  </a:lnTo>
                  <a:lnTo>
                    <a:pt x="2070100" y="139700"/>
                  </a:lnTo>
                  <a:lnTo>
                    <a:pt x="2082800" y="152400"/>
                  </a:lnTo>
                  <a:lnTo>
                    <a:pt x="2082800" y="165100"/>
                  </a:lnTo>
                  <a:lnTo>
                    <a:pt x="2082800" y="165100"/>
                  </a:lnTo>
                  <a:lnTo>
                    <a:pt x="2082800" y="165100"/>
                  </a:lnTo>
                  <a:lnTo>
                    <a:pt x="2095500" y="165100"/>
                  </a:lnTo>
                  <a:lnTo>
                    <a:pt x="2082800" y="177800"/>
                  </a:lnTo>
                  <a:lnTo>
                    <a:pt x="2095500" y="177800"/>
                  </a:lnTo>
                  <a:lnTo>
                    <a:pt x="2095500" y="177800"/>
                  </a:lnTo>
                  <a:lnTo>
                    <a:pt x="2133600" y="177800"/>
                  </a:lnTo>
                  <a:lnTo>
                    <a:pt x="2146300" y="177800"/>
                  </a:lnTo>
                  <a:lnTo>
                    <a:pt x="2146300" y="177800"/>
                  </a:lnTo>
                  <a:lnTo>
                    <a:pt x="2146300" y="190500"/>
                  </a:lnTo>
                  <a:lnTo>
                    <a:pt x="2159000" y="190500"/>
                  </a:lnTo>
                  <a:lnTo>
                    <a:pt x="2146300" y="190500"/>
                  </a:lnTo>
                  <a:lnTo>
                    <a:pt x="2159000" y="203200"/>
                  </a:lnTo>
                  <a:lnTo>
                    <a:pt x="2159000" y="228600"/>
                  </a:lnTo>
                  <a:lnTo>
                    <a:pt x="2146300" y="215900"/>
                  </a:lnTo>
                  <a:lnTo>
                    <a:pt x="2133600" y="215900"/>
                  </a:lnTo>
                  <a:lnTo>
                    <a:pt x="2120900" y="228600"/>
                  </a:lnTo>
                  <a:lnTo>
                    <a:pt x="2120900" y="228600"/>
                  </a:lnTo>
                  <a:lnTo>
                    <a:pt x="2120900" y="228600"/>
                  </a:lnTo>
                  <a:lnTo>
                    <a:pt x="2108200" y="254000"/>
                  </a:lnTo>
                  <a:lnTo>
                    <a:pt x="2095500" y="254000"/>
                  </a:lnTo>
                  <a:lnTo>
                    <a:pt x="2108200" y="254000"/>
                  </a:lnTo>
                  <a:lnTo>
                    <a:pt x="2108200" y="266700"/>
                  </a:lnTo>
                  <a:lnTo>
                    <a:pt x="2120900" y="266700"/>
                  </a:lnTo>
                  <a:lnTo>
                    <a:pt x="2159000" y="266700"/>
                  </a:lnTo>
                  <a:lnTo>
                    <a:pt x="2159000" y="266700"/>
                  </a:lnTo>
                  <a:lnTo>
                    <a:pt x="2171700" y="266700"/>
                  </a:lnTo>
                  <a:lnTo>
                    <a:pt x="2171700" y="254000"/>
                  </a:lnTo>
                  <a:lnTo>
                    <a:pt x="2184400" y="2540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197100" y="228600"/>
                  </a:lnTo>
                  <a:lnTo>
                    <a:pt x="2222500" y="228600"/>
                  </a:lnTo>
                  <a:lnTo>
                    <a:pt x="2235200" y="215900"/>
                  </a:lnTo>
                  <a:lnTo>
                    <a:pt x="2235200" y="215900"/>
                  </a:lnTo>
                  <a:lnTo>
                    <a:pt x="2235200" y="215900"/>
                  </a:lnTo>
                  <a:lnTo>
                    <a:pt x="2260600" y="215900"/>
                  </a:lnTo>
                  <a:lnTo>
                    <a:pt x="2260600" y="228600"/>
                  </a:lnTo>
                  <a:lnTo>
                    <a:pt x="2273300" y="228600"/>
                  </a:lnTo>
                  <a:lnTo>
                    <a:pt x="2286000" y="228600"/>
                  </a:lnTo>
                  <a:lnTo>
                    <a:pt x="2311400" y="228600"/>
                  </a:lnTo>
                  <a:lnTo>
                    <a:pt x="2298700" y="228600"/>
                  </a:lnTo>
                  <a:lnTo>
                    <a:pt x="2311400" y="228600"/>
                  </a:lnTo>
                  <a:lnTo>
                    <a:pt x="2324100" y="241300"/>
                  </a:lnTo>
                  <a:lnTo>
                    <a:pt x="2400300" y="254000"/>
                  </a:lnTo>
                  <a:lnTo>
                    <a:pt x="2400300" y="241300"/>
                  </a:lnTo>
                  <a:lnTo>
                    <a:pt x="2501900" y="254000"/>
                  </a:lnTo>
                  <a:lnTo>
                    <a:pt x="2514600" y="266700"/>
                  </a:lnTo>
                  <a:lnTo>
                    <a:pt x="2514600" y="266700"/>
                  </a:lnTo>
                  <a:lnTo>
                    <a:pt x="2540000" y="279400"/>
                  </a:lnTo>
                  <a:lnTo>
                    <a:pt x="2578100" y="266700"/>
                  </a:lnTo>
                  <a:lnTo>
                    <a:pt x="2578100" y="266700"/>
                  </a:lnTo>
                  <a:lnTo>
                    <a:pt x="2578100" y="254000"/>
                  </a:lnTo>
                  <a:lnTo>
                    <a:pt x="2590800" y="254000"/>
                  </a:lnTo>
                  <a:lnTo>
                    <a:pt x="2603500" y="241300"/>
                  </a:lnTo>
                  <a:lnTo>
                    <a:pt x="2641600" y="254000"/>
                  </a:lnTo>
                  <a:lnTo>
                    <a:pt x="2641600" y="254000"/>
                  </a:lnTo>
                  <a:lnTo>
                    <a:pt x="2654300" y="266700"/>
                  </a:lnTo>
                  <a:lnTo>
                    <a:pt x="2679700" y="266700"/>
                  </a:lnTo>
                  <a:lnTo>
                    <a:pt x="2679700" y="266700"/>
                  </a:lnTo>
                  <a:lnTo>
                    <a:pt x="2692400" y="266700"/>
                  </a:lnTo>
                  <a:lnTo>
                    <a:pt x="2705100" y="266700"/>
                  </a:lnTo>
                  <a:lnTo>
                    <a:pt x="2705100" y="279400"/>
                  </a:lnTo>
                  <a:lnTo>
                    <a:pt x="27051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55900" y="279400"/>
                  </a:lnTo>
                  <a:lnTo>
                    <a:pt x="2743200" y="292100"/>
                  </a:lnTo>
                  <a:lnTo>
                    <a:pt x="2743200" y="292100"/>
                  </a:lnTo>
                  <a:lnTo>
                    <a:pt x="2768600" y="279400"/>
                  </a:lnTo>
                  <a:lnTo>
                    <a:pt x="2781300" y="279400"/>
                  </a:lnTo>
                  <a:lnTo>
                    <a:pt x="2768600" y="292100"/>
                  </a:lnTo>
                  <a:lnTo>
                    <a:pt x="2794000" y="292100"/>
                  </a:lnTo>
                  <a:lnTo>
                    <a:pt x="2806700" y="279400"/>
                  </a:lnTo>
                  <a:lnTo>
                    <a:pt x="2794000" y="279400"/>
                  </a:lnTo>
                  <a:lnTo>
                    <a:pt x="2794000" y="279400"/>
                  </a:lnTo>
                  <a:lnTo>
                    <a:pt x="2781300" y="279400"/>
                  </a:lnTo>
                  <a:lnTo>
                    <a:pt x="2781300" y="279400"/>
                  </a:lnTo>
                  <a:lnTo>
                    <a:pt x="2794000" y="279400"/>
                  </a:lnTo>
                  <a:lnTo>
                    <a:pt x="2806700" y="279400"/>
                  </a:lnTo>
                  <a:lnTo>
                    <a:pt x="2806700" y="292100"/>
                  </a:lnTo>
                  <a:lnTo>
                    <a:pt x="2832100" y="292100"/>
                  </a:lnTo>
                  <a:lnTo>
                    <a:pt x="2832100" y="279400"/>
                  </a:lnTo>
                  <a:lnTo>
                    <a:pt x="2895600" y="279400"/>
                  </a:lnTo>
                  <a:lnTo>
                    <a:pt x="2895600" y="279400"/>
                  </a:lnTo>
                  <a:lnTo>
                    <a:pt x="2908300" y="279400"/>
                  </a:lnTo>
                  <a:lnTo>
                    <a:pt x="2908300" y="279400"/>
                  </a:lnTo>
                  <a:lnTo>
                    <a:pt x="2946400" y="292100"/>
                  </a:lnTo>
                  <a:lnTo>
                    <a:pt x="2946400" y="279400"/>
                  </a:lnTo>
                  <a:lnTo>
                    <a:pt x="3022600" y="292100"/>
                  </a:lnTo>
                  <a:lnTo>
                    <a:pt x="3035300" y="304800"/>
                  </a:lnTo>
                  <a:lnTo>
                    <a:pt x="3048000" y="304800"/>
                  </a:lnTo>
                  <a:lnTo>
                    <a:pt x="3048000" y="292100"/>
                  </a:lnTo>
                  <a:lnTo>
                    <a:pt x="3124200" y="304800"/>
                  </a:lnTo>
                  <a:lnTo>
                    <a:pt x="3124200" y="304800"/>
                  </a:lnTo>
                  <a:lnTo>
                    <a:pt x="3136900" y="304800"/>
                  </a:lnTo>
                  <a:lnTo>
                    <a:pt x="3149600" y="304800"/>
                  </a:lnTo>
                  <a:lnTo>
                    <a:pt x="3200400" y="317500"/>
                  </a:lnTo>
                  <a:lnTo>
                    <a:pt x="3187700" y="317500"/>
                  </a:lnTo>
                  <a:lnTo>
                    <a:pt x="3200400" y="330200"/>
                  </a:lnTo>
                  <a:lnTo>
                    <a:pt x="3213100" y="330200"/>
                  </a:lnTo>
                  <a:lnTo>
                    <a:pt x="3213100" y="330200"/>
                  </a:lnTo>
                  <a:lnTo>
                    <a:pt x="3225800" y="330200"/>
                  </a:lnTo>
                  <a:lnTo>
                    <a:pt x="3238500" y="330200"/>
                  </a:lnTo>
                  <a:lnTo>
                    <a:pt x="3238500" y="342900"/>
                  </a:lnTo>
                  <a:lnTo>
                    <a:pt x="3263900" y="342900"/>
                  </a:lnTo>
                  <a:lnTo>
                    <a:pt x="3263900" y="342900"/>
                  </a:lnTo>
                  <a:lnTo>
                    <a:pt x="3263900" y="342900"/>
                  </a:lnTo>
                  <a:lnTo>
                    <a:pt x="3276600" y="342900"/>
                  </a:lnTo>
                  <a:lnTo>
                    <a:pt x="3289300" y="355600"/>
                  </a:lnTo>
                  <a:lnTo>
                    <a:pt x="3289300" y="368300"/>
                  </a:lnTo>
                  <a:lnTo>
                    <a:pt x="3302000" y="368300"/>
                  </a:lnTo>
                  <a:lnTo>
                    <a:pt x="3314700" y="368300"/>
                  </a:lnTo>
                  <a:lnTo>
                    <a:pt x="3327400" y="368300"/>
                  </a:lnTo>
                  <a:lnTo>
                    <a:pt x="3327400" y="368300"/>
                  </a:lnTo>
                  <a:lnTo>
                    <a:pt x="3340100" y="368300"/>
                  </a:lnTo>
                  <a:lnTo>
                    <a:pt x="3340100" y="381000"/>
                  </a:lnTo>
                  <a:lnTo>
                    <a:pt x="3352800" y="381000"/>
                  </a:lnTo>
                  <a:lnTo>
                    <a:pt x="3365500" y="381000"/>
                  </a:lnTo>
                  <a:lnTo>
                    <a:pt x="3378200" y="393700"/>
                  </a:lnTo>
                  <a:lnTo>
                    <a:pt x="3378200" y="393700"/>
                  </a:lnTo>
                  <a:lnTo>
                    <a:pt x="3390900" y="393700"/>
                  </a:lnTo>
                  <a:lnTo>
                    <a:pt x="3403600" y="406400"/>
                  </a:lnTo>
                  <a:lnTo>
                    <a:pt x="3403600" y="406400"/>
                  </a:lnTo>
                  <a:lnTo>
                    <a:pt x="3403600" y="406400"/>
                  </a:lnTo>
                  <a:lnTo>
                    <a:pt x="3429000" y="406400"/>
                  </a:lnTo>
                  <a:lnTo>
                    <a:pt x="3429000" y="406400"/>
                  </a:lnTo>
                  <a:lnTo>
                    <a:pt x="3454400" y="406400"/>
                  </a:lnTo>
                  <a:lnTo>
                    <a:pt x="3454400" y="431800"/>
                  </a:lnTo>
                  <a:lnTo>
                    <a:pt x="3479800" y="431800"/>
                  </a:lnTo>
                  <a:lnTo>
                    <a:pt x="3479800" y="431800"/>
                  </a:lnTo>
                  <a:lnTo>
                    <a:pt x="3492500" y="431800"/>
                  </a:lnTo>
                  <a:lnTo>
                    <a:pt x="3505200" y="419100"/>
                  </a:lnTo>
                  <a:lnTo>
                    <a:pt x="3505200" y="419100"/>
                  </a:lnTo>
                  <a:lnTo>
                    <a:pt x="3517900" y="419100"/>
                  </a:lnTo>
                  <a:lnTo>
                    <a:pt x="3530600" y="419100"/>
                  </a:lnTo>
                  <a:lnTo>
                    <a:pt x="3543300" y="431800"/>
                  </a:lnTo>
                  <a:lnTo>
                    <a:pt x="3556000" y="444500"/>
                  </a:lnTo>
                  <a:lnTo>
                    <a:pt x="3556000" y="444500"/>
                  </a:lnTo>
                  <a:lnTo>
                    <a:pt x="3568700" y="444500"/>
                  </a:lnTo>
                  <a:lnTo>
                    <a:pt x="3568700" y="444500"/>
                  </a:lnTo>
                  <a:lnTo>
                    <a:pt x="3581400" y="444500"/>
                  </a:lnTo>
                  <a:lnTo>
                    <a:pt x="3581400" y="457200"/>
                  </a:lnTo>
                  <a:lnTo>
                    <a:pt x="3594100" y="457200"/>
                  </a:lnTo>
                  <a:lnTo>
                    <a:pt x="3594100" y="457200"/>
                  </a:lnTo>
                  <a:lnTo>
                    <a:pt x="3619500" y="457200"/>
                  </a:lnTo>
                  <a:lnTo>
                    <a:pt x="3594100" y="457200"/>
                  </a:lnTo>
                  <a:lnTo>
                    <a:pt x="3594100" y="469900"/>
                  </a:lnTo>
                  <a:lnTo>
                    <a:pt x="3606800" y="469900"/>
                  </a:lnTo>
                  <a:lnTo>
                    <a:pt x="3619500" y="469900"/>
                  </a:lnTo>
                  <a:lnTo>
                    <a:pt x="3619500" y="482600"/>
                  </a:lnTo>
                  <a:lnTo>
                    <a:pt x="3632200" y="495300"/>
                  </a:lnTo>
                  <a:lnTo>
                    <a:pt x="3632200" y="495300"/>
                  </a:lnTo>
                  <a:lnTo>
                    <a:pt x="3657600" y="495300"/>
                  </a:lnTo>
                  <a:lnTo>
                    <a:pt x="3644900" y="495300"/>
                  </a:lnTo>
                  <a:lnTo>
                    <a:pt x="3657600" y="495300"/>
                  </a:lnTo>
                  <a:lnTo>
                    <a:pt x="3657600" y="508000"/>
                  </a:lnTo>
                  <a:lnTo>
                    <a:pt x="3670300" y="508000"/>
                  </a:lnTo>
                  <a:lnTo>
                    <a:pt x="3670300" y="508000"/>
                  </a:lnTo>
                  <a:lnTo>
                    <a:pt x="3683000" y="508000"/>
                  </a:lnTo>
                  <a:lnTo>
                    <a:pt x="3657600" y="546100"/>
                  </a:lnTo>
                  <a:lnTo>
                    <a:pt x="3657600" y="546100"/>
                  </a:lnTo>
                  <a:lnTo>
                    <a:pt x="3644900" y="571500"/>
                  </a:lnTo>
                  <a:lnTo>
                    <a:pt x="3644900" y="571500"/>
                  </a:lnTo>
                  <a:lnTo>
                    <a:pt x="3632200" y="571500"/>
                  </a:lnTo>
                  <a:lnTo>
                    <a:pt x="3619500" y="584200"/>
                  </a:lnTo>
                  <a:lnTo>
                    <a:pt x="3606800" y="584200"/>
                  </a:lnTo>
                  <a:lnTo>
                    <a:pt x="3606800" y="596900"/>
                  </a:lnTo>
                  <a:lnTo>
                    <a:pt x="3594100" y="609600"/>
                  </a:lnTo>
                  <a:lnTo>
                    <a:pt x="3594100" y="609600"/>
                  </a:lnTo>
                  <a:lnTo>
                    <a:pt x="3581400" y="609600"/>
                  </a:lnTo>
                  <a:lnTo>
                    <a:pt x="3581400" y="609600"/>
                  </a:lnTo>
                  <a:lnTo>
                    <a:pt x="3581400" y="635000"/>
                  </a:lnTo>
                  <a:lnTo>
                    <a:pt x="3581400" y="635000"/>
                  </a:lnTo>
                  <a:lnTo>
                    <a:pt x="3594100" y="635000"/>
                  </a:lnTo>
                  <a:lnTo>
                    <a:pt x="3606800" y="635000"/>
                  </a:lnTo>
                  <a:lnTo>
                    <a:pt x="3619500" y="635000"/>
                  </a:lnTo>
                  <a:lnTo>
                    <a:pt x="3619500" y="635000"/>
                  </a:lnTo>
                  <a:lnTo>
                    <a:pt x="3632200" y="635000"/>
                  </a:lnTo>
                  <a:lnTo>
                    <a:pt x="3632200" y="622300"/>
                  </a:lnTo>
                  <a:lnTo>
                    <a:pt x="3644900" y="622300"/>
                  </a:lnTo>
                  <a:lnTo>
                    <a:pt x="3657600" y="622300"/>
                  </a:lnTo>
                  <a:lnTo>
                    <a:pt x="3683000" y="622300"/>
                  </a:lnTo>
                  <a:lnTo>
                    <a:pt x="3670300" y="635000"/>
                  </a:lnTo>
                  <a:lnTo>
                    <a:pt x="3683000" y="647700"/>
                  </a:lnTo>
                  <a:lnTo>
                    <a:pt x="3670300" y="647700"/>
                  </a:lnTo>
                  <a:lnTo>
                    <a:pt x="3670300" y="660400"/>
                  </a:lnTo>
                  <a:lnTo>
                    <a:pt x="3657600" y="6477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83000" y="660400"/>
                  </a:lnTo>
                  <a:lnTo>
                    <a:pt x="3695700" y="673100"/>
                  </a:lnTo>
                  <a:lnTo>
                    <a:pt x="3683000" y="673100"/>
                  </a:lnTo>
                  <a:lnTo>
                    <a:pt x="3670300" y="673100"/>
                  </a:lnTo>
                  <a:lnTo>
                    <a:pt x="3657600" y="673100"/>
                  </a:lnTo>
                  <a:lnTo>
                    <a:pt x="3670300" y="673100"/>
                  </a:lnTo>
                  <a:lnTo>
                    <a:pt x="3670300" y="673100"/>
                  </a:lnTo>
                  <a:lnTo>
                    <a:pt x="3683000" y="698500"/>
                  </a:lnTo>
                  <a:lnTo>
                    <a:pt x="3670300" y="711200"/>
                  </a:lnTo>
                  <a:lnTo>
                    <a:pt x="3670300" y="711200"/>
                  </a:lnTo>
                  <a:lnTo>
                    <a:pt x="3670300" y="723900"/>
                  </a:lnTo>
                  <a:lnTo>
                    <a:pt x="3683000" y="723900"/>
                  </a:lnTo>
                  <a:lnTo>
                    <a:pt x="3683000" y="723900"/>
                  </a:lnTo>
                  <a:lnTo>
                    <a:pt x="3683000" y="736600"/>
                  </a:lnTo>
                  <a:lnTo>
                    <a:pt x="3683000" y="736600"/>
                  </a:lnTo>
                  <a:lnTo>
                    <a:pt x="3683000" y="736600"/>
                  </a:lnTo>
                  <a:lnTo>
                    <a:pt x="3683000" y="749300"/>
                  </a:lnTo>
                  <a:lnTo>
                    <a:pt x="3657600" y="749300"/>
                  </a:lnTo>
                  <a:lnTo>
                    <a:pt x="3644900" y="736600"/>
                  </a:lnTo>
                  <a:lnTo>
                    <a:pt x="3632200" y="736600"/>
                  </a:lnTo>
                  <a:lnTo>
                    <a:pt x="3632200" y="736600"/>
                  </a:lnTo>
                  <a:lnTo>
                    <a:pt x="3619500" y="736600"/>
                  </a:lnTo>
                  <a:lnTo>
                    <a:pt x="3619500" y="736600"/>
                  </a:lnTo>
                  <a:lnTo>
                    <a:pt x="3606800" y="736600"/>
                  </a:lnTo>
                  <a:lnTo>
                    <a:pt x="3581400" y="749300"/>
                  </a:lnTo>
                  <a:lnTo>
                    <a:pt x="3581400" y="749300"/>
                  </a:lnTo>
                  <a:lnTo>
                    <a:pt x="3568700" y="749300"/>
                  </a:lnTo>
                  <a:lnTo>
                    <a:pt x="3568700" y="762000"/>
                  </a:lnTo>
                  <a:lnTo>
                    <a:pt x="3568700" y="762000"/>
                  </a:lnTo>
                  <a:lnTo>
                    <a:pt x="3556000" y="749300"/>
                  </a:lnTo>
                  <a:lnTo>
                    <a:pt x="3543300" y="749300"/>
                  </a:lnTo>
                  <a:lnTo>
                    <a:pt x="3530600" y="762000"/>
                  </a:lnTo>
                  <a:lnTo>
                    <a:pt x="3530600" y="762000"/>
                  </a:lnTo>
                  <a:lnTo>
                    <a:pt x="3530600" y="762000"/>
                  </a:lnTo>
                  <a:lnTo>
                    <a:pt x="3505200" y="762000"/>
                  </a:lnTo>
                  <a:lnTo>
                    <a:pt x="3492500" y="762000"/>
                  </a:lnTo>
                  <a:lnTo>
                    <a:pt x="3505200" y="774700"/>
                  </a:lnTo>
                  <a:lnTo>
                    <a:pt x="3505200" y="774700"/>
                  </a:lnTo>
                  <a:lnTo>
                    <a:pt x="3492500" y="774700"/>
                  </a:lnTo>
                  <a:lnTo>
                    <a:pt x="3492500" y="787400"/>
                  </a:lnTo>
                  <a:lnTo>
                    <a:pt x="3505200" y="787400"/>
                  </a:lnTo>
                  <a:lnTo>
                    <a:pt x="3492500" y="7874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517900" y="800100"/>
                  </a:lnTo>
                  <a:lnTo>
                    <a:pt x="3505200" y="812800"/>
                  </a:lnTo>
                  <a:lnTo>
                    <a:pt x="3517900" y="812800"/>
                  </a:lnTo>
                  <a:lnTo>
                    <a:pt x="3530600" y="825500"/>
                  </a:lnTo>
                  <a:lnTo>
                    <a:pt x="3530600" y="838200"/>
                  </a:lnTo>
                  <a:lnTo>
                    <a:pt x="3530600" y="838200"/>
                  </a:lnTo>
                  <a:lnTo>
                    <a:pt x="3517900" y="838200"/>
                  </a:lnTo>
                  <a:lnTo>
                    <a:pt x="3530600" y="850900"/>
                  </a:lnTo>
                  <a:lnTo>
                    <a:pt x="3530600" y="850900"/>
                  </a:lnTo>
                  <a:lnTo>
                    <a:pt x="3543300" y="863600"/>
                  </a:lnTo>
                  <a:lnTo>
                    <a:pt x="3543300" y="863600"/>
                  </a:lnTo>
                  <a:lnTo>
                    <a:pt x="3543300" y="863600"/>
                  </a:lnTo>
                  <a:lnTo>
                    <a:pt x="3530600" y="876300"/>
                  </a:lnTo>
                  <a:lnTo>
                    <a:pt x="3556000" y="876300"/>
                  </a:lnTo>
                  <a:lnTo>
                    <a:pt x="3556000" y="876300"/>
                  </a:lnTo>
                  <a:lnTo>
                    <a:pt x="3568700" y="876300"/>
                  </a:lnTo>
                  <a:lnTo>
                    <a:pt x="3568700" y="876300"/>
                  </a:lnTo>
                  <a:lnTo>
                    <a:pt x="3581400" y="876300"/>
                  </a:lnTo>
                  <a:lnTo>
                    <a:pt x="35814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606800" y="889000"/>
                  </a:lnTo>
                  <a:lnTo>
                    <a:pt x="3606800" y="9017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32200" y="914400"/>
                  </a:lnTo>
                  <a:lnTo>
                    <a:pt x="3619500" y="939800"/>
                  </a:lnTo>
                  <a:lnTo>
                    <a:pt x="3606800" y="939800"/>
                  </a:lnTo>
                  <a:lnTo>
                    <a:pt x="3606800" y="952500"/>
                  </a:lnTo>
                  <a:lnTo>
                    <a:pt x="3606800" y="952500"/>
                  </a:lnTo>
                  <a:lnTo>
                    <a:pt x="3594100" y="965200"/>
                  </a:lnTo>
                  <a:lnTo>
                    <a:pt x="3594100" y="965200"/>
                  </a:lnTo>
                  <a:lnTo>
                    <a:pt x="3594100" y="965200"/>
                  </a:lnTo>
                  <a:lnTo>
                    <a:pt x="3606800" y="965200"/>
                  </a:lnTo>
                  <a:lnTo>
                    <a:pt x="3606800" y="965200"/>
                  </a:lnTo>
                  <a:lnTo>
                    <a:pt x="3619500" y="965200"/>
                  </a:lnTo>
                  <a:lnTo>
                    <a:pt x="3606800" y="977900"/>
                  </a:lnTo>
                  <a:lnTo>
                    <a:pt x="3619500" y="977900"/>
                  </a:lnTo>
                  <a:lnTo>
                    <a:pt x="3619500" y="977900"/>
                  </a:lnTo>
                  <a:lnTo>
                    <a:pt x="3632200" y="977900"/>
                  </a:lnTo>
                  <a:lnTo>
                    <a:pt x="3632200" y="990600"/>
                  </a:lnTo>
                  <a:lnTo>
                    <a:pt x="3632200" y="990600"/>
                  </a:lnTo>
                  <a:lnTo>
                    <a:pt x="3632200" y="990600"/>
                  </a:lnTo>
                  <a:lnTo>
                    <a:pt x="3619500" y="1003300"/>
                  </a:lnTo>
                  <a:lnTo>
                    <a:pt x="3632200" y="1003300"/>
                  </a:lnTo>
                  <a:lnTo>
                    <a:pt x="3632200" y="1003300"/>
                  </a:lnTo>
                  <a:lnTo>
                    <a:pt x="3644900" y="1016000"/>
                  </a:lnTo>
                  <a:lnTo>
                    <a:pt x="3644900" y="1016000"/>
                  </a:lnTo>
                  <a:lnTo>
                    <a:pt x="3632200" y="1016000"/>
                  </a:lnTo>
                  <a:lnTo>
                    <a:pt x="3619500" y="1028700"/>
                  </a:lnTo>
                  <a:lnTo>
                    <a:pt x="3606800" y="1028700"/>
                  </a:lnTo>
                  <a:lnTo>
                    <a:pt x="3606800" y="1028700"/>
                  </a:lnTo>
                  <a:lnTo>
                    <a:pt x="3606800" y="1041400"/>
                  </a:lnTo>
                  <a:lnTo>
                    <a:pt x="3594100" y="1041400"/>
                  </a:lnTo>
                  <a:lnTo>
                    <a:pt x="3594100" y="1041400"/>
                  </a:lnTo>
                  <a:lnTo>
                    <a:pt x="3581400" y="1041400"/>
                  </a:lnTo>
                  <a:lnTo>
                    <a:pt x="3581400" y="1054100"/>
                  </a:lnTo>
                  <a:lnTo>
                    <a:pt x="3594100" y="1054100"/>
                  </a:lnTo>
                  <a:lnTo>
                    <a:pt x="3568700" y="1054100"/>
                  </a:lnTo>
                  <a:lnTo>
                    <a:pt x="3581400" y="1054100"/>
                  </a:lnTo>
                  <a:lnTo>
                    <a:pt x="3568700" y="1054100"/>
                  </a:lnTo>
                  <a:lnTo>
                    <a:pt x="3556000" y="1041400"/>
                  </a:lnTo>
                  <a:lnTo>
                    <a:pt x="3556000" y="1041400"/>
                  </a:lnTo>
                  <a:lnTo>
                    <a:pt x="3568700" y="1054100"/>
                  </a:lnTo>
                  <a:lnTo>
                    <a:pt x="3556000" y="1054100"/>
                  </a:lnTo>
                  <a:lnTo>
                    <a:pt x="3543300" y="1054100"/>
                  </a:lnTo>
                  <a:lnTo>
                    <a:pt x="3556000" y="1054100"/>
                  </a:lnTo>
                  <a:lnTo>
                    <a:pt x="3568700" y="1066800"/>
                  </a:lnTo>
                  <a:lnTo>
                    <a:pt x="3517900" y="1066800"/>
                  </a:lnTo>
                  <a:lnTo>
                    <a:pt x="3378200" y="1066800"/>
                  </a:lnTo>
                  <a:lnTo>
                    <a:pt x="3378200" y="1066800"/>
                  </a:lnTo>
                  <a:lnTo>
                    <a:pt x="3378200" y="1079500"/>
                  </a:lnTo>
                  <a:lnTo>
                    <a:pt x="3365500" y="1066800"/>
                  </a:lnTo>
                  <a:lnTo>
                    <a:pt x="3365500" y="1066800"/>
                  </a:lnTo>
                  <a:lnTo>
                    <a:pt x="3352800" y="1066800"/>
                  </a:lnTo>
                  <a:lnTo>
                    <a:pt x="3340100" y="1079500"/>
                  </a:lnTo>
                  <a:lnTo>
                    <a:pt x="3340100" y="1079500"/>
                  </a:lnTo>
                  <a:lnTo>
                    <a:pt x="3340100" y="1092200"/>
                  </a:lnTo>
                  <a:lnTo>
                    <a:pt x="3340100" y="1092200"/>
                  </a:lnTo>
                  <a:lnTo>
                    <a:pt x="3340100" y="1092200"/>
                  </a:lnTo>
                  <a:lnTo>
                    <a:pt x="3327400" y="1092200"/>
                  </a:lnTo>
                  <a:lnTo>
                    <a:pt x="3327400" y="1092200"/>
                  </a:lnTo>
                  <a:lnTo>
                    <a:pt x="3314700" y="1092200"/>
                  </a:lnTo>
                  <a:lnTo>
                    <a:pt x="3314700" y="1104900"/>
                  </a:lnTo>
                  <a:lnTo>
                    <a:pt x="3302000" y="1104900"/>
                  </a:lnTo>
                  <a:lnTo>
                    <a:pt x="3302000" y="1104900"/>
                  </a:lnTo>
                  <a:lnTo>
                    <a:pt x="3302000" y="1104900"/>
                  </a:lnTo>
                  <a:lnTo>
                    <a:pt x="3289300" y="1104900"/>
                  </a:lnTo>
                  <a:lnTo>
                    <a:pt x="3289300" y="1104900"/>
                  </a:lnTo>
                  <a:lnTo>
                    <a:pt x="3276600" y="1104900"/>
                  </a:lnTo>
                  <a:lnTo>
                    <a:pt x="3276600" y="1104900"/>
                  </a:lnTo>
                  <a:lnTo>
                    <a:pt x="3276600" y="1104900"/>
                  </a:lnTo>
                  <a:lnTo>
                    <a:pt x="3251200" y="1092200"/>
                  </a:lnTo>
                  <a:lnTo>
                    <a:pt x="3251200" y="1104900"/>
                  </a:lnTo>
                  <a:lnTo>
                    <a:pt x="3225800" y="1092200"/>
                  </a:lnTo>
                  <a:lnTo>
                    <a:pt x="3200400" y="1092200"/>
                  </a:lnTo>
                  <a:lnTo>
                    <a:pt x="3213100" y="1092200"/>
                  </a:lnTo>
                  <a:lnTo>
                    <a:pt x="3200400" y="1092200"/>
                  </a:lnTo>
                  <a:lnTo>
                    <a:pt x="3187700" y="1092200"/>
                  </a:lnTo>
                  <a:lnTo>
                    <a:pt x="3187700" y="1092200"/>
                  </a:lnTo>
                  <a:lnTo>
                    <a:pt x="3175000" y="1092200"/>
                  </a:lnTo>
                  <a:lnTo>
                    <a:pt x="3187700" y="1079500"/>
                  </a:lnTo>
                  <a:lnTo>
                    <a:pt x="3175000" y="1079500"/>
                  </a:lnTo>
                  <a:lnTo>
                    <a:pt x="3162300" y="1079500"/>
                  </a:lnTo>
                  <a:lnTo>
                    <a:pt x="3175000" y="1079500"/>
                  </a:lnTo>
                  <a:lnTo>
                    <a:pt x="3162300" y="1079500"/>
                  </a:lnTo>
                  <a:lnTo>
                    <a:pt x="3162300" y="1079500"/>
                  </a:lnTo>
                  <a:lnTo>
                    <a:pt x="3149600" y="1079500"/>
                  </a:lnTo>
                  <a:lnTo>
                    <a:pt x="31496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098800" y="1079500"/>
                  </a:lnTo>
                  <a:lnTo>
                    <a:pt x="3098800" y="1066800"/>
                  </a:lnTo>
                  <a:lnTo>
                    <a:pt x="3098800" y="1054100"/>
                  </a:lnTo>
                  <a:lnTo>
                    <a:pt x="3098800" y="1054100"/>
                  </a:lnTo>
                  <a:lnTo>
                    <a:pt x="3086100" y="1041400"/>
                  </a:lnTo>
                  <a:lnTo>
                    <a:pt x="30861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60700" y="1041400"/>
                  </a:lnTo>
                  <a:lnTo>
                    <a:pt x="3060700" y="1054100"/>
                  </a:lnTo>
                  <a:lnTo>
                    <a:pt x="3035300" y="1066800"/>
                  </a:lnTo>
                  <a:lnTo>
                    <a:pt x="3035300" y="1066800"/>
                  </a:lnTo>
                  <a:lnTo>
                    <a:pt x="3048000" y="1066800"/>
                  </a:lnTo>
                  <a:lnTo>
                    <a:pt x="3035300" y="1092200"/>
                  </a:lnTo>
                  <a:lnTo>
                    <a:pt x="3022600" y="1092200"/>
                  </a:lnTo>
                  <a:lnTo>
                    <a:pt x="3009900" y="1092200"/>
                  </a:lnTo>
                  <a:lnTo>
                    <a:pt x="2997200" y="1104900"/>
                  </a:lnTo>
                  <a:lnTo>
                    <a:pt x="2971800" y="1092200"/>
                  </a:lnTo>
                  <a:lnTo>
                    <a:pt x="2959100" y="1092200"/>
                  </a:lnTo>
                  <a:lnTo>
                    <a:pt x="2959100" y="1092200"/>
                  </a:lnTo>
                  <a:lnTo>
                    <a:pt x="2933700" y="1104900"/>
                  </a:lnTo>
                  <a:lnTo>
                    <a:pt x="2933700" y="1104900"/>
                  </a:lnTo>
                  <a:lnTo>
                    <a:pt x="2933700" y="1117600"/>
                  </a:lnTo>
                  <a:lnTo>
                    <a:pt x="2908300" y="1117600"/>
                  </a:lnTo>
                  <a:lnTo>
                    <a:pt x="29083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464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55700"/>
                  </a:lnTo>
                  <a:lnTo>
                    <a:pt x="2971800" y="1168400"/>
                  </a:lnTo>
                  <a:lnTo>
                    <a:pt x="2997200" y="1168400"/>
                  </a:lnTo>
                  <a:lnTo>
                    <a:pt x="2984500" y="1168400"/>
                  </a:lnTo>
                  <a:lnTo>
                    <a:pt x="2971800" y="1181100"/>
                  </a:lnTo>
                  <a:lnTo>
                    <a:pt x="2971800" y="1181100"/>
                  </a:lnTo>
                  <a:lnTo>
                    <a:pt x="2971800" y="1193800"/>
                  </a:lnTo>
                  <a:lnTo>
                    <a:pt x="2959100" y="1193800"/>
                  </a:lnTo>
                  <a:lnTo>
                    <a:pt x="2959100" y="1193800"/>
                  </a:lnTo>
                  <a:lnTo>
                    <a:pt x="2946400" y="1193800"/>
                  </a:lnTo>
                  <a:lnTo>
                    <a:pt x="2933700" y="1193800"/>
                  </a:lnTo>
                  <a:lnTo>
                    <a:pt x="2933700" y="1193800"/>
                  </a:lnTo>
                  <a:lnTo>
                    <a:pt x="2933700" y="1206500"/>
                  </a:lnTo>
                  <a:lnTo>
                    <a:pt x="2921000" y="1206500"/>
                  </a:lnTo>
                  <a:lnTo>
                    <a:pt x="2921000" y="1206500"/>
                  </a:lnTo>
                  <a:lnTo>
                    <a:pt x="2908300" y="12065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8956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82900" y="1231900"/>
                  </a:lnTo>
                  <a:lnTo>
                    <a:pt x="2882900" y="12319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57500" y="1244600"/>
                  </a:lnTo>
                  <a:lnTo>
                    <a:pt x="2844800" y="1257300"/>
                  </a:lnTo>
                  <a:lnTo>
                    <a:pt x="2832100" y="1257300"/>
                  </a:lnTo>
                  <a:lnTo>
                    <a:pt x="2832100" y="1257300"/>
                  </a:lnTo>
                  <a:lnTo>
                    <a:pt x="2819400" y="1257300"/>
                  </a:lnTo>
                  <a:lnTo>
                    <a:pt x="2806700" y="1270000"/>
                  </a:lnTo>
                  <a:lnTo>
                    <a:pt x="2794000" y="1270000"/>
                  </a:lnTo>
                  <a:lnTo>
                    <a:pt x="2794000" y="1282700"/>
                  </a:lnTo>
                  <a:lnTo>
                    <a:pt x="2794000" y="1282700"/>
                  </a:lnTo>
                  <a:lnTo>
                    <a:pt x="2794000" y="1282700"/>
                  </a:lnTo>
                  <a:lnTo>
                    <a:pt x="2781300" y="1282700"/>
                  </a:lnTo>
                  <a:lnTo>
                    <a:pt x="2768600" y="1295400"/>
                  </a:lnTo>
                  <a:lnTo>
                    <a:pt x="2755900" y="1295400"/>
                  </a:lnTo>
                  <a:lnTo>
                    <a:pt x="2755900" y="1308100"/>
                  </a:lnTo>
                  <a:lnTo>
                    <a:pt x="2755900" y="1308100"/>
                  </a:lnTo>
                  <a:lnTo>
                    <a:pt x="2743200" y="1308100"/>
                  </a:lnTo>
                  <a:lnTo>
                    <a:pt x="2743200" y="1320800"/>
                  </a:lnTo>
                  <a:lnTo>
                    <a:pt x="2717800" y="13081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30500" y="1333500"/>
                  </a:lnTo>
                  <a:lnTo>
                    <a:pt x="2717800" y="1333500"/>
                  </a:lnTo>
                  <a:lnTo>
                    <a:pt x="2705100" y="1333500"/>
                  </a:lnTo>
                  <a:lnTo>
                    <a:pt x="2692400" y="1333500"/>
                  </a:lnTo>
                  <a:lnTo>
                    <a:pt x="2667000" y="1333500"/>
                  </a:lnTo>
                  <a:lnTo>
                    <a:pt x="2628900" y="1320800"/>
                  </a:lnTo>
                  <a:lnTo>
                    <a:pt x="2641600" y="1320800"/>
                  </a:lnTo>
                  <a:lnTo>
                    <a:pt x="2628900" y="1320800"/>
                  </a:lnTo>
                  <a:lnTo>
                    <a:pt x="2628900" y="13208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16200" y="1295400"/>
                  </a:lnTo>
                  <a:lnTo>
                    <a:pt x="2616200" y="1295400"/>
                  </a:lnTo>
                  <a:lnTo>
                    <a:pt x="2616200" y="1295400"/>
                  </a:lnTo>
                  <a:lnTo>
                    <a:pt x="2603500" y="12954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70000"/>
                  </a:lnTo>
                  <a:lnTo>
                    <a:pt x="2590800" y="1270000"/>
                  </a:lnTo>
                  <a:lnTo>
                    <a:pt x="2590800" y="1270000"/>
                  </a:lnTo>
                  <a:lnTo>
                    <a:pt x="2590800" y="1270000"/>
                  </a:lnTo>
                  <a:lnTo>
                    <a:pt x="2590800" y="1257300"/>
                  </a:lnTo>
                  <a:lnTo>
                    <a:pt x="2578100" y="1257300"/>
                  </a:lnTo>
                  <a:lnTo>
                    <a:pt x="2578100" y="1257300"/>
                  </a:lnTo>
                  <a:lnTo>
                    <a:pt x="2565400" y="1257300"/>
                  </a:lnTo>
                  <a:lnTo>
                    <a:pt x="2565400" y="1270000"/>
                  </a:lnTo>
                  <a:lnTo>
                    <a:pt x="2540000" y="1257300"/>
                  </a:lnTo>
                  <a:lnTo>
                    <a:pt x="2540000" y="1257300"/>
                  </a:lnTo>
                  <a:lnTo>
                    <a:pt x="2540000" y="1257300"/>
                  </a:lnTo>
                  <a:lnTo>
                    <a:pt x="2527300" y="1257300"/>
                  </a:lnTo>
                  <a:lnTo>
                    <a:pt x="2514600" y="1257300"/>
                  </a:lnTo>
                  <a:lnTo>
                    <a:pt x="2514600" y="1270000"/>
                  </a:lnTo>
                  <a:lnTo>
                    <a:pt x="2501900" y="1270000"/>
                  </a:lnTo>
                  <a:lnTo>
                    <a:pt x="2489200" y="1270000"/>
                  </a:lnTo>
                  <a:lnTo>
                    <a:pt x="24892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63800" y="1295400"/>
                  </a:lnTo>
                  <a:lnTo>
                    <a:pt x="2451100" y="1295400"/>
                  </a:lnTo>
                  <a:lnTo>
                    <a:pt x="2451100" y="1308100"/>
                  </a:lnTo>
                  <a:lnTo>
                    <a:pt x="2438400" y="1295400"/>
                  </a:lnTo>
                  <a:lnTo>
                    <a:pt x="2438400" y="1295400"/>
                  </a:lnTo>
                  <a:lnTo>
                    <a:pt x="2438400" y="1295400"/>
                  </a:lnTo>
                  <a:lnTo>
                    <a:pt x="2425700" y="1295400"/>
                  </a:lnTo>
                  <a:lnTo>
                    <a:pt x="2413000" y="1308100"/>
                  </a:lnTo>
                  <a:lnTo>
                    <a:pt x="2400300" y="1320800"/>
                  </a:lnTo>
                  <a:lnTo>
                    <a:pt x="2400300" y="1320800"/>
                  </a:lnTo>
                  <a:lnTo>
                    <a:pt x="2400300" y="1333500"/>
                  </a:lnTo>
                  <a:lnTo>
                    <a:pt x="2400300" y="1333500"/>
                  </a:lnTo>
                  <a:lnTo>
                    <a:pt x="2374900" y="1333500"/>
                  </a:lnTo>
                  <a:lnTo>
                    <a:pt x="2374900" y="1346200"/>
                  </a:lnTo>
                  <a:lnTo>
                    <a:pt x="2362200" y="1346200"/>
                  </a:lnTo>
                  <a:lnTo>
                    <a:pt x="2362200" y="1358900"/>
                  </a:lnTo>
                  <a:lnTo>
                    <a:pt x="2362200" y="1358900"/>
                  </a:lnTo>
                  <a:lnTo>
                    <a:pt x="2349500" y="1358900"/>
                  </a:lnTo>
                  <a:lnTo>
                    <a:pt x="2349500" y="1371600"/>
                  </a:lnTo>
                  <a:lnTo>
                    <a:pt x="2349500" y="1384300"/>
                  </a:lnTo>
                  <a:lnTo>
                    <a:pt x="2336800" y="1371600"/>
                  </a:lnTo>
                  <a:lnTo>
                    <a:pt x="2336800" y="1371600"/>
                  </a:lnTo>
                  <a:lnTo>
                    <a:pt x="2349500" y="1384300"/>
                  </a:lnTo>
                  <a:lnTo>
                    <a:pt x="2336800" y="1397000"/>
                  </a:lnTo>
                  <a:lnTo>
                    <a:pt x="2336800" y="1397000"/>
                  </a:lnTo>
                  <a:lnTo>
                    <a:pt x="2336800" y="1397000"/>
                  </a:lnTo>
                  <a:lnTo>
                    <a:pt x="2349500" y="1397000"/>
                  </a:lnTo>
                  <a:lnTo>
                    <a:pt x="2336800" y="1397000"/>
                  </a:lnTo>
                  <a:lnTo>
                    <a:pt x="2336800" y="1409700"/>
                  </a:lnTo>
                  <a:lnTo>
                    <a:pt x="2324100" y="1397000"/>
                  </a:lnTo>
                  <a:lnTo>
                    <a:pt x="2324100" y="1397000"/>
                  </a:lnTo>
                  <a:lnTo>
                    <a:pt x="2298700" y="1409700"/>
                  </a:lnTo>
                  <a:lnTo>
                    <a:pt x="2298700" y="1409700"/>
                  </a:lnTo>
                  <a:lnTo>
                    <a:pt x="2298700" y="1409700"/>
                  </a:lnTo>
                  <a:lnTo>
                    <a:pt x="2286000" y="1409700"/>
                  </a:lnTo>
                  <a:lnTo>
                    <a:pt x="2286000" y="1422400"/>
                  </a:lnTo>
                  <a:lnTo>
                    <a:pt x="2273300" y="1422400"/>
                  </a:lnTo>
                  <a:lnTo>
                    <a:pt x="2273300" y="1422400"/>
                  </a:lnTo>
                  <a:lnTo>
                    <a:pt x="2273300" y="1409700"/>
                  </a:lnTo>
                  <a:lnTo>
                    <a:pt x="2286000" y="1409700"/>
                  </a:lnTo>
                  <a:lnTo>
                    <a:pt x="2260600" y="1409700"/>
                  </a:lnTo>
                  <a:lnTo>
                    <a:pt x="2260600" y="1409700"/>
                  </a:lnTo>
                  <a:lnTo>
                    <a:pt x="2247900" y="1397000"/>
                  </a:lnTo>
                  <a:lnTo>
                    <a:pt x="2222500" y="1397000"/>
                  </a:lnTo>
                  <a:lnTo>
                    <a:pt x="2197100" y="1384300"/>
                  </a:lnTo>
                  <a:lnTo>
                    <a:pt x="2184400" y="1384300"/>
                  </a:lnTo>
                  <a:lnTo>
                    <a:pt x="2146300" y="1371600"/>
                  </a:lnTo>
                  <a:lnTo>
                    <a:pt x="2146300" y="1384300"/>
                  </a:lnTo>
                  <a:lnTo>
                    <a:pt x="2133600" y="1384300"/>
                  </a:lnTo>
                  <a:lnTo>
                    <a:pt x="2120900" y="1384300"/>
                  </a:lnTo>
                  <a:lnTo>
                    <a:pt x="2108200" y="1384300"/>
                  </a:lnTo>
                  <a:lnTo>
                    <a:pt x="2120900" y="1371600"/>
                  </a:lnTo>
                  <a:lnTo>
                    <a:pt x="2108200" y="1358900"/>
                  </a:lnTo>
                  <a:lnTo>
                    <a:pt x="2120900" y="1333500"/>
                  </a:lnTo>
                  <a:lnTo>
                    <a:pt x="2120900" y="1320800"/>
                  </a:lnTo>
                  <a:lnTo>
                    <a:pt x="2095500" y="1333500"/>
                  </a:lnTo>
                  <a:lnTo>
                    <a:pt x="2044700" y="1320800"/>
                  </a:lnTo>
                  <a:lnTo>
                    <a:pt x="2044700" y="1320800"/>
                  </a:lnTo>
                  <a:lnTo>
                    <a:pt x="1993900" y="1320800"/>
                  </a:lnTo>
                  <a:lnTo>
                    <a:pt x="1993900" y="1320800"/>
                  </a:lnTo>
                  <a:lnTo>
                    <a:pt x="1981200" y="1320800"/>
                  </a:lnTo>
                  <a:lnTo>
                    <a:pt x="1968500" y="1346200"/>
                  </a:lnTo>
                  <a:lnTo>
                    <a:pt x="1981200" y="1346200"/>
                  </a:lnTo>
                  <a:lnTo>
                    <a:pt x="1981200" y="1346200"/>
                  </a:lnTo>
                  <a:lnTo>
                    <a:pt x="1981200" y="1346200"/>
                  </a:lnTo>
                  <a:lnTo>
                    <a:pt x="1981200" y="1358900"/>
                  </a:lnTo>
                  <a:lnTo>
                    <a:pt x="1968500" y="1358900"/>
                  </a:lnTo>
                  <a:lnTo>
                    <a:pt x="1955800" y="1346200"/>
                  </a:lnTo>
                  <a:lnTo>
                    <a:pt x="1943100" y="1358900"/>
                  </a:lnTo>
                  <a:lnTo>
                    <a:pt x="1930400" y="1358900"/>
                  </a:lnTo>
                  <a:lnTo>
                    <a:pt x="1930400" y="1371600"/>
                  </a:lnTo>
                  <a:lnTo>
                    <a:pt x="1892300" y="1384300"/>
                  </a:lnTo>
                  <a:lnTo>
                    <a:pt x="1892300" y="1384300"/>
                  </a:lnTo>
                  <a:lnTo>
                    <a:pt x="1879600" y="1384300"/>
                  </a:lnTo>
                  <a:lnTo>
                    <a:pt x="1866900" y="1384300"/>
                  </a:lnTo>
                  <a:lnTo>
                    <a:pt x="1854200" y="1384300"/>
                  </a:lnTo>
                  <a:lnTo>
                    <a:pt x="1841500" y="1384300"/>
                  </a:lnTo>
                  <a:lnTo>
                    <a:pt x="1841500" y="1384300"/>
                  </a:lnTo>
                  <a:lnTo>
                    <a:pt x="1828800" y="1384300"/>
                  </a:lnTo>
                  <a:lnTo>
                    <a:pt x="1816100" y="1384300"/>
                  </a:lnTo>
                  <a:lnTo>
                    <a:pt x="1803400" y="1384300"/>
                  </a:lnTo>
                  <a:lnTo>
                    <a:pt x="1803400" y="1397000"/>
                  </a:lnTo>
                  <a:lnTo>
                    <a:pt x="1790700" y="1397000"/>
                  </a:lnTo>
                  <a:lnTo>
                    <a:pt x="1778000" y="1397000"/>
                  </a:lnTo>
                  <a:lnTo>
                    <a:pt x="1765300" y="1397000"/>
                  </a:lnTo>
                  <a:lnTo>
                    <a:pt x="1752600" y="1384300"/>
                  </a:lnTo>
                  <a:lnTo>
                    <a:pt x="1739900" y="1384300"/>
                  </a:lnTo>
                  <a:lnTo>
                    <a:pt x="1714500" y="1397000"/>
                  </a:lnTo>
                  <a:lnTo>
                    <a:pt x="17018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84300"/>
                  </a:lnTo>
                  <a:lnTo>
                    <a:pt x="1676400" y="1384300"/>
                  </a:lnTo>
                  <a:lnTo>
                    <a:pt x="1676400" y="1384300"/>
                  </a:lnTo>
                  <a:lnTo>
                    <a:pt x="1676400" y="1371600"/>
                  </a:lnTo>
                  <a:lnTo>
                    <a:pt x="1689100" y="1371600"/>
                  </a:lnTo>
                  <a:lnTo>
                    <a:pt x="1689100" y="1371600"/>
                  </a:lnTo>
                  <a:lnTo>
                    <a:pt x="1689100" y="1371600"/>
                  </a:lnTo>
                  <a:lnTo>
                    <a:pt x="1663700" y="1358900"/>
                  </a:lnTo>
                  <a:lnTo>
                    <a:pt x="1651000" y="1358900"/>
                  </a:lnTo>
                  <a:lnTo>
                    <a:pt x="1625600" y="1358900"/>
                  </a:lnTo>
                  <a:lnTo>
                    <a:pt x="1612900" y="1358900"/>
                  </a:lnTo>
                  <a:lnTo>
                    <a:pt x="1587500" y="1358900"/>
                  </a:lnTo>
                  <a:lnTo>
                    <a:pt x="1574800" y="1371600"/>
                  </a:lnTo>
                  <a:lnTo>
                    <a:pt x="1574800" y="1346200"/>
                  </a:lnTo>
                  <a:lnTo>
                    <a:pt x="1562100" y="1346200"/>
                  </a:lnTo>
                  <a:lnTo>
                    <a:pt x="1549400" y="1358900"/>
                  </a:lnTo>
                  <a:lnTo>
                    <a:pt x="1549400" y="1358900"/>
                  </a:lnTo>
                  <a:lnTo>
                    <a:pt x="1536700" y="1371600"/>
                  </a:lnTo>
                  <a:lnTo>
                    <a:pt x="1536700" y="1371600"/>
                  </a:lnTo>
                  <a:lnTo>
                    <a:pt x="1498600" y="1371600"/>
                  </a:lnTo>
                  <a:lnTo>
                    <a:pt x="1498600" y="1371600"/>
                  </a:lnTo>
                  <a:lnTo>
                    <a:pt x="1485900" y="1371600"/>
                  </a:lnTo>
                  <a:lnTo>
                    <a:pt x="1485900" y="1371600"/>
                  </a:lnTo>
                  <a:lnTo>
                    <a:pt x="1473200" y="1371600"/>
                  </a:lnTo>
                  <a:lnTo>
                    <a:pt x="1473200" y="1358900"/>
                  </a:lnTo>
                  <a:lnTo>
                    <a:pt x="1447800" y="1346200"/>
                  </a:lnTo>
                  <a:lnTo>
                    <a:pt x="1460500" y="1346200"/>
                  </a:lnTo>
                  <a:lnTo>
                    <a:pt x="1435100" y="1384300"/>
                  </a:lnTo>
                  <a:lnTo>
                    <a:pt x="1422400" y="1384300"/>
                  </a:lnTo>
                  <a:lnTo>
                    <a:pt x="1422400" y="1384300"/>
                  </a:lnTo>
                  <a:lnTo>
                    <a:pt x="1409700" y="1384300"/>
                  </a:lnTo>
                  <a:lnTo>
                    <a:pt x="1397000" y="1397000"/>
                  </a:lnTo>
                  <a:lnTo>
                    <a:pt x="1397000" y="1397000"/>
                  </a:lnTo>
                  <a:lnTo>
                    <a:pt x="1384300" y="1397000"/>
                  </a:lnTo>
                  <a:lnTo>
                    <a:pt x="1384300" y="1397000"/>
                  </a:lnTo>
                  <a:lnTo>
                    <a:pt x="1384300" y="1397000"/>
                  </a:lnTo>
                  <a:lnTo>
                    <a:pt x="1384300" y="1384300"/>
                  </a:lnTo>
                  <a:lnTo>
                    <a:pt x="1371600" y="1371600"/>
                  </a:lnTo>
                  <a:lnTo>
                    <a:pt x="1371600" y="1371600"/>
                  </a:lnTo>
                  <a:lnTo>
                    <a:pt x="1358900" y="1371600"/>
                  </a:lnTo>
                  <a:lnTo>
                    <a:pt x="1371600" y="1358900"/>
                  </a:lnTo>
                  <a:lnTo>
                    <a:pt x="1371600" y="1358900"/>
                  </a:lnTo>
                  <a:lnTo>
                    <a:pt x="1358900" y="13462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20800" y="1333500"/>
                  </a:lnTo>
                  <a:lnTo>
                    <a:pt x="1333500" y="1333500"/>
                  </a:lnTo>
                  <a:lnTo>
                    <a:pt x="1333500" y="1333500"/>
                  </a:lnTo>
                  <a:lnTo>
                    <a:pt x="1346200" y="1333500"/>
                  </a:lnTo>
                  <a:lnTo>
                    <a:pt x="1358900" y="1333500"/>
                  </a:lnTo>
                  <a:lnTo>
                    <a:pt x="1358900" y="1320800"/>
                  </a:lnTo>
                  <a:lnTo>
                    <a:pt x="1346200" y="13208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33500" y="13081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82700"/>
                  </a:lnTo>
                  <a:lnTo>
                    <a:pt x="1320800" y="1282700"/>
                  </a:lnTo>
                  <a:lnTo>
                    <a:pt x="1320800" y="1282700"/>
                  </a:lnTo>
                  <a:lnTo>
                    <a:pt x="1308100" y="1270000"/>
                  </a:lnTo>
                  <a:lnTo>
                    <a:pt x="1320800" y="1270000"/>
                  </a:lnTo>
                  <a:lnTo>
                    <a:pt x="1320800" y="1257300"/>
                  </a:lnTo>
                  <a:lnTo>
                    <a:pt x="1320800" y="1244600"/>
                  </a:lnTo>
                  <a:lnTo>
                    <a:pt x="1295400" y="1244600"/>
                  </a:lnTo>
                  <a:lnTo>
                    <a:pt x="1295400" y="1231900"/>
                  </a:lnTo>
                  <a:lnTo>
                    <a:pt x="1282700" y="1231900"/>
                  </a:lnTo>
                  <a:lnTo>
                    <a:pt x="1282700" y="1219200"/>
                  </a:lnTo>
                  <a:lnTo>
                    <a:pt x="1270000" y="1219200"/>
                  </a:lnTo>
                  <a:lnTo>
                    <a:pt x="1282700" y="1219200"/>
                  </a:lnTo>
                  <a:lnTo>
                    <a:pt x="1270000" y="1219200"/>
                  </a:lnTo>
                  <a:lnTo>
                    <a:pt x="1270000" y="1219200"/>
                  </a:lnTo>
                  <a:lnTo>
                    <a:pt x="1270000" y="1206500"/>
                  </a:lnTo>
                  <a:lnTo>
                    <a:pt x="1270000" y="1206500"/>
                  </a:lnTo>
                  <a:lnTo>
                    <a:pt x="1231900" y="1206500"/>
                  </a:lnTo>
                  <a:lnTo>
                    <a:pt x="1231900" y="1206500"/>
                  </a:lnTo>
                  <a:lnTo>
                    <a:pt x="1219200" y="1206500"/>
                  </a:lnTo>
                  <a:lnTo>
                    <a:pt x="1219200" y="1193800"/>
                  </a:lnTo>
                  <a:lnTo>
                    <a:pt x="1219200" y="1181100"/>
                  </a:lnTo>
                  <a:lnTo>
                    <a:pt x="1206500" y="1181100"/>
                  </a:lnTo>
                  <a:lnTo>
                    <a:pt x="1219200" y="1181100"/>
                  </a:lnTo>
                  <a:lnTo>
                    <a:pt x="1206500" y="1168400"/>
                  </a:lnTo>
                  <a:lnTo>
                    <a:pt x="1206500" y="1168400"/>
                  </a:lnTo>
                  <a:lnTo>
                    <a:pt x="1193800" y="1155700"/>
                  </a:lnTo>
                  <a:lnTo>
                    <a:pt x="1206500" y="1155700"/>
                  </a:lnTo>
                  <a:lnTo>
                    <a:pt x="1181100" y="1143000"/>
                  </a:lnTo>
                  <a:lnTo>
                    <a:pt x="1181100" y="1130300"/>
                  </a:lnTo>
                  <a:lnTo>
                    <a:pt x="1193800" y="1130300"/>
                  </a:lnTo>
                  <a:lnTo>
                    <a:pt x="1181100" y="1130300"/>
                  </a:lnTo>
                  <a:lnTo>
                    <a:pt x="1181100" y="1117600"/>
                  </a:lnTo>
                  <a:lnTo>
                    <a:pt x="1168400" y="1117600"/>
                  </a:lnTo>
                  <a:lnTo>
                    <a:pt x="1168400" y="1117600"/>
                  </a:lnTo>
                  <a:lnTo>
                    <a:pt x="1181100" y="1117600"/>
                  </a:lnTo>
                  <a:lnTo>
                    <a:pt x="1155700" y="1104900"/>
                  </a:lnTo>
                  <a:lnTo>
                    <a:pt x="1155700" y="1092200"/>
                  </a:lnTo>
                  <a:lnTo>
                    <a:pt x="1155700" y="1092200"/>
                  </a:lnTo>
                  <a:lnTo>
                    <a:pt x="1155700" y="1092200"/>
                  </a:lnTo>
                  <a:lnTo>
                    <a:pt x="1143000" y="1092200"/>
                  </a:lnTo>
                  <a:lnTo>
                    <a:pt x="1143000" y="1092200"/>
                  </a:lnTo>
                  <a:lnTo>
                    <a:pt x="1130300" y="1092200"/>
                  </a:lnTo>
                  <a:lnTo>
                    <a:pt x="1130300" y="1092200"/>
                  </a:lnTo>
                  <a:lnTo>
                    <a:pt x="1117600" y="1092200"/>
                  </a:lnTo>
                  <a:lnTo>
                    <a:pt x="1104900" y="1079500"/>
                  </a:lnTo>
                  <a:lnTo>
                    <a:pt x="1117600" y="1079500"/>
                  </a:lnTo>
                  <a:lnTo>
                    <a:pt x="1104900" y="1079500"/>
                  </a:lnTo>
                  <a:lnTo>
                    <a:pt x="1104900" y="1079500"/>
                  </a:lnTo>
                  <a:lnTo>
                    <a:pt x="1079500" y="1079500"/>
                  </a:lnTo>
                  <a:lnTo>
                    <a:pt x="1079500" y="1092200"/>
                  </a:lnTo>
                  <a:lnTo>
                    <a:pt x="1066800" y="1079500"/>
                  </a:lnTo>
                  <a:lnTo>
                    <a:pt x="1066800" y="1079500"/>
                  </a:lnTo>
                  <a:lnTo>
                    <a:pt x="1041400" y="1079500"/>
                  </a:lnTo>
                  <a:lnTo>
                    <a:pt x="1041400" y="1079500"/>
                  </a:lnTo>
                  <a:lnTo>
                    <a:pt x="1016000" y="1079500"/>
                  </a:lnTo>
                  <a:lnTo>
                    <a:pt x="1003300" y="1079500"/>
                  </a:lnTo>
                  <a:lnTo>
                    <a:pt x="990600" y="1079500"/>
                  </a:lnTo>
                  <a:lnTo>
                    <a:pt x="977900" y="1079500"/>
                  </a:lnTo>
                  <a:lnTo>
                    <a:pt x="977900" y="1079500"/>
                  </a:lnTo>
                  <a:lnTo>
                    <a:pt x="939800" y="1079500"/>
                  </a:lnTo>
                  <a:lnTo>
                    <a:pt x="927100" y="1079500"/>
                  </a:lnTo>
                  <a:lnTo>
                    <a:pt x="927100" y="1079500"/>
                  </a:lnTo>
                  <a:lnTo>
                    <a:pt x="914400" y="1079500"/>
                  </a:lnTo>
                  <a:lnTo>
                    <a:pt x="914400" y="1092200"/>
                  </a:lnTo>
                  <a:lnTo>
                    <a:pt x="889000" y="1092200"/>
                  </a:lnTo>
                  <a:lnTo>
                    <a:pt x="876300" y="1092200"/>
                  </a:lnTo>
                  <a:lnTo>
                    <a:pt x="863600" y="1104900"/>
                  </a:lnTo>
                  <a:lnTo>
                    <a:pt x="863600" y="1092200"/>
                  </a:lnTo>
                  <a:lnTo>
                    <a:pt x="838200" y="1079500"/>
                  </a:lnTo>
                  <a:lnTo>
                    <a:pt x="838200" y="1079500"/>
                  </a:lnTo>
                  <a:lnTo>
                    <a:pt x="825500" y="1079500"/>
                  </a:lnTo>
                  <a:lnTo>
                    <a:pt x="812800" y="1079500"/>
                  </a:lnTo>
                  <a:lnTo>
                    <a:pt x="800100" y="1079500"/>
                  </a:lnTo>
                  <a:lnTo>
                    <a:pt x="762000" y="1066800"/>
                  </a:lnTo>
                  <a:lnTo>
                    <a:pt x="774700" y="1079500"/>
                  </a:lnTo>
                  <a:lnTo>
                    <a:pt x="749300" y="1117600"/>
                  </a:lnTo>
                  <a:lnTo>
                    <a:pt x="736600" y="1117600"/>
                  </a:lnTo>
                  <a:lnTo>
                    <a:pt x="736600" y="1130300"/>
                  </a:lnTo>
                  <a:lnTo>
                    <a:pt x="711200" y="1130300"/>
                  </a:lnTo>
                  <a:lnTo>
                    <a:pt x="698500" y="1117600"/>
                  </a:lnTo>
                  <a:lnTo>
                    <a:pt x="698500" y="1130300"/>
                  </a:lnTo>
                  <a:lnTo>
                    <a:pt x="660400" y="1117600"/>
                  </a:lnTo>
                  <a:lnTo>
                    <a:pt x="647700" y="1130300"/>
                  </a:lnTo>
                  <a:lnTo>
                    <a:pt x="660400" y="1130300"/>
                  </a:lnTo>
                  <a:lnTo>
                    <a:pt x="660400" y="1130300"/>
                  </a:lnTo>
                  <a:lnTo>
                    <a:pt x="635000" y="1130300"/>
                  </a:lnTo>
                  <a:lnTo>
                    <a:pt x="622300" y="1130300"/>
                  </a:lnTo>
                  <a:lnTo>
                    <a:pt x="622300" y="1130300"/>
                  </a:lnTo>
                  <a:lnTo>
                    <a:pt x="584200" y="1117600"/>
                  </a:lnTo>
                  <a:lnTo>
                    <a:pt x="584200" y="1117600"/>
                  </a:lnTo>
                  <a:lnTo>
                    <a:pt x="584200" y="1117600"/>
                  </a:lnTo>
                  <a:lnTo>
                    <a:pt x="571500" y="1104900"/>
                  </a:lnTo>
                  <a:lnTo>
                    <a:pt x="558800" y="1104900"/>
                  </a:lnTo>
                  <a:lnTo>
                    <a:pt x="533400" y="1104900"/>
                  </a:lnTo>
                  <a:lnTo>
                    <a:pt x="520700" y="1092200"/>
                  </a:lnTo>
                  <a:lnTo>
                    <a:pt x="520700" y="1092200"/>
                  </a:lnTo>
                  <a:lnTo>
                    <a:pt x="520700" y="11049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520700" y="1092200"/>
                  </a:lnTo>
                  <a:lnTo>
                    <a:pt x="533400" y="1066800"/>
                  </a:lnTo>
                  <a:lnTo>
                    <a:pt x="533400" y="1066800"/>
                  </a:lnTo>
                  <a:lnTo>
                    <a:pt x="533400" y="1066800"/>
                  </a:lnTo>
                  <a:lnTo>
                    <a:pt x="546100" y="1066800"/>
                  </a:lnTo>
                  <a:lnTo>
                    <a:pt x="558800" y="1054100"/>
                  </a:lnTo>
                  <a:lnTo>
                    <a:pt x="571500" y="1054100"/>
                  </a:lnTo>
                  <a:lnTo>
                    <a:pt x="571500" y="1054100"/>
                  </a:lnTo>
                  <a:lnTo>
                    <a:pt x="571500" y="1054100"/>
                  </a:lnTo>
                  <a:lnTo>
                    <a:pt x="571500" y="1041400"/>
                  </a:lnTo>
                  <a:lnTo>
                    <a:pt x="546100" y="1041400"/>
                  </a:lnTo>
                  <a:lnTo>
                    <a:pt x="5461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20700" y="1041400"/>
                  </a:lnTo>
                  <a:lnTo>
                    <a:pt x="508000" y="1016000"/>
                  </a:lnTo>
                  <a:lnTo>
                    <a:pt x="495300" y="1016000"/>
                  </a:lnTo>
                  <a:lnTo>
                    <a:pt x="482600" y="1003300"/>
                  </a:lnTo>
                  <a:lnTo>
                    <a:pt x="469900" y="1003300"/>
                  </a:lnTo>
                  <a:lnTo>
                    <a:pt x="495300" y="1003300"/>
                  </a:lnTo>
                  <a:lnTo>
                    <a:pt x="495300" y="990600"/>
                  </a:lnTo>
                  <a:lnTo>
                    <a:pt x="482600" y="990600"/>
                  </a:lnTo>
                  <a:lnTo>
                    <a:pt x="482600" y="977900"/>
                  </a:lnTo>
                  <a:lnTo>
                    <a:pt x="482600" y="977900"/>
                  </a:lnTo>
                  <a:lnTo>
                    <a:pt x="482600" y="977900"/>
                  </a:lnTo>
                  <a:lnTo>
                    <a:pt x="457200" y="965200"/>
                  </a:lnTo>
                  <a:lnTo>
                    <a:pt x="4572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44500" y="952500"/>
                  </a:lnTo>
                  <a:lnTo>
                    <a:pt x="431800" y="952500"/>
                  </a:lnTo>
                  <a:lnTo>
                    <a:pt x="431800" y="952500"/>
                  </a:lnTo>
                  <a:lnTo>
                    <a:pt x="419100" y="939800"/>
                  </a:lnTo>
                  <a:lnTo>
                    <a:pt x="419100" y="927100"/>
                  </a:lnTo>
                  <a:lnTo>
                    <a:pt x="355600" y="927100"/>
                  </a:lnTo>
                  <a:lnTo>
                    <a:pt x="342900" y="927100"/>
                  </a:lnTo>
                  <a:lnTo>
                    <a:pt x="355600" y="927100"/>
                  </a:lnTo>
                  <a:lnTo>
                    <a:pt x="342900" y="927100"/>
                  </a:lnTo>
                  <a:lnTo>
                    <a:pt x="342900" y="927100"/>
                  </a:lnTo>
                  <a:lnTo>
                    <a:pt x="342900" y="927100"/>
                  </a:lnTo>
                  <a:lnTo>
                    <a:pt x="330200" y="914400"/>
                  </a:lnTo>
                  <a:lnTo>
                    <a:pt x="330200" y="914400"/>
                  </a:lnTo>
                  <a:lnTo>
                    <a:pt x="304800" y="914400"/>
                  </a:lnTo>
                  <a:lnTo>
                    <a:pt x="292100" y="927100"/>
                  </a:lnTo>
                  <a:lnTo>
                    <a:pt x="266700" y="927100"/>
                  </a:lnTo>
                  <a:lnTo>
                    <a:pt x="266700" y="927100"/>
                  </a:lnTo>
                  <a:lnTo>
                    <a:pt x="241300" y="927100"/>
                  </a:lnTo>
                  <a:lnTo>
                    <a:pt x="228600" y="927100"/>
                  </a:lnTo>
                  <a:lnTo>
                    <a:pt x="203200" y="927100"/>
                  </a:lnTo>
                  <a:lnTo>
                    <a:pt x="203200" y="914400"/>
                  </a:lnTo>
                  <a:lnTo>
                    <a:pt x="190500" y="914400"/>
                  </a:lnTo>
                  <a:lnTo>
                    <a:pt x="177800" y="901700"/>
                  </a:lnTo>
                  <a:lnTo>
                    <a:pt x="177800" y="901700"/>
                  </a:lnTo>
                  <a:lnTo>
                    <a:pt x="177800" y="889000"/>
                  </a:lnTo>
                  <a:lnTo>
                    <a:pt x="177800" y="889000"/>
                  </a:lnTo>
                  <a:lnTo>
                    <a:pt x="177800" y="889000"/>
                  </a:lnTo>
                  <a:lnTo>
                    <a:pt x="165100" y="889000"/>
                  </a:lnTo>
                  <a:lnTo>
                    <a:pt x="165100" y="876300"/>
                  </a:lnTo>
                  <a:lnTo>
                    <a:pt x="152400" y="876300"/>
                  </a:lnTo>
                  <a:lnTo>
                    <a:pt x="152400" y="876300"/>
                  </a:lnTo>
                  <a:lnTo>
                    <a:pt x="152400" y="863600"/>
                  </a:lnTo>
                  <a:lnTo>
                    <a:pt x="152400" y="863600"/>
                  </a:lnTo>
                  <a:lnTo>
                    <a:pt x="139700" y="863600"/>
                  </a:lnTo>
                  <a:lnTo>
                    <a:pt x="139700" y="876300"/>
                  </a:lnTo>
                  <a:lnTo>
                    <a:pt x="101600" y="876300"/>
                  </a:lnTo>
                  <a:lnTo>
                    <a:pt x="76200" y="863600"/>
                  </a:lnTo>
                  <a:lnTo>
                    <a:pt x="76200" y="863600"/>
                  </a:lnTo>
                  <a:lnTo>
                    <a:pt x="63500" y="863600"/>
                  </a:lnTo>
                  <a:lnTo>
                    <a:pt x="50800" y="850900"/>
                  </a:lnTo>
                  <a:lnTo>
                    <a:pt x="50800" y="863600"/>
                  </a:lnTo>
                  <a:lnTo>
                    <a:pt x="38100" y="863600"/>
                  </a:lnTo>
                  <a:lnTo>
                    <a:pt x="38100" y="863600"/>
                  </a:lnTo>
                  <a:lnTo>
                    <a:pt x="25400" y="850900"/>
                  </a:lnTo>
                  <a:lnTo>
                    <a:pt x="25400" y="850900"/>
                  </a:lnTo>
                  <a:lnTo>
                    <a:pt x="38100" y="850900"/>
                  </a:lnTo>
                  <a:lnTo>
                    <a:pt x="38100" y="838200"/>
                  </a:lnTo>
                  <a:lnTo>
                    <a:pt x="38100" y="838200"/>
                  </a:lnTo>
                  <a:lnTo>
                    <a:pt x="38100" y="838200"/>
                  </a:lnTo>
                  <a:lnTo>
                    <a:pt x="38100" y="825500"/>
                  </a:lnTo>
                  <a:lnTo>
                    <a:pt x="38100" y="825500"/>
                  </a:lnTo>
                  <a:lnTo>
                    <a:pt x="38100" y="825500"/>
                  </a:lnTo>
                  <a:lnTo>
                    <a:pt x="25400" y="825500"/>
                  </a:lnTo>
                  <a:lnTo>
                    <a:pt x="25400" y="812800"/>
                  </a:lnTo>
                  <a:lnTo>
                    <a:pt x="25400" y="812800"/>
                  </a:lnTo>
                  <a:lnTo>
                    <a:pt x="38100" y="800100"/>
                  </a:lnTo>
                  <a:lnTo>
                    <a:pt x="127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grpSp>
          <p:nvGrpSpPr>
            <p:cNvPr id="64" name="0415"/>
            <p:cNvGrpSpPr/>
            <p:nvPr/>
          </p:nvGrpSpPr>
          <p:grpSpPr>
            <a:xfrm>
              <a:off x="2393669" y="1857428"/>
              <a:ext cx="1995586" cy="1277148"/>
              <a:chOff x="2393669" y="1857428"/>
              <a:chExt cx="4902201" cy="3506154"/>
            </a:xfrm>
            <a:grpFill/>
          </p:grpSpPr>
          <p:sp>
            <p:nvSpPr>
              <p:cNvPr id="112" name="Dowolny kształt 111"/>
              <p:cNvSpPr/>
              <p:nvPr/>
            </p:nvSpPr>
            <p:spPr>
              <a:xfrm>
                <a:off x="2393669" y="3166481"/>
                <a:ext cx="4902201" cy="2197101"/>
              </a:xfrm>
              <a:custGeom>
                <a:avLst/>
                <a:gdLst/>
                <a:ahLst/>
                <a:cxnLst/>
                <a:rect l="0" t="0" r="0" b="0"/>
                <a:pathLst>
                  <a:path w="4902201" h="2197101">
                    <a:moveTo>
                      <a:pt x="12700" y="304800"/>
                    </a:moveTo>
                    <a:lnTo>
                      <a:pt x="38100" y="292100"/>
                    </a:lnTo>
                    <a:lnTo>
                      <a:pt x="50800" y="292100"/>
                    </a:lnTo>
                    <a:lnTo>
                      <a:pt x="63500" y="292100"/>
                    </a:lnTo>
                    <a:lnTo>
                      <a:pt x="50800" y="292100"/>
                    </a:lnTo>
                    <a:lnTo>
                      <a:pt x="63500" y="279400"/>
                    </a:lnTo>
                    <a:lnTo>
                      <a:pt x="101600" y="279400"/>
                    </a:lnTo>
                    <a:lnTo>
                      <a:pt x="101600" y="292100"/>
                    </a:lnTo>
                    <a:lnTo>
                      <a:pt x="114300" y="292100"/>
                    </a:lnTo>
                    <a:lnTo>
                      <a:pt x="114300" y="292100"/>
                    </a:lnTo>
                    <a:lnTo>
                      <a:pt x="127000" y="304800"/>
                    </a:lnTo>
                    <a:lnTo>
                      <a:pt x="139700" y="304800"/>
                    </a:lnTo>
                    <a:lnTo>
                      <a:pt x="127000" y="304800"/>
                    </a:lnTo>
                    <a:lnTo>
                      <a:pt x="165100" y="317500"/>
                    </a:lnTo>
                    <a:lnTo>
                      <a:pt x="177800" y="330200"/>
                    </a:lnTo>
                    <a:lnTo>
                      <a:pt x="177800" y="330200"/>
                    </a:lnTo>
                    <a:lnTo>
                      <a:pt x="190500" y="317500"/>
                    </a:lnTo>
                    <a:lnTo>
                      <a:pt x="203200" y="317500"/>
                    </a:lnTo>
                    <a:lnTo>
                      <a:pt x="215900" y="317500"/>
                    </a:lnTo>
                    <a:lnTo>
                      <a:pt x="228600" y="317500"/>
                    </a:lnTo>
                    <a:lnTo>
                      <a:pt x="228600" y="317500"/>
                    </a:lnTo>
                    <a:lnTo>
                      <a:pt x="228600" y="317500"/>
                    </a:lnTo>
                    <a:lnTo>
                      <a:pt x="266700" y="317500"/>
                    </a:lnTo>
                    <a:lnTo>
                      <a:pt x="266700" y="317500"/>
                    </a:lnTo>
                    <a:lnTo>
                      <a:pt x="266700" y="317500"/>
                    </a:lnTo>
                    <a:lnTo>
                      <a:pt x="279400" y="304800"/>
                    </a:lnTo>
                    <a:lnTo>
                      <a:pt x="292100" y="304800"/>
                    </a:lnTo>
                    <a:lnTo>
                      <a:pt x="304800" y="304800"/>
                    </a:lnTo>
                    <a:lnTo>
                      <a:pt x="355600" y="292100"/>
                    </a:lnTo>
                    <a:lnTo>
                      <a:pt x="355600" y="292100"/>
                    </a:lnTo>
                    <a:lnTo>
                      <a:pt x="368300" y="292100"/>
                    </a:lnTo>
                    <a:lnTo>
                      <a:pt x="381000" y="279400"/>
                    </a:lnTo>
                    <a:lnTo>
                      <a:pt x="406400" y="279400"/>
                    </a:lnTo>
                    <a:lnTo>
                      <a:pt x="406400" y="279400"/>
                    </a:lnTo>
                    <a:lnTo>
                      <a:pt x="406400" y="279400"/>
                    </a:lnTo>
                    <a:lnTo>
                      <a:pt x="444500" y="279400"/>
                    </a:lnTo>
                    <a:lnTo>
                      <a:pt x="444500" y="292100"/>
                    </a:lnTo>
                    <a:lnTo>
                      <a:pt x="469900" y="279400"/>
                    </a:lnTo>
                    <a:lnTo>
                      <a:pt x="482600" y="279400"/>
                    </a:lnTo>
                    <a:lnTo>
                      <a:pt x="495300" y="266700"/>
                    </a:lnTo>
                    <a:lnTo>
                      <a:pt x="508000" y="266700"/>
                    </a:lnTo>
                    <a:lnTo>
                      <a:pt x="520700" y="266700"/>
                    </a:lnTo>
                    <a:lnTo>
                      <a:pt x="533400" y="266700"/>
                    </a:lnTo>
                    <a:lnTo>
                      <a:pt x="533400" y="254000"/>
                    </a:lnTo>
                    <a:lnTo>
                      <a:pt x="533400" y="254000"/>
                    </a:lnTo>
                    <a:lnTo>
                      <a:pt x="571500" y="266700"/>
                    </a:lnTo>
                    <a:lnTo>
                      <a:pt x="584200" y="266700"/>
                    </a:lnTo>
                    <a:lnTo>
                      <a:pt x="584200" y="254000"/>
                    </a:lnTo>
                    <a:lnTo>
                      <a:pt x="609600" y="254000"/>
                    </a:lnTo>
                    <a:lnTo>
                      <a:pt x="622300" y="254000"/>
                    </a:lnTo>
                    <a:lnTo>
                      <a:pt x="635000" y="266700"/>
                    </a:lnTo>
                    <a:lnTo>
                      <a:pt x="647700" y="266700"/>
                    </a:lnTo>
                    <a:lnTo>
                      <a:pt x="660400" y="266700"/>
                    </a:lnTo>
                    <a:lnTo>
                      <a:pt x="685800" y="254000"/>
                    </a:lnTo>
                    <a:lnTo>
                      <a:pt x="711200" y="254000"/>
                    </a:lnTo>
                    <a:lnTo>
                      <a:pt x="723900" y="254000"/>
                    </a:lnTo>
                    <a:lnTo>
                      <a:pt x="749300" y="266700"/>
                    </a:lnTo>
                    <a:lnTo>
                      <a:pt x="762000" y="266700"/>
                    </a:lnTo>
                    <a:lnTo>
                      <a:pt x="774700" y="266700"/>
                    </a:lnTo>
                    <a:lnTo>
                      <a:pt x="762000" y="279400"/>
                    </a:lnTo>
                    <a:lnTo>
                      <a:pt x="749300" y="292100"/>
                    </a:lnTo>
                    <a:lnTo>
                      <a:pt x="736600" y="304800"/>
                    </a:lnTo>
                    <a:lnTo>
                      <a:pt x="711200" y="304800"/>
                    </a:lnTo>
                    <a:lnTo>
                      <a:pt x="698500" y="317500"/>
                    </a:lnTo>
                    <a:lnTo>
                      <a:pt x="698500" y="317500"/>
                    </a:lnTo>
                    <a:lnTo>
                      <a:pt x="685800" y="317500"/>
                    </a:lnTo>
                    <a:lnTo>
                      <a:pt x="711200" y="317500"/>
                    </a:lnTo>
                    <a:lnTo>
                      <a:pt x="711200" y="317500"/>
                    </a:lnTo>
                    <a:lnTo>
                      <a:pt x="749300" y="330200"/>
                    </a:lnTo>
                    <a:lnTo>
                      <a:pt x="749300" y="330200"/>
                    </a:lnTo>
                    <a:lnTo>
                      <a:pt x="762000" y="317500"/>
                    </a:lnTo>
                    <a:lnTo>
                      <a:pt x="774700" y="317500"/>
                    </a:lnTo>
                    <a:lnTo>
                      <a:pt x="774700" y="317500"/>
                    </a:lnTo>
                    <a:lnTo>
                      <a:pt x="787400" y="317500"/>
                    </a:lnTo>
                    <a:lnTo>
                      <a:pt x="800100" y="317500"/>
                    </a:lnTo>
                    <a:lnTo>
                      <a:pt x="812800" y="330200"/>
                    </a:lnTo>
                    <a:lnTo>
                      <a:pt x="825500" y="317500"/>
                    </a:lnTo>
                    <a:lnTo>
                      <a:pt x="838200" y="317500"/>
                    </a:lnTo>
                    <a:lnTo>
                      <a:pt x="838200" y="317500"/>
                    </a:lnTo>
                    <a:lnTo>
                      <a:pt x="889000" y="317500"/>
                    </a:lnTo>
                    <a:lnTo>
                      <a:pt x="901700" y="304800"/>
                    </a:lnTo>
                    <a:lnTo>
                      <a:pt x="914400" y="304800"/>
                    </a:lnTo>
                    <a:lnTo>
                      <a:pt x="927100" y="317500"/>
                    </a:lnTo>
                    <a:lnTo>
                      <a:pt x="939800" y="317500"/>
                    </a:lnTo>
                    <a:lnTo>
                      <a:pt x="939800" y="292100"/>
                    </a:lnTo>
                    <a:lnTo>
                      <a:pt x="952500" y="292100"/>
                    </a:lnTo>
                    <a:lnTo>
                      <a:pt x="952500" y="279400"/>
                    </a:lnTo>
                    <a:lnTo>
                      <a:pt x="965200" y="279400"/>
                    </a:lnTo>
                    <a:lnTo>
                      <a:pt x="977900" y="266700"/>
                    </a:lnTo>
                    <a:lnTo>
                      <a:pt x="990600" y="266700"/>
                    </a:lnTo>
                    <a:lnTo>
                      <a:pt x="990600" y="241300"/>
                    </a:lnTo>
                    <a:lnTo>
                      <a:pt x="1016000" y="241300"/>
                    </a:lnTo>
                    <a:lnTo>
                      <a:pt x="1028700" y="241300"/>
                    </a:lnTo>
                    <a:lnTo>
                      <a:pt x="1016000" y="228600"/>
                    </a:lnTo>
                    <a:lnTo>
                      <a:pt x="1016000" y="228600"/>
                    </a:lnTo>
                    <a:lnTo>
                      <a:pt x="1003300" y="228600"/>
                    </a:lnTo>
                    <a:lnTo>
                      <a:pt x="1003300" y="215900"/>
                    </a:lnTo>
                    <a:lnTo>
                      <a:pt x="1016000" y="215900"/>
                    </a:lnTo>
                    <a:lnTo>
                      <a:pt x="1003300" y="215900"/>
                    </a:lnTo>
                    <a:lnTo>
                      <a:pt x="1003300" y="203200"/>
                    </a:lnTo>
                    <a:lnTo>
                      <a:pt x="990600" y="203200"/>
                    </a:lnTo>
                    <a:lnTo>
                      <a:pt x="990600" y="203200"/>
                    </a:lnTo>
                    <a:lnTo>
                      <a:pt x="990600" y="190500"/>
                    </a:lnTo>
                    <a:lnTo>
                      <a:pt x="1003300" y="190500"/>
                    </a:lnTo>
                    <a:lnTo>
                      <a:pt x="1003300" y="177800"/>
                    </a:lnTo>
                    <a:lnTo>
                      <a:pt x="1003300" y="177800"/>
                    </a:lnTo>
                    <a:lnTo>
                      <a:pt x="1016000" y="177800"/>
                    </a:lnTo>
                    <a:lnTo>
                      <a:pt x="1028700" y="177800"/>
                    </a:lnTo>
                    <a:lnTo>
                      <a:pt x="1028700" y="177800"/>
                    </a:lnTo>
                    <a:lnTo>
                      <a:pt x="1066800" y="177800"/>
                    </a:lnTo>
                    <a:lnTo>
                      <a:pt x="1092200" y="165100"/>
                    </a:lnTo>
                    <a:lnTo>
                      <a:pt x="1092200" y="165100"/>
                    </a:lnTo>
                    <a:lnTo>
                      <a:pt x="1092200" y="165100"/>
                    </a:lnTo>
                    <a:lnTo>
                      <a:pt x="1130300" y="165100"/>
                    </a:lnTo>
                    <a:lnTo>
                      <a:pt x="1130300" y="165100"/>
                    </a:lnTo>
                    <a:lnTo>
                      <a:pt x="1168400" y="177800"/>
                    </a:lnTo>
                    <a:lnTo>
                      <a:pt x="1168400" y="190500"/>
                    </a:lnTo>
                    <a:lnTo>
                      <a:pt x="1181100" y="190500"/>
                    </a:lnTo>
                    <a:lnTo>
                      <a:pt x="1181100" y="190500"/>
                    </a:lnTo>
                    <a:lnTo>
                      <a:pt x="1181100" y="190500"/>
                    </a:lnTo>
                    <a:lnTo>
                      <a:pt x="1193800" y="190500"/>
                    </a:lnTo>
                    <a:lnTo>
                      <a:pt x="1193800" y="203200"/>
                    </a:lnTo>
                    <a:lnTo>
                      <a:pt x="1206500" y="203200"/>
                    </a:lnTo>
                    <a:lnTo>
                      <a:pt x="1193800" y="203200"/>
                    </a:lnTo>
                    <a:lnTo>
                      <a:pt x="1206500" y="203200"/>
                    </a:lnTo>
                    <a:lnTo>
                      <a:pt x="1219200" y="203200"/>
                    </a:lnTo>
                    <a:lnTo>
                      <a:pt x="1206500" y="203200"/>
                    </a:lnTo>
                    <a:lnTo>
                      <a:pt x="1206500" y="177800"/>
                    </a:lnTo>
                    <a:lnTo>
                      <a:pt x="1219200" y="177800"/>
                    </a:lnTo>
                    <a:lnTo>
                      <a:pt x="1219200" y="165100"/>
                    </a:lnTo>
                    <a:lnTo>
                      <a:pt x="1206500" y="152400"/>
                    </a:lnTo>
                    <a:lnTo>
                      <a:pt x="1219200" y="152400"/>
                    </a:lnTo>
                    <a:lnTo>
                      <a:pt x="1231900" y="152400"/>
                    </a:lnTo>
                    <a:lnTo>
                      <a:pt x="1244600" y="152400"/>
                    </a:lnTo>
                    <a:lnTo>
                      <a:pt x="1257300" y="165100"/>
                    </a:lnTo>
                    <a:lnTo>
                      <a:pt x="1270000" y="165100"/>
                    </a:lnTo>
                    <a:lnTo>
                      <a:pt x="1270000" y="152400"/>
                    </a:lnTo>
                    <a:lnTo>
                      <a:pt x="1282700" y="152400"/>
                    </a:lnTo>
                    <a:lnTo>
                      <a:pt x="1282700" y="152400"/>
                    </a:lnTo>
                    <a:lnTo>
                      <a:pt x="1295400" y="152400"/>
                    </a:lnTo>
                    <a:lnTo>
                      <a:pt x="1295400" y="152400"/>
                    </a:lnTo>
                    <a:lnTo>
                      <a:pt x="1308100" y="152400"/>
                    </a:lnTo>
                    <a:lnTo>
                      <a:pt x="1308100" y="139700"/>
                    </a:lnTo>
                    <a:lnTo>
                      <a:pt x="1358900" y="152400"/>
                    </a:lnTo>
                    <a:lnTo>
                      <a:pt x="1358900" y="152400"/>
                    </a:lnTo>
                    <a:lnTo>
                      <a:pt x="1371600" y="152400"/>
                    </a:lnTo>
                    <a:lnTo>
                      <a:pt x="1397000" y="165100"/>
                    </a:lnTo>
                    <a:lnTo>
                      <a:pt x="1397000" y="152400"/>
                    </a:lnTo>
                    <a:lnTo>
                      <a:pt x="1409700" y="152400"/>
                    </a:lnTo>
                    <a:lnTo>
                      <a:pt x="1409700" y="152400"/>
                    </a:lnTo>
                    <a:lnTo>
                      <a:pt x="1409700" y="152400"/>
                    </a:lnTo>
                    <a:lnTo>
                      <a:pt x="1422400" y="139700"/>
                    </a:lnTo>
                    <a:lnTo>
                      <a:pt x="1422400" y="139700"/>
                    </a:lnTo>
                    <a:lnTo>
                      <a:pt x="1435100" y="152400"/>
                    </a:lnTo>
                    <a:lnTo>
                      <a:pt x="1473200" y="139700"/>
                    </a:lnTo>
                    <a:lnTo>
                      <a:pt x="1473200" y="127000"/>
                    </a:lnTo>
                    <a:lnTo>
                      <a:pt x="1473200" y="127000"/>
                    </a:lnTo>
                    <a:lnTo>
                      <a:pt x="1485900" y="114300"/>
                    </a:lnTo>
                    <a:lnTo>
                      <a:pt x="1511300" y="139700"/>
                    </a:lnTo>
                    <a:lnTo>
                      <a:pt x="1549400" y="152400"/>
                    </a:lnTo>
                    <a:lnTo>
                      <a:pt x="1562100" y="139700"/>
                    </a:lnTo>
                    <a:lnTo>
                      <a:pt x="1562100" y="139700"/>
                    </a:lnTo>
                    <a:lnTo>
                      <a:pt x="1600200" y="139700"/>
                    </a:lnTo>
                    <a:lnTo>
                      <a:pt x="1600200" y="139700"/>
                    </a:lnTo>
                    <a:lnTo>
                      <a:pt x="1638300" y="152400"/>
                    </a:lnTo>
                    <a:lnTo>
                      <a:pt x="1651000" y="139700"/>
                    </a:lnTo>
                    <a:lnTo>
                      <a:pt x="1676400" y="139700"/>
                    </a:lnTo>
                    <a:lnTo>
                      <a:pt x="1676400" y="152400"/>
                    </a:lnTo>
                    <a:lnTo>
                      <a:pt x="1689100" y="152400"/>
                    </a:lnTo>
                    <a:lnTo>
                      <a:pt x="1689100" y="152400"/>
                    </a:lnTo>
                    <a:lnTo>
                      <a:pt x="1701800" y="165100"/>
                    </a:lnTo>
                    <a:lnTo>
                      <a:pt x="1689100" y="165100"/>
                    </a:lnTo>
                    <a:lnTo>
                      <a:pt x="1689100" y="165100"/>
                    </a:lnTo>
                    <a:lnTo>
                      <a:pt x="1689100" y="165100"/>
                    </a:lnTo>
                    <a:lnTo>
                      <a:pt x="1701800" y="177800"/>
                    </a:lnTo>
                    <a:lnTo>
                      <a:pt x="1714500" y="177800"/>
                    </a:lnTo>
                    <a:lnTo>
                      <a:pt x="1714500" y="177800"/>
                    </a:lnTo>
                    <a:lnTo>
                      <a:pt x="1714500" y="177800"/>
                    </a:lnTo>
                    <a:lnTo>
                      <a:pt x="1727200" y="177800"/>
                    </a:lnTo>
                    <a:lnTo>
                      <a:pt x="1727200" y="177800"/>
                    </a:lnTo>
                    <a:lnTo>
                      <a:pt x="1739900" y="177800"/>
                    </a:lnTo>
                    <a:lnTo>
                      <a:pt x="1765300" y="165100"/>
                    </a:lnTo>
                    <a:lnTo>
                      <a:pt x="1765300" y="165100"/>
                    </a:lnTo>
                    <a:lnTo>
                      <a:pt x="1778000" y="165100"/>
                    </a:lnTo>
                    <a:lnTo>
                      <a:pt x="1803400" y="152400"/>
                    </a:lnTo>
                    <a:lnTo>
                      <a:pt x="1816100" y="152400"/>
                    </a:lnTo>
                    <a:lnTo>
                      <a:pt x="1828800" y="139700"/>
                    </a:lnTo>
                    <a:lnTo>
                      <a:pt x="1841500" y="152400"/>
                    </a:lnTo>
                    <a:lnTo>
                      <a:pt x="1841500" y="152400"/>
                    </a:lnTo>
                    <a:lnTo>
                      <a:pt x="1854200" y="139700"/>
                    </a:lnTo>
                    <a:lnTo>
                      <a:pt x="1854200" y="139700"/>
                    </a:lnTo>
                    <a:lnTo>
                      <a:pt x="1854200" y="139700"/>
                    </a:lnTo>
                    <a:lnTo>
                      <a:pt x="1866900" y="1397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92300" y="127000"/>
                    </a:lnTo>
                    <a:lnTo>
                      <a:pt x="1905000" y="114300"/>
                    </a:lnTo>
                    <a:lnTo>
                      <a:pt x="1917700" y="114300"/>
                    </a:lnTo>
                    <a:lnTo>
                      <a:pt x="1981200" y="101600"/>
                    </a:lnTo>
                    <a:lnTo>
                      <a:pt x="1981200" y="101600"/>
                    </a:lnTo>
                    <a:lnTo>
                      <a:pt x="1981200" y="101600"/>
                    </a:lnTo>
                    <a:lnTo>
                      <a:pt x="1993900" y="101600"/>
                    </a:lnTo>
                    <a:lnTo>
                      <a:pt x="1993900" y="101600"/>
                    </a:lnTo>
                    <a:lnTo>
                      <a:pt x="2006600" y="101600"/>
                    </a:lnTo>
                    <a:lnTo>
                      <a:pt x="2006600" y="88900"/>
                    </a:lnTo>
                    <a:lnTo>
                      <a:pt x="2006600" y="88900"/>
                    </a:lnTo>
                    <a:lnTo>
                      <a:pt x="2006600" y="101600"/>
                    </a:lnTo>
                    <a:lnTo>
                      <a:pt x="2006600" y="101600"/>
                    </a:lnTo>
                    <a:lnTo>
                      <a:pt x="2006600" y="114300"/>
                    </a:lnTo>
                    <a:lnTo>
                      <a:pt x="2019300" y="114300"/>
                    </a:lnTo>
                    <a:lnTo>
                      <a:pt x="2019300" y="127000"/>
                    </a:lnTo>
                    <a:lnTo>
                      <a:pt x="2006600" y="139700"/>
                    </a:lnTo>
                    <a:lnTo>
                      <a:pt x="2032000" y="139700"/>
                    </a:lnTo>
                    <a:lnTo>
                      <a:pt x="2044700" y="139700"/>
                    </a:lnTo>
                    <a:lnTo>
                      <a:pt x="2044700" y="139700"/>
                    </a:lnTo>
                    <a:lnTo>
                      <a:pt x="2057400" y="139700"/>
                    </a:lnTo>
                    <a:lnTo>
                      <a:pt x="2070100" y="127000"/>
                    </a:lnTo>
                    <a:lnTo>
                      <a:pt x="2082800" y="127000"/>
                    </a:lnTo>
                    <a:lnTo>
                      <a:pt x="2095500" y="127000"/>
                    </a:lnTo>
                    <a:lnTo>
                      <a:pt x="2095500" y="127000"/>
                    </a:lnTo>
                    <a:lnTo>
                      <a:pt x="2082800" y="114300"/>
                    </a:lnTo>
                    <a:lnTo>
                      <a:pt x="2095500" y="101600"/>
                    </a:lnTo>
                    <a:lnTo>
                      <a:pt x="2082800" y="101600"/>
                    </a:lnTo>
                    <a:lnTo>
                      <a:pt x="2082800" y="101600"/>
                    </a:lnTo>
                    <a:lnTo>
                      <a:pt x="2095500" y="101600"/>
                    </a:lnTo>
                    <a:lnTo>
                      <a:pt x="2095500" y="101600"/>
                    </a:lnTo>
                    <a:lnTo>
                      <a:pt x="2108200" y="101600"/>
                    </a:lnTo>
                    <a:lnTo>
                      <a:pt x="2120900" y="88900"/>
                    </a:lnTo>
                    <a:lnTo>
                      <a:pt x="2133600" y="88900"/>
                    </a:lnTo>
                    <a:lnTo>
                      <a:pt x="2146300" y="88900"/>
                    </a:lnTo>
                    <a:lnTo>
                      <a:pt x="2159000" y="88900"/>
                    </a:lnTo>
                    <a:lnTo>
                      <a:pt x="2171700" y="88900"/>
                    </a:lnTo>
                    <a:lnTo>
                      <a:pt x="2171700" y="88900"/>
                    </a:lnTo>
                    <a:lnTo>
                      <a:pt x="2184400" y="76200"/>
                    </a:lnTo>
                    <a:lnTo>
                      <a:pt x="2197100" y="76200"/>
                    </a:lnTo>
                    <a:lnTo>
                      <a:pt x="2222500" y="76200"/>
                    </a:lnTo>
                    <a:lnTo>
                      <a:pt x="2235200" y="88900"/>
                    </a:lnTo>
                    <a:lnTo>
                      <a:pt x="2235200" y="76200"/>
                    </a:lnTo>
                    <a:lnTo>
                      <a:pt x="2247900" y="76200"/>
                    </a:lnTo>
                    <a:lnTo>
                      <a:pt x="2260600" y="76200"/>
                    </a:lnTo>
                    <a:lnTo>
                      <a:pt x="2273300" y="76200"/>
                    </a:lnTo>
                    <a:lnTo>
                      <a:pt x="2286000" y="762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298700" y="38100"/>
                    </a:lnTo>
                    <a:lnTo>
                      <a:pt x="2311400" y="25400"/>
                    </a:lnTo>
                    <a:lnTo>
                      <a:pt x="2324100" y="25400"/>
                    </a:lnTo>
                    <a:lnTo>
                      <a:pt x="2324100" y="25400"/>
                    </a:lnTo>
                    <a:lnTo>
                      <a:pt x="2374900" y="38100"/>
                    </a:lnTo>
                    <a:lnTo>
                      <a:pt x="2362200" y="38100"/>
                    </a:lnTo>
                    <a:lnTo>
                      <a:pt x="2374900" y="38100"/>
                    </a:lnTo>
                    <a:lnTo>
                      <a:pt x="2387600" y="50800"/>
                    </a:lnTo>
                    <a:lnTo>
                      <a:pt x="2400300" y="50800"/>
                    </a:lnTo>
                    <a:lnTo>
                      <a:pt x="2413000" y="50800"/>
                    </a:lnTo>
                    <a:lnTo>
                      <a:pt x="2425700" y="63500"/>
                    </a:lnTo>
                    <a:lnTo>
                      <a:pt x="2425700" y="63500"/>
                    </a:lnTo>
                    <a:lnTo>
                      <a:pt x="2413000" y="63500"/>
                    </a:lnTo>
                    <a:lnTo>
                      <a:pt x="2413000" y="63500"/>
                    </a:lnTo>
                    <a:lnTo>
                      <a:pt x="2413000" y="63500"/>
                    </a:lnTo>
                    <a:lnTo>
                      <a:pt x="2425700" y="76200"/>
                    </a:lnTo>
                    <a:lnTo>
                      <a:pt x="2425700" y="88900"/>
                    </a:lnTo>
                    <a:lnTo>
                      <a:pt x="2438400" y="88900"/>
                    </a:lnTo>
                    <a:lnTo>
                      <a:pt x="2438400" y="88900"/>
                    </a:lnTo>
                    <a:lnTo>
                      <a:pt x="2451100" y="76200"/>
                    </a:lnTo>
                    <a:lnTo>
                      <a:pt x="2463800" y="76200"/>
                    </a:lnTo>
                    <a:lnTo>
                      <a:pt x="2463800" y="76200"/>
                    </a:lnTo>
                    <a:lnTo>
                      <a:pt x="2463800" y="63500"/>
                    </a:lnTo>
                    <a:lnTo>
                      <a:pt x="2476500" y="63500"/>
                    </a:lnTo>
                    <a:lnTo>
                      <a:pt x="2489200" y="63500"/>
                    </a:lnTo>
                    <a:lnTo>
                      <a:pt x="2501900" y="63500"/>
                    </a:lnTo>
                    <a:lnTo>
                      <a:pt x="2514600" y="76200"/>
                    </a:lnTo>
                    <a:lnTo>
                      <a:pt x="2540000" y="76200"/>
                    </a:lnTo>
                    <a:lnTo>
                      <a:pt x="2540000" y="63500"/>
                    </a:lnTo>
                    <a:lnTo>
                      <a:pt x="2552700" y="63500"/>
                    </a:lnTo>
                    <a:lnTo>
                      <a:pt x="2565400" y="63500"/>
                    </a:lnTo>
                    <a:lnTo>
                      <a:pt x="2578100" y="63500"/>
                    </a:lnTo>
                    <a:lnTo>
                      <a:pt x="2578100" y="50800"/>
                    </a:lnTo>
                    <a:lnTo>
                      <a:pt x="2590800" y="50800"/>
                    </a:lnTo>
                    <a:lnTo>
                      <a:pt x="2603500" y="50800"/>
                    </a:lnTo>
                    <a:lnTo>
                      <a:pt x="2603500" y="50800"/>
                    </a:lnTo>
                    <a:lnTo>
                      <a:pt x="2616200" y="63500"/>
                    </a:lnTo>
                    <a:lnTo>
                      <a:pt x="2616200" y="63500"/>
                    </a:lnTo>
                    <a:lnTo>
                      <a:pt x="2628900" y="63500"/>
                    </a:lnTo>
                    <a:lnTo>
                      <a:pt x="2628900" y="76200"/>
                    </a:lnTo>
                    <a:lnTo>
                      <a:pt x="2628900" y="76200"/>
                    </a:lnTo>
                    <a:lnTo>
                      <a:pt x="2628900" y="88900"/>
                    </a:lnTo>
                    <a:lnTo>
                      <a:pt x="2641600" y="88900"/>
                    </a:lnTo>
                    <a:lnTo>
                      <a:pt x="2628900" y="88900"/>
                    </a:lnTo>
                    <a:lnTo>
                      <a:pt x="2641600" y="88900"/>
                    </a:lnTo>
                    <a:lnTo>
                      <a:pt x="2641600" y="88900"/>
                    </a:lnTo>
                    <a:lnTo>
                      <a:pt x="2641600" y="88900"/>
                    </a:lnTo>
                    <a:lnTo>
                      <a:pt x="2667000" y="76200"/>
                    </a:lnTo>
                    <a:lnTo>
                      <a:pt x="2679700" y="76200"/>
                    </a:lnTo>
                    <a:lnTo>
                      <a:pt x="2705100" y="76200"/>
                    </a:lnTo>
                    <a:lnTo>
                      <a:pt x="2705100" y="63500"/>
                    </a:lnTo>
                    <a:lnTo>
                      <a:pt x="2705100" y="63500"/>
                    </a:lnTo>
                    <a:lnTo>
                      <a:pt x="2717800" y="76200"/>
                    </a:lnTo>
                    <a:lnTo>
                      <a:pt x="2730500" y="76200"/>
                    </a:lnTo>
                    <a:lnTo>
                      <a:pt x="2730500" y="76200"/>
                    </a:lnTo>
                    <a:lnTo>
                      <a:pt x="2730500" y="76200"/>
                    </a:lnTo>
                    <a:lnTo>
                      <a:pt x="2730500" y="63500"/>
                    </a:lnTo>
                    <a:lnTo>
                      <a:pt x="2743200" y="63500"/>
                    </a:lnTo>
                    <a:lnTo>
                      <a:pt x="2755900" y="50800"/>
                    </a:lnTo>
                    <a:lnTo>
                      <a:pt x="2768600" y="50800"/>
                    </a:lnTo>
                    <a:lnTo>
                      <a:pt x="2768600" y="50800"/>
                    </a:lnTo>
                    <a:lnTo>
                      <a:pt x="2768600" y="38100"/>
                    </a:lnTo>
                    <a:lnTo>
                      <a:pt x="2781300" y="38100"/>
                    </a:lnTo>
                    <a:lnTo>
                      <a:pt x="2794000" y="38100"/>
                    </a:lnTo>
                    <a:lnTo>
                      <a:pt x="2794000" y="25400"/>
                    </a:lnTo>
                    <a:lnTo>
                      <a:pt x="2819400" y="25400"/>
                    </a:lnTo>
                    <a:lnTo>
                      <a:pt x="2819400" y="25400"/>
                    </a:lnTo>
                    <a:lnTo>
                      <a:pt x="2832100" y="25400"/>
                    </a:lnTo>
                    <a:lnTo>
                      <a:pt x="2844800" y="12700"/>
                    </a:lnTo>
                    <a:lnTo>
                      <a:pt x="2844800" y="12700"/>
                    </a:lnTo>
                    <a:lnTo>
                      <a:pt x="2844800" y="12700"/>
                    </a:lnTo>
                    <a:lnTo>
                      <a:pt x="2857500" y="12700"/>
                    </a:lnTo>
                    <a:lnTo>
                      <a:pt x="2870200" y="12700"/>
                    </a:lnTo>
                    <a:lnTo>
                      <a:pt x="2895600" y="12700"/>
                    </a:lnTo>
                    <a:lnTo>
                      <a:pt x="2895600" y="12700"/>
                    </a:lnTo>
                    <a:lnTo>
                      <a:pt x="2895600" y="12700"/>
                    </a:lnTo>
                    <a:lnTo>
                      <a:pt x="2921000" y="12700"/>
                    </a:lnTo>
                    <a:lnTo>
                      <a:pt x="2908300" y="25400"/>
                    </a:lnTo>
                    <a:lnTo>
                      <a:pt x="2933700" y="38100"/>
                    </a:lnTo>
                    <a:lnTo>
                      <a:pt x="2933700" y="38100"/>
                    </a:lnTo>
                    <a:lnTo>
                      <a:pt x="2946400" y="38100"/>
                    </a:lnTo>
                    <a:lnTo>
                      <a:pt x="2959100" y="38100"/>
                    </a:lnTo>
                    <a:lnTo>
                      <a:pt x="2959100" y="38100"/>
                    </a:lnTo>
                    <a:lnTo>
                      <a:pt x="2971800" y="50800"/>
                    </a:lnTo>
                    <a:lnTo>
                      <a:pt x="2984500" y="50800"/>
                    </a:lnTo>
                    <a:lnTo>
                      <a:pt x="2984500" y="50800"/>
                    </a:lnTo>
                    <a:lnTo>
                      <a:pt x="2997200" y="50800"/>
                    </a:lnTo>
                    <a:lnTo>
                      <a:pt x="3009900" y="63500"/>
                    </a:lnTo>
                    <a:lnTo>
                      <a:pt x="3022600" y="63500"/>
                    </a:lnTo>
                    <a:lnTo>
                      <a:pt x="3022600" y="76200"/>
                    </a:lnTo>
                    <a:lnTo>
                      <a:pt x="3009900" y="76200"/>
                    </a:lnTo>
                    <a:lnTo>
                      <a:pt x="2997200" y="88900"/>
                    </a:lnTo>
                    <a:lnTo>
                      <a:pt x="2959100" y="88900"/>
                    </a:lnTo>
                    <a:lnTo>
                      <a:pt x="2971800" y="88900"/>
                    </a:lnTo>
                    <a:lnTo>
                      <a:pt x="2984500" y="88900"/>
                    </a:lnTo>
                    <a:lnTo>
                      <a:pt x="2997200" y="101600"/>
                    </a:lnTo>
                    <a:lnTo>
                      <a:pt x="2997200" y="101600"/>
                    </a:lnTo>
                    <a:lnTo>
                      <a:pt x="3022600" y="101600"/>
                    </a:lnTo>
                    <a:lnTo>
                      <a:pt x="3009900" y="114300"/>
                    </a:lnTo>
                    <a:lnTo>
                      <a:pt x="3022600" y="114300"/>
                    </a:lnTo>
                    <a:lnTo>
                      <a:pt x="3035300" y="114300"/>
                    </a:lnTo>
                    <a:lnTo>
                      <a:pt x="3048000" y="114300"/>
                    </a:lnTo>
                    <a:lnTo>
                      <a:pt x="3060700" y="114300"/>
                    </a:lnTo>
                    <a:lnTo>
                      <a:pt x="3086100" y="127000"/>
                    </a:lnTo>
                    <a:lnTo>
                      <a:pt x="3086100" y="139700"/>
                    </a:lnTo>
                    <a:lnTo>
                      <a:pt x="3086100" y="127000"/>
                    </a:lnTo>
                    <a:lnTo>
                      <a:pt x="3098800" y="114300"/>
                    </a:lnTo>
                    <a:lnTo>
                      <a:pt x="3111500" y="114300"/>
                    </a:lnTo>
                    <a:lnTo>
                      <a:pt x="3124200" y="114300"/>
                    </a:lnTo>
                    <a:lnTo>
                      <a:pt x="3124200" y="101600"/>
                    </a:lnTo>
                    <a:lnTo>
                      <a:pt x="3149600" y="88900"/>
                    </a:lnTo>
                    <a:lnTo>
                      <a:pt x="3149600" y="88900"/>
                    </a:lnTo>
                    <a:lnTo>
                      <a:pt x="3149600" y="88900"/>
                    </a:lnTo>
                    <a:lnTo>
                      <a:pt x="3162300" y="88900"/>
                    </a:lnTo>
                    <a:lnTo>
                      <a:pt x="3175000" y="88900"/>
                    </a:lnTo>
                    <a:lnTo>
                      <a:pt x="3187700" y="76200"/>
                    </a:lnTo>
                    <a:lnTo>
                      <a:pt x="3187700" y="76200"/>
                    </a:lnTo>
                    <a:lnTo>
                      <a:pt x="3213100" y="76200"/>
                    </a:lnTo>
                    <a:lnTo>
                      <a:pt x="3225800" y="76200"/>
                    </a:lnTo>
                    <a:lnTo>
                      <a:pt x="3225800" y="76200"/>
                    </a:lnTo>
                    <a:lnTo>
                      <a:pt x="3238500" y="76200"/>
                    </a:lnTo>
                    <a:lnTo>
                      <a:pt x="3238500" y="76200"/>
                    </a:lnTo>
                    <a:lnTo>
                      <a:pt x="3225800" y="76200"/>
                    </a:lnTo>
                    <a:lnTo>
                      <a:pt x="3225800" y="63500"/>
                    </a:lnTo>
                    <a:lnTo>
                      <a:pt x="3225800" y="63500"/>
                    </a:lnTo>
                    <a:lnTo>
                      <a:pt x="3225800" y="50800"/>
                    </a:lnTo>
                    <a:lnTo>
                      <a:pt x="3238500" y="50800"/>
                    </a:lnTo>
                    <a:lnTo>
                      <a:pt x="3251200" y="50800"/>
                    </a:lnTo>
                    <a:lnTo>
                      <a:pt x="3263900" y="38100"/>
                    </a:lnTo>
                    <a:lnTo>
                      <a:pt x="3263900" y="38100"/>
                    </a:lnTo>
                    <a:lnTo>
                      <a:pt x="3263900" y="25400"/>
                    </a:lnTo>
                    <a:lnTo>
                      <a:pt x="3276600" y="25400"/>
                    </a:lnTo>
                    <a:lnTo>
                      <a:pt x="3276600" y="25400"/>
                    </a:lnTo>
                    <a:lnTo>
                      <a:pt x="3289300" y="25400"/>
                    </a:lnTo>
                    <a:lnTo>
                      <a:pt x="3302000" y="12700"/>
                    </a:lnTo>
                    <a:lnTo>
                      <a:pt x="3314700" y="25400"/>
                    </a:lnTo>
                    <a:lnTo>
                      <a:pt x="3314700" y="12700"/>
                    </a:lnTo>
                    <a:lnTo>
                      <a:pt x="3327400" y="12700"/>
                    </a:lnTo>
                    <a:lnTo>
                      <a:pt x="3340100" y="12700"/>
                    </a:lnTo>
                    <a:lnTo>
                      <a:pt x="3352800" y="12700"/>
                    </a:lnTo>
                    <a:lnTo>
                      <a:pt x="3365500" y="12700"/>
                    </a:lnTo>
                    <a:lnTo>
                      <a:pt x="3378200" y="12700"/>
                    </a:lnTo>
                    <a:lnTo>
                      <a:pt x="3378200" y="12700"/>
                    </a:lnTo>
                    <a:lnTo>
                      <a:pt x="3378200" y="25400"/>
                    </a:lnTo>
                    <a:lnTo>
                      <a:pt x="3378200" y="25400"/>
                    </a:lnTo>
                    <a:lnTo>
                      <a:pt x="3365500" y="25400"/>
                    </a:lnTo>
                    <a:lnTo>
                      <a:pt x="3365500" y="25400"/>
                    </a:lnTo>
                    <a:lnTo>
                      <a:pt x="3365500" y="25400"/>
                    </a:lnTo>
                    <a:lnTo>
                      <a:pt x="3378200" y="38100"/>
                    </a:lnTo>
                    <a:lnTo>
                      <a:pt x="3390900" y="38100"/>
                    </a:lnTo>
                    <a:lnTo>
                      <a:pt x="3390900" y="38100"/>
                    </a:lnTo>
                    <a:lnTo>
                      <a:pt x="3390900" y="50800"/>
                    </a:lnTo>
                    <a:lnTo>
                      <a:pt x="3403600" y="63500"/>
                    </a:lnTo>
                    <a:lnTo>
                      <a:pt x="3390900" y="63500"/>
                    </a:lnTo>
                    <a:lnTo>
                      <a:pt x="3403600" y="63500"/>
                    </a:lnTo>
                    <a:lnTo>
                      <a:pt x="3403600" y="63500"/>
                    </a:lnTo>
                    <a:lnTo>
                      <a:pt x="3403600" y="63500"/>
                    </a:lnTo>
                    <a:lnTo>
                      <a:pt x="3416300" y="63500"/>
                    </a:lnTo>
                    <a:lnTo>
                      <a:pt x="3416300" y="63500"/>
                    </a:lnTo>
                    <a:lnTo>
                      <a:pt x="3429000" y="63500"/>
                    </a:lnTo>
                    <a:lnTo>
                      <a:pt x="3441700" y="50800"/>
                    </a:lnTo>
                    <a:lnTo>
                      <a:pt x="3441700" y="50800"/>
                    </a:lnTo>
                    <a:lnTo>
                      <a:pt x="3454400" y="50800"/>
                    </a:lnTo>
                    <a:lnTo>
                      <a:pt x="3479800" y="63500"/>
                    </a:lnTo>
                    <a:lnTo>
                      <a:pt x="3492500" y="63500"/>
                    </a:lnTo>
                    <a:lnTo>
                      <a:pt x="3505200" y="63500"/>
                    </a:lnTo>
                    <a:lnTo>
                      <a:pt x="3517900" y="50800"/>
                    </a:lnTo>
                    <a:lnTo>
                      <a:pt x="3517900" y="50800"/>
                    </a:lnTo>
                    <a:lnTo>
                      <a:pt x="3517900" y="50800"/>
                    </a:lnTo>
                    <a:lnTo>
                      <a:pt x="3517900" y="38100"/>
                    </a:lnTo>
                    <a:lnTo>
                      <a:pt x="3530600" y="38100"/>
                    </a:lnTo>
                    <a:lnTo>
                      <a:pt x="3543300" y="38100"/>
                    </a:lnTo>
                    <a:lnTo>
                      <a:pt x="3556000" y="25400"/>
                    </a:lnTo>
                    <a:lnTo>
                      <a:pt x="3556000" y="12700"/>
                    </a:lnTo>
                    <a:lnTo>
                      <a:pt x="3568700" y="0"/>
                    </a:lnTo>
                    <a:lnTo>
                      <a:pt x="3568700" y="0"/>
                    </a:lnTo>
                    <a:lnTo>
                      <a:pt x="3568700" y="12700"/>
                    </a:lnTo>
                    <a:lnTo>
                      <a:pt x="3606800" y="50800"/>
                    </a:lnTo>
                    <a:lnTo>
                      <a:pt x="3619500" y="50800"/>
                    </a:lnTo>
                    <a:lnTo>
                      <a:pt x="3619500" y="50800"/>
                    </a:lnTo>
                    <a:lnTo>
                      <a:pt x="3619500" y="50800"/>
                    </a:lnTo>
                    <a:lnTo>
                      <a:pt x="3644900" y="63500"/>
                    </a:lnTo>
                    <a:lnTo>
                      <a:pt x="3644900" y="63500"/>
                    </a:lnTo>
                    <a:lnTo>
                      <a:pt x="3657600" y="63500"/>
                    </a:lnTo>
                    <a:lnTo>
                      <a:pt x="3670300" y="63500"/>
                    </a:lnTo>
                    <a:lnTo>
                      <a:pt x="3670300" y="76200"/>
                    </a:lnTo>
                    <a:lnTo>
                      <a:pt x="3683000" y="76200"/>
                    </a:lnTo>
                    <a:lnTo>
                      <a:pt x="3695700" y="76200"/>
                    </a:lnTo>
                    <a:lnTo>
                      <a:pt x="3695700" y="76200"/>
                    </a:lnTo>
                    <a:lnTo>
                      <a:pt x="3708400" y="76200"/>
                    </a:lnTo>
                    <a:lnTo>
                      <a:pt x="3733800" y="101600"/>
                    </a:lnTo>
                    <a:lnTo>
                      <a:pt x="3721100" y="101600"/>
                    </a:lnTo>
                    <a:lnTo>
                      <a:pt x="3746500" y="101600"/>
                    </a:lnTo>
                    <a:lnTo>
                      <a:pt x="3759200" y="127000"/>
                    </a:lnTo>
                    <a:lnTo>
                      <a:pt x="3771900" y="127000"/>
                    </a:lnTo>
                    <a:lnTo>
                      <a:pt x="3771900" y="127000"/>
                    </a:lnTo>
                    <a:lnTo>
                      <a:pt x="3784600" y="127000"/>
                    </a:lnTo>
                    <a:lnTo>
                      <a:pt x="3797300" y="127000"/>
                    </a:lnTo>
                    <a:lnTo>
                      <a:pt x="3822700" y="127000"/>
                    </a:lnTo>
                    <a:lnTo>
                      <a:pt x="3822700" y="114300"/>
                    </a:lnTo>
                    <a:lnTo>
                      <a:pt x="3848100" y="127000"/>
                    </a:lnTo>
                    <a:lnTo>
                      <a:pt x="3848100" y="127000"/>
                    </a:lnTo>
                    <a:lnTo>
                      <a:pt x="3860800" y="127000"/>
                    </a:lnTo>
                    <a:lnTo>
                      <a:pt x="3873500" y="114300"/>
                    </a:lnTo>
                    <a:lnTo>
                      <a:pt x="3898900" y="114300"/>
                    </a:lnTo>
                    <a:lnTo>
                      <a:pt x="3924300" y="114300"/>
                    </a:lnTo>
                    <a:lnTo>
                      <a:pt x="3924300" y="127000"/>
                    </a:lnTo>
                    <a:lnTo>
                      <a:pt x="3911600" y="127000"/>
                    </a:lnTo>
                    <a:lnTo>
                      <a:pt x="3898900" y="139700"/>
                    </a:lnTo>
                    <a:lnTo>
                      <a:pt x="3886200" y="139700"/>
                    </a:lnTo>
                    <a:lnTo>
                      <a:pt x="3873500" y="152400"/>
                    </a:lnTo>
                    <a:lnTo>
                      <a:pt x="3860800" y="152400"/>
                    </a:lnTo>
                    <a:lnTo>
                      <a:pt x="3860800" y="152400"/>
                    </a:lnTo>
                    <a:lnTo>
                      <a:pt x="3860800" y="152400"/>
                    </a:lnTo>
                    <a:lnTo>
                      <a:pt x="3848100" y="152400"/>
                    </a:lnTo>
                    <a:lnTo>
                      <a:pt x="3848100" y="152400"/>
                    </a:lnTo>
                    <a:lnTo>
                      <a:pt x="3822700" y="139700"/>
                    </a:lnTo>
                    <a:lnTo>
                      <a:pt x="3810000" y="152400"/>
                    </a:lnTo>
                    <a:lnTo>
                      <a:pt x="3797300" y="152400"/>
                    </a:lnTo>
                    <a:lnTo>
                      <a:pt x="3797300" y="165100"/>
                    </a:lnTo>
                    <a:lnTo>
                      <a:pt x="3797300" y="165100"/>
                    </a:lnTo>
                    <a:lnTo>
                      <a:pt x="3797300" y="177800"/>
                    </a:lnTo>
                    <a:lnTo>
                      <a:pt x="3784600" y="177800"/>
                    </a:lnTo>
                    <a:lnTo>
                      <a:pt x="3771900" y="177800"/>
                    </a:lnTo>
                    <a:lnTo>
                      <a:pt x="3771900" y="177800"/>
                    </a:lnTo>
                    <a:lnTo>
                      <a:pt x="3759200" y="190500"/>
                    </a:lnTo>
                    <a:lnTo>
                      <a:pt x="3759200" y="190500"/>
                    </a:lnTo>
                    <a:lnTo>
                      <a:pt x="3746500" y="215900"/>
                    </a:lnTo>
                    <a:lnTo>
                      <a:pt x="3746500" y="215900"/>
                    </a:lnTo>
                    <a:lnTo>
                      <a:pt x="3771900" y="215900"/>
                    </a:lnTo>
                    <a:lnTo>
                      <a:pt x="3771900" y="215900"/>
                    </a:lnTo>
                    <a:lnTo>
                      <a:pt x="3771900" y="228600"/>
                    </a:lnTo>
                    <a:lnTo>
                      <a:pt x="3797300" y="228600"/>
                    </a:lnTo>
                    <a:lnTo>
                      <a:pt x="3784600" y="228600"/>
                    </a:lnTo>
                    <a:lnTo>
                      <a:pt x="3810000" y="241300"/>
                    </a:lnTo>
                    <a:lnTo>
                      <a:pt x="3810000" y="254000"/>
                    </a:lnTo>
                    <a:lnTo>
                      <a:pt x="3835400" y="254000"/>
                    </a:lnTo>
                    <a:lnTo>
                      <a:pt x="3835400" y="254000"/>
                    </a:lnTo>
                    <a:lnTo>
                      <a:pt x="3848100" y="254000"/>
                    </a:lnTo>
                    <a:lnTo>
                      <a:pt x="3848100" y="254000"/>
                    </a:lnTo>
                    <a:lnTo>
                      <a:pt x="3873500" y="254000"/>
                    </a:lnTo>
                    <a:lnTo>
                      <a:pt x="3886200" y="266700"/>
                    </a:lnTo>
                    <a:lnTo>
                      <a:pt x="3886200" y="266700"/>
                    </a:lnTo>
                    <a:lnTo>
                      <a:pt x="3886200" y="266700"/>
                    </a:lnTo>
                    <a:lnTo>
                      <a:pt x="3873500" y="266700"/>
                    </a:lnTo>
                    <a:lnTo>
                      <a:pt x="3873500" y="279400"/>
                    </a:lnTo>
                    <a:lnTo>
                      <a:pt x="3860800" y="279400"/>
                    </a:lnTo>
                    <a:lnTo>
                      <a:pt x="3860800" y="279400"/>
                    </a:lnTo>
                    <a:lnTo>
                      <a:pt x="3848100" y="279400"/>
                    </a:lnTo>
                    <a:lnTo>
                      <a:pt x="3848100" y="279400"/>
                    </a:lnTo>
                    <a:lnTo>
                      <a:pt x="3848100" y="292100"/>
                    </a:lnTo>
                    <a:lnTo>
                      <a:pt x="3835400" y="292100"/>
                    </a:lnTo>
                    <a:lnTo>
                      <a:pt x="3810000" y="292100"/>
                    </a:lnTo>
                    <a:lnTo>
                      <a:pt x="3810000" y="292100"/>
                    </a:lnTo>
                    <a:lnTo>
                      <a:pt x="3822700" y="292100"/>
                    </a:lnTo>
                    <a:lnTo>
                      <a:pt x="3797300" y="279400"/>
                    </a:lnTo>
                    <a:lnTo>
                      <a:pt x="3797300" y="266700"/>
                    </a:lnTo>
                    <a:lnTo>
                      <a:pt x="3797300" y="266700"/>
                    </a:lnTo>
                    <a:lnTo>
                      <a:pt x="3784600" y="266700"/>
                    </a:lnTo>
                    <a:lnTo>
                      <a:pt x="3771900" y="266700"/>
                    </a:lnTo>
                    <a:lnTo>
                      <a:pt x="3771900" y="266700"/>
                    </a:lnTo>
                    <a:lnTo>
                      <a:pt x="3759200" y="266700"/>
                    </a:lnTo>
                    <a:lnTo>
                      <a:pt x="3759200" y="279400"/>
                    </a:lnTo>
                    <a:lnTo>
                      <a:pt x="3746500" y="279400"/>
                    </a:lnTo>
                    <a:lnTo>
                      <a:pt x="3746500" y="279400"/>
                    </a:lnTo>
                    <a:lnTo>
                      <a:pt x="3733800" y="279400"/>
                    </a:lnTo>
                    <a:lnTo>
                      <a:pt x="3733800" y="292100"/>
                    </a:lnTo>
                    <a:lnTo>
                      <a:pt x="3721100" y="292100"/>
                    </a:lnTo>
                    <a:lnTo>
                      <a:pt x="3708400" y="292100"/>
                    </a:lnTo>
                    <a:lnTo>
                      <a:pt x="3708400" y="292100"/>
                    </a:lnTo>
                    <a:lnTo>
                      <a:pt x="3708400" y="304800"/>
                    </a:lnTo>
                    <a:lnTo>
                      <a:pt x="3695700" y="292100"/>
                    </a:lnTo>
                    <a:lnTo>
                      <a:pt x="3683000" y="292100"/>
                    </a:lnTo>
                    <a:lnTo>
                      <a:pt x="3683000" y="292100"/>
                    </a:lnTo>
                    <a:lnTo>
                      <a:pt x="3670300" y="304800"/>
                    </a:lnTo>
                    <a:lnTo>
                      <a:pt x="3644900" y="304800"/>
                    </a:lnTo>
                    <a:lnTo>
                      <a:pt x="3632200" y="304800"/>
                    </a:lnTo>
                    <a:lnTo>
                      <a:pt x="3619500" y="304800"/>
                    </a:lnTo>
                    <a:lnTo>
                      <a:pt x="3606800" y="330200"/>
                    </a:lnTo>
                    <a:lnTo>
                      <a:pt x="3606800" y="330200"/>
                    </a:lnTo>
                    <a:lnTo>
                      <a:pt x="3606800" y="330200"/>
                    </a:lnTo>
                    <a:lnTo>
                      <a:pt x="3594100" y="330200"/>
                    </a:lnTo>
                    <a:lnTo>
                      <a:pt x="3581400" y="342900"/>
                    </a:lnTo>
                    <a:lnTo>
                      <a:pt x="3568700" y="342900"/>
                    </a:lnTo>
                    <a:lnTo>
                      <a:pt x="3568700" y="355600"/>
                    </a:lnTo>
                    <a:lnTo>
                      <a:pt x="3568700" y="355600"/>
                    </a:lnTo>
                    <a:lnTo>
                      <a:pt x="3568700" y="355600"/>
                    </a:lnTo>
                    <a:lnTo>
                      <a:pt x="3556000" y="355600"/>
                    </a:lnTo>
                    <a:lnTo>
                      <a:pt x="3543300" y="381000"/>
                    </a:lnTo>
                    <a:lnTo>
                      <a:pt x="3530600" y="381000"/>
                    </a:lnTo>
                    <a:lnTo>
                      <a:pt x="3517900" y="393700"/>
                    </a:lnTo>
                    <a:lnTo>
                      <a:pt x="3492500" y="406400"/>
                    </a:lnTo>
                    <a:lnTo>
                      <a:pt x="3492500" y="406400"/>
                    </a:lnTo>
                    <a:lnTo>
                      <a:pt x="3479800" y="406400"/>
                    </a:lnTo>
                    <a:lnTo>
                      <a:pt x="3454400" y="406400"/>
                    </a:lnTo>
                    <a:lnTo>
                      <a:pt x="3467100" y="406400"/>
                    </a:lnTo>
                    <a:lnTo>
                      <a:pt x="3467100" y="406400"/>
                    </a:lnTo>
                    <a:lnTo>
                      <a:pt x="3479800" y="406400"/>
                    </a:lnTo>
                    <a:lnTo>
                      <a:pt x="3479800" y="419100"/>
                    </a:lnTo>
                    <a:lnTo>
                      <a:pt x="3492500" y="431800"/>
                    </a:lnTo>
                    <a:lnTo>
                      <a:pt x="3492500" y="444500"/>
                    </a:lnTo>
                    <a:lnTo>
                      <a:pt x="3492500" y="444500"/>
                    </a:lnTo>
                    <a:lnTo>
                      <a:pt x="3492500" y="457200"/>
                    </a:lnTo>
                    <a:lnTo>
                      <a:pt x="3505200" y="457200"/>
                    </a:lnTo>
                    <a:lnTo>
                      <a:pt x="3517900" y="457200"/>
                    </a:lnTo>
                    <a:lnTo>
                      <a:pt x="3505200" y="469900"/>
                    </a:lnTo>
                    <a:lnTo>
                      <a:pt x="3505200" y="469900"/>
                    </a:lnTo>
                    <a:lnTo>
                      <a:pt x="3505200" y="469900"/>
                    </a:lnTo>
                    <a:lnTo>
                      <a:pt x="3517900" y="469900"/>
                    </a:lnTo>
                    <a:lnTo>
                      <a:pt x="3517900" y="482600"/>
                    </a:lnTo>
                    <a:lnTo>
                      <a:pt x="3530600" y="482600"/>
                    </a:lnTo>
                    <a:lnTo>
                      <a:pt x="3530600" y="482600"/>
                    </a:lnTo>
                    <a:lnTo>
                      <a:pt x="3530600" y="482600"/>
                    </a:lnTo>
                    <a:lnTo>
                      <a:pt x="3505200" y="495300"/>
                    </a:lnTo>
                    <a:lnTo>
                      <a:pt x="3517900" y="495300"/>
                    </a:lnTo>
                    <a:lnTo>
                      <a:pt x="3517900" y="495300"/>
                    </a:lnTo>
                    <a:lnTo>
                      <a:pt x="3505200" y="495300"/>
                    </a:lnTo>
                    <a:lnTo>
                      <a:pt x="3505200" y="508000"/>
                    </a:lnTo>
                    <a:lnTo>
                      <a:pt x="3505200" y="508000"/>
                    </a:lnTo>
                    <a:lnTo>
                      <a:pt x="3492500" y="520700"/>
                    </a:lnTo>
                    <a:lnTo>
                      <a:pt x="3492500" y="520700"/>
                    </a:lnTo>
                    <a:lnTo>
                      <a:pt x="3479800" y="520700"/>
                    </a:lnTo>
                    <a:lnTo>
                      <a:pt x="3479800" y="520700"/>
                    </a:lnTo>
                    <a:lnTo>
                      <a:pt x="3467100" y="520700"/>
                    </a:lnTo>
                    <a:lnTo>
                      <a:pt x="3467100" y="533400"/>
                    </a:lnTo>
                    <a:lnTo>
                      <a:pt x="3454400" y="533400"/>
                    </a:lnTo>
                    <a:lnTo>
                      <a:pt x="3454400" y="533400"/>
                    </a:lnTo>
                    <a:lnTo>
                      <a:pt x="3454400" y="520700"/>
                    </a:lnTo>
                    <a:lnTo>
                      <a:pt x="3429000" y="508000"/>
                    </a:lnTo>
                    <a:lnTo>
                      <a:pt x="3390900" y="508000"/>
                    </a:lnTo>
                    <a:lnTo>
                      <a:pt x="3378200" y="508000"/>
                    </a:lnTo>
                    <a:lnTo>
                      <a:pt x="3352800" y="495300"/>
                    </a:lnTo>
                    <a:lnTo>
                      <a:pt x="3352800" y="495300"/>
                    </a:lnTo>
                    <a:lnTo>
                      <a:pt x="3340100" y="495300"/>
                    </a:lnTo>
                    <a:lnTo>
                      <a:pt x="3340100" y="508000"/>
                    </a:lnTo>
                    <a:lnTo>
                      <a:pt x="3327400" y="508000"/>
                    </a:lnTo>
                    <a:lnTo>
                      <a:pt x="3327400" y="508000"/>
                    </a:lnTo>
                    <a:lnTo>
                      <a:pt x="3327400" y="520700"/>
                    </a:lnTo>
                    <a:lnTo>
                      <a:pt x="3314700" y="520700"/>
                    </a:lnTo>
                    <a:lnTo>
                      <a:pt x="3302000" y="520700"/>
                    </a:lnTo>
                    <a:lnTo>
                      <a:pt x="3314700" y="520700"/>
                    </a:lnTo>
                    <a:lnTo>
                      <a:pt x="3314700" y="533400"/>
                    </a:lnTo>
                    <a:lnTo>
                      <a:pt x="3327400" y="533400"/>
                    </a:lnTo>
                    <a:lnTo>
                      <a:pt x="3340100" y="533400"/>
                    </a:lnTo>
                    <a:lnTo>
                      <a:pt x="3365500" y="546100"/>
                    </a:lnTo>
                    <a:lnTo>
                      <a:pt x="3365500" y="546100"/>
                    </a:lnTo>
                    <a:lnTo>
                      <a:pt x="3378200" y="546100"/>
                    </a:lnTo>
                    <a:lnTo>
                      <a:pt x="3390900" y="558800"/>
                    </a:lnTo>
                    <a:lnTo>
                      <a:pt x="3429000" y="558800"/>
                    </a:lnTo>
                    <a:lnTo>
                      <a:pt x="3429000" y="558800"/>
                    </a:lnTo>
                    <a:lnTo>
                      <a:pt x="3479800" y="571500"/>
                    </a:lnTo>
                    <a:lnTo>
                      <a:pt x="3492500" y="571500"/>
                    </a:lnTo>
                    <a:lnTo>
                      <a:pt x="3492500" y="584200"/>
                    </a:lnTo>
                    <a:lnTo>
                      <a:pt x="3505200" y="584200"/>
                    </a:lnTo>
                    <a:lnTo>
                      <a:pt x="3505200" y="584200"/>
                    </a:lnTo>
                    <a:lnTo>
                      <a:pt x="3479800" y="584200"/>
                    </a:lnTo>
                    <a:lnTo>
                      <a:pt x="3492500" y="596900"/>
                    </a:lnTo>
                    <a:lnTo>
                      <a:pt x="3492500" y="596900"/>
                    </a:lnTo>
                    <a:lnTo>
                      <a:pt x="3492500" y="596900"/>
                    </a:lnTo>
                    <a:lnTo>
                      <a:pt x="3517900" y="609600"/>
                    </a:lnTo>
                    <a:lnTo>
                      <a:pt x="3530600" y="609600"/>
                    </a:lnTo>
                    <a:lnTo>
                      <a:pt x="3517900" y="622300"/>
                    </a:lnTo>
                    <a:lnTo>
                      <a:pt x="3530600" y="635000"/>
                    </a:lnTo>
                    <a:lnTo>
                      <a:pt x="3530600" y="622300"/>
                    </a:lnTo>
                    <a:lnTo>
                      <a:pt x="3568700" y="622300"/>
                    </a:lnTo>
                    <a:lnTo>
                      <a:pt x="3581400" y="635000"/>
                    </a:lnTo>
                    <a:lnTo>
                      <a:pt x="3581400" y="635000"/>
                    </a:lnTo>
                    <a:lnTo>
                      <a:pt x="3581400" y="635000"/>
                    </a:lnTo>
                    <a:lnTo>
                      <a:pt x="3619500" y="647700"/>
                    </a:lnTo>
                    <a:lnTo>
                      <a:pt x="3619500" y="660400"/>
                    </a:lnTo>
                    <a:lnTo>
                      <a:pt x="3632200" y="660400"/>
                    </a:lnTo>
                    <a:lnTo>
                      <a:pt x="3619500" y="660400"/>
                    </a:lnTo>
                    <a:lnTo>
                      <a:pt x="3606800" y="647700"/>
                    </a:lnTo>
                    <a:lnTo>
                      <a:pt x="3594100" y="660400"/>
                    </a:lnTo>
                    <a:lnTo>
                      <a:pt x="3594100" y="660400"/>
                    </a:lnTo>
                    <a:lnTo>
                      <a:pt x="3594100" y="660400"/>
                    </a:lnTo>
                    <a:lnTo>
                      <a:pt x="3632200" y="673100"/>
                    </a:lnTo>
                    <a:lnTo>
                      <a:pt x="3619500" y="673100"/>
                    </a:lnTo>
                    <a:lnTo>
                      <a:pt x="3632200" y="673100"/>
                    </a:lnTo>
                    <a:lnTo>
                      <a:pt x="36322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57600" y="685800"/>
                    </a:lnTo>
                    <a:lnTo>
                      <a:pt x="3670300" y="698500"/>
                    </a:lnTo>
                    <a:lnTo>
                      <a:pt x="3657600" y="698500"/>
                    </a:lnTo>
                    <a:lnTo>
                      <a:pt x="3670300" y="698500"/>
                    </a:lnTo>
                    <a:lnTo>
                      <a:pt x="3670300" y="711200"/>
                    </a:lnTo>
                    <a:lnTo>
                      <a:pt x="3670300" y="711200"/>
                    </a:lnTo>
                    <a:lnTo>
                      <a:pt x="3657600" y="723900"/>
                    </a:lnTo>
                    <a:lnTo>
                      <a:pt x="3670300" y="736600"/>
                    </a:lnTo>
                    <a:lnTo>
                      <a:pt x="3670300" y="736600"/>
                    </a:lnTo>
                    <a:lnTo>
                      <a:pt x="3683000" y="749300"/>
                    </a:lnTo>
                    <a:lnTo>
                      <a:pt x="3670300" y="749300"/>
                    </a:lnTo>
                    <a:lnTo>
                      <a:pt x="3670300" y="749300"/>
                    </a:lnTo>
                    <a:lnTo>
                      <a:pt x="3683000" y="749300"/>
                    </a:lnTo>
                    <a:lnTo>
                      <a:pt x="3695700" y="762000"/>
                    </a:lnTo>
                    <a:lnTo>
                      <a:pt x="3695700" y="774700"/>
                    </a:lnTo>
                    <a:lnTo>
                      <a:pt x="3683000" y="762000"/>
                    </a:lnTo>
                    <a:lnTo>
                      <a:pt x="3670300" y="762000"/>
                    </a:lnTo>
                    <a:lnTo>
                      <a:pt x="3670300" y="762000"/>
                    </a:lnTo>
                    <a:lnTo>
                      <a:pt x="3670300" y="762000"/>
                    </a:lnTo>
                    <a:lnTo>
                      <a:pt x="3657600" y="774700"/>
                    </a:lnTo>
                    <a:lnTo>
                      <a:pt x="3657600" y="774700"/>
                    </a:lnTo>
                    <a:lnTo>
                      <a:pt x="3670300" y="787400"/>
                    </a:lnTo>
                    <a:lnTo>
                      <a:pt x="3670300" y="812800"/>
                    </a:lnTo>
                    <a:lnTo>
                      <a:pt x="3670300" y="812800"/>
                    </a:lnTo>
                    <a:lnTo>
                      <a:pt x="36830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44900" y="825500"/>
                    </a:lnTo>
                    <a:lnTo>
                      <a:pt x="3644900" y="825500"/>
                    </a:lnTo>
                    <a:lnTo>
                      <a:pt x="3632200" y="825500"/>
                    </a:lnTo>
                    <a:lnTo>
                      <a:pt x="3657600" y="838200"/>
                    </a:lnTo>
                    <a:lnTo>
                      <a:pt x="3644900" y="850900"/>
                    </a:lnTo>
                    <a:lnTo>
                      <a:pt x="3644900" y="850900"/>
                    </a:lnTo>
                    <a:lnTo>
                      <a:pt x="3644900" y="863600"/>
                    </a:lnTo>
                    <a:lnTo>
                      <a:pt x="3657600" y="863600"/>
                    </a:lnTo>
                    <a:lnTo>
                      <a:pt x="3632200" y="863600"/>
                    </a:lnTo>
                    <a:lnTo>
                      <a:pt x="3644900" y="876300"/>
                    </a:lnTo>
                    <a:lnTo>
                      <a:pt x="3644900" y="876300"/>
                    </a:lnTo>
                    <a:lnTo>
                      <a:pt x="3657600" y="889000"/>
                    </a:lnTo>
                    <a:lnTo>
                      <a:pt x="3594100" y="901700"/>
                    </a:lnTo>
                    <a:lnTo>
                      <a:pt x="3594100" y="901700"/>
                    </a:lnTo>
                    <a:lnTo>
                      <a:pt x="3606800" y="901700"/>
                    </a:lnTo>
                    <a:lnTo>
                      <a:pt x="3606800" y="914400"/>
                    </a:lnTo>
                    <a:lnTo>
                      <a:pt x="3619500" y="927100"/>
                    </a:lnTo>
                    <a:lnTo>
                      <a:pt x="3632200" y="939800"/>
                    </a:lnTo>
                    <a:lnTo>
                      <a:pt x="3632200" y="939800"/>
                    </a:lnTo>
                    <a:lnTo>
                      <a:pt x="3644900" y="939800"/>
                    </a:lnTo>
                    <a:lnTo>
                      <a:pt x="3670300" y="927100"/>
                    </a:lnTo>
                    <a:lnTo>
                      <a:pt x="3657600" y="939800"/>
                    </a:lnTo>
                    <a:lnTo>
                      <a:pt x="36576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70300" y="952500"/>
                    </a:lnTo>
                    <a:lnTo>
                      <a:pt x="3657600" y="952500"/>
                    </a:lnTo>
                    <a:lnTo>
                      <a:pt x="36576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77900"/>
                    </a:lnTo>
                    <a:lnTo>
                      <a:pt x="3644900" y="977900"/>
                    </a:lnTo>
                    <a:lnTo>
                      <a:pt x="3695700" y="977900"/>
                    </a:lnTo>
                    <a:lnTo>
                      <a:pt x="3708400" y="977900"/>
                    </a:lnTo>
                    <a:lnTo>
                      <a:pt x="3708400" y="977900"/>
                    </a:lnTo>
                    <a:lnTo>
                      <a:pt x="3721100" y="990600"/>
                    </a:lnTo>
                    <a:lnTo>
                      <a:pt x="3721100" y="990600"/>
                    </a:lnTo>
                    <a:lnTo>
                      <a:pt x="3746500" y="990600"/>
                    </a:lnTo>
                    <a:lnTo>
                      <a:pt x="3759200" y="1003300"/>
                    </a:lnTo>
                    <a:lnTo>
                      <a:pt x="3746500" y="1003300"/>
                    </a:lnTo>
                    <a:lnTo>
                      <a:pt x="3759200" y="1016000"/>
                    </a:lnTo>
                    <a:lnTo>
                      <a:pt x="3759200" y="1016000"/>
                    </a:lnTo>
                    <a:lnTo>
                      <a:pt x="3810000" y="1016000"/>
                    </a:lnTo>
                    <a:lnTo>
                      <a:pt x="3810000" y="1016000"/>
                    </a:lnTo>
                    <a:lnTo>
                      <a:pt x="3810000" y="1028700"/>
                    </a:lnTo>
                    <a:lnTo>
                      <a:pt x="3822700" y="1016000"/>
                    </a:lnTo>
                    <a:lnTo>
                      <a:pt x="3835400" y="1016000"/>
                    </a:lnTo>
                    <a:lnTo>
                      <a:pt x="3835400" y="1028700"/>
                    </a:lnTo>
                    <a:lnTo>
                      <a:pt x="3860800" y="1028700"/>
                    </a:lnTo>
                    <a:lnTo>
                      <a:pt x="3860800" y="1028700"/>
                    </a:lnTo>
                    <a:lnTo>
                      <a:pt x="3848100" y="1028700"/>
                    </a:lnTo>
                    <a:lnTo>
                      <a:pt x="3848100" y="1041400"/>
                    </a:lnTo>
                    <a:lnTo>
                      <a:pt x="3822700" y="1041400"/>
                    </a:lnTo>
                    <a:lnTo>
                      <a:pt x="3822700" y="1041400"/>
                    </a:lnTo>
                    <a:lnTo>
                      <a:pt x="3822700" y="1054100"/>
                    </a:lnTo>
                    <a:lnTo>
                      <a:pt x="3810000" y="1066800"/>
                    </a:lnTo>
                    <a:lnTo>
                      <a:pt x="3810000" y="1066800"/>
                    </a:lnTo>
                    <a:lnTo>
                      <a:pt x="3810000" y="1079500"/>
                    </a:lnTo>
                    <a:lnTo>
                      <a:pt x="3810000" y="1092200"/>
                    </a:lnTo>
                    <a:lnTo>
                      <a:pt x="3797300" y="1117600"/>
                    </a:lnTo>
                    <a:lnTo>
                      <a:pt x="3810000" y="1130300"/>
                    </a:lnTo>
                    <a:lnTo>
                      <a:pt x="3797300" y="1143000"/>
                    </a:lnTo>
                    <a:lnTo>
                      <a:pt x="3797300" y="1143000"/>
                    </a:lnTo>
                    <a:lnTo>
                      <a:pt x="3797300" y="1143000"/>
                    </a:lnTo>
                    <a:lnTo>
                      <a:pt x="3810000" y="1143000"/>
                    </a:lnTo>
                    <a:lnTo>
                      <a:pt x="3810000" y="1155700"/>
                    </a:lnTo>
                    <a:lnTo>
                      <a:pt x="3822700" y="1155700"/>
                    </a:lnTo>
                    <a:lnTo>
                      <a:pt x="3848100" y="1155700"/>
                    </a:lnTo>
                    <a:lnTo>
                      <a:pt x="3835400" y="1155700"/>
                    </a:lnTo>
                    <a:lnTo>
                      <a:pt x="3848100" y="1155700"/>
                    </a:lnTo>
                    <a:lnTo>
                      <a:pt x="3860800" y="1168400"/>
                    </a:lnTo>
                    <a:lnTo>
                      <a:pt x="3860800" y="1181100"/>
                    </a:lnTo>
                    <a:lnTo>
                      <a:pt x="3873500" y="1181100"/>
                    </a:lnTo>
                    <a:lnTo>
                      <a:pt x="3886200" y="1181100"/>
                    </a:lnTo>
                    <a:lnTo>
                      <a:pt x="3886200" y="1181100"/>
                    </a:lnTo>
                    <a:lnTo>
                      <a:pt x="3898900" y="1181100"/>
                    </a:lnTo>
                    <a:lnTo>
                      <a:pt x="3898900" y="1193800"/>
                    </a:lnTo>
                    <a:lnTo>
                      <a:pt x="3898900" y="1193800"/>
                    </a:lnTo>
                    <a:lnTo>
                      <a:pt x="3898900" y="1193800"/>
                    </a:lnTo>
                    <a:lnTo>
                      <a:pt x="3924300" y="1193800"/>
                    </a:lnTo>
                    <a:lnTo>
                      <a:pt x="3924300" y="1193800"/>
                    </a:lnTo>
                    <a:lnTo>
                      <a:pt x="3924300" y="1193800"/>
                    </a:lnTo>
                    <a:lnTo>
                      <a:pt x="3949700" y="1219200"/>
                    </a:lnTo>
                    <a:lnTo>
                      <a:pt x="3949700" y="1219200"/>
                    </a:lnTo>
                    <a:lnTo>
                      <a:pt x="3962400" y="1219200"/>
                    </a:lnTo>
                    <a:lnTo>
                      <a:pt x="3975100" y="1219200"/>
                    </a:lnTo>
                    <a:lnTo>
                      <a:pt x="3987800" y="1231900"/>
                    </a:lnTo>
                    <a:lnTo>
                      <a:pt x="4013200" y="1231900"/>
                    </a:lnTo>
                    <a:lnTo>
                      <a:pt x="4013200" y="1231900"/>
                    </a:lnTo>
                    <a:lnTo>
                      <a:pt x="4000500" y="1244600"/>
                    </a:lnTo>
                    <a:lnTo>
                      <a:pt x="3987800" y="1257300"/>
                    </a:lnTo>
                    <a:lnTo>
                      <a:pt x="4000500" y="1257300"/>
                    </a:lnTo>
                    <a:lnTo>
                      <a:pt x="4025900" y="1257300"/>
                    </a:lnTo>
                    <a:lnTo>
                      <a:pt x="4076700" y="1270000"/>
                    </a:lnTo>
                    <a:lnTo>
                      <a:pt x="4076700" y="1270000"/>
                    </a:lnTo>
                    <a:lnTo>
                      <a:pt x="4076700" y="1270000"/>
                    </a:lnTo>
                    <a:lnTo>
                      <a:pt x="4064000" y="1282700"/>
                    </a:lnTo>
                    <a:lnTo>
                      <a:pt x="4076700" y="1282700"/>
                    </a:lnTo>
                    <a:lnTo>
                      <a:pt x="4076700" y="1282700"/>
                    </a:lnTo>
                    <a:lnTo>
                      <a:pt x="4089400" y="1282700"/>
                    </a:lnTo>
                    <a:lnTo>
                      <a:pt x="4089400" y="1282700"/>
                    </a:lnTo>
                    <a:lnTo>
                      <a:pt x="4102100" y="1282700"/>
                    </a:lnTo>
                    <a:lnTo>
                      <a:pt x="4114800" y="1295400"/>
                    </a:lnTo>
                    <a:lnTo>
                      <a:pt x="4127500" y="1295400"/>
                    </a:lnTo>
                    <a:lnTo>
                      <a:pt x="4140200" y="1308100"/>
                    </a:lnTo>
                    <a:lnTo>
                      <a:pt x="4140200" y="1308100"/>
                    </a:lnTo>
                    <a:lnTo>
                      <a:pt x="4127500" y="1308100"/>
                    </a:lnTo>
                    <a:lnTo>
                      <a:pt x="4152900" y="1308100"/>
                    </a:lnTo>
                    <a:lnTo>
                      <a:pt x="4152900" y="1320800"/>
                    </a:lnTo>
                    <a:lnTo>
                      <a:pt x="4165600" y="1320800"/>
                    </a:lnTo>
                    <a:lnTo>
                      <a:pt x="4178300" y="1320800"/>
                    </a:lnTo>
                    <a:lnTo>
                      <a:pt x="4191000" y="1320800"/>
                    </a:lnTo>
                    <a:lnTo>
                      <a:pt x="4203700" y="1333500"/>
                    </a:lnTo>
                    <a:lnTo>
                      <a:pt x="4203700" y="1333500"/>
                    </a:lnTo>
                    <a:lnTo>
                      <a:pt x="4191000" y="1333500"/>
                    </a:lnTo>
                    <a:lnTo>
                      <a:pt x="4191000" y="1333500"/>
                    </a:lnTo>
                    <a:lnTo>
                      <a:pt x="4191000" y="1346200"/>
                    </a:lnTo>
                    <a:lnTo>
                      <a:pt x="4178300" y="1358900"/>
                    </a:lnTo>
                    <a:lnTo>
                      <a:pt x="4165600" y="1358900"/>
                    </a:lnTo>
                    <a:lnTo>
                      <a:pt x="4152900" y="1358900"/>
                    </a:lnTo>
                    <a:lnTo>
                      <a:pt x="4140200" y="1397000"/>
                    </a:lnTo>
                    <a:lnTo>
                      <a:pt x="4140200" y="1397000"/>
                    </a:lnTo>
                    <a:lnTo>
                      <a:pt x="4140200" y="1397000"/>
                    </a:lnTo>
                    <a:lnTo>
                      <a:pt x="4127500" y="1397000"/>
                    </a:lnTo>
                    <a:lnTo>
                      <a:pt x="4127500" y="1409700"/>
                    </a:lnTo>
                    <a:lnTo>
                      <a:pt x="4114800" y="1409700"/>
                    </a:lnTo>
                    <a:lnTo>
                      <a:pt x="4102100" y="1409700"/>
                    </a:lnTo>
                    <a:lnTo>
                      <a:pt x="4102100" y="1409700"/>
                    </a:lnTo>
                    <a:lnTo>
                      <a:pt x="4102100" y="1422400"/>
                    </a:lnTo>
                    <a:lnTo>
                      <a:pt x="4089400" y="1422400"/>
                    </a:lnTo>
                    <a:lnTo>
                      <a:pt x="4076700" y="1409700"/>
                    </a:lnTo>
                    <a:lnTo>
                      <a:pt x="4076700" y="1409700"/>
                    </a:lnTo>
                    <a:lnTo>
                      <a:pt x="4064000" y="1409700"/>
                    </a:lnTo>
                    <a:lnTo>
                      <a:pt x="4064000" y="1422400"/>
                    </a:lnTo>
                    <a:lnTo>
                      <a:pt x="4051300" y="1422400"/>
                    </a:lnTo>
                    <a:lnTo>
                      <a:pt x="4051300" y="1422400"/>
                    </a:lnTo>
                    <a:lnTo>
                      <a:pt x="4064000" y="1422400"/>
                    </a:lnTo>
                    <a:lnTo>
                      <a:pt x="4064000" y="1422400"/>
                    </a:lnTo>
                    <a:lnTo>
                      <a:pt x="4089400" y="1447800"/>
                    </a:lnTo>
                    <a:lnTo>
                      <a:pt x="4089400" y="1447800"/>
                    </a:lnTo>
                    <a:lnTo>
                      <a:pt x="4102100" y="1447800"/>
                    </a:lnTo>
                    <a:lnTo>
                      <a:pt x="4114800" y="1447800"/>
                    </a:lnTo>
                    <a:lnTo>
                      <a:pt x="4114800" y="1447800"/>
                    </a:lnTo>
                    <a:lnTo>
                      <a:pt x="4127500" y="1460500"/>
                    </a:lnTo>
                    <a:lnTo>
                      <a:pt x="4127500" y="1460500"/>
                    </a:lnTo>
                    <a:lnTo>
                      <a:pt x="4127500" y="1460500"/>
                    </a:lnTo>
                    <a:lnTo>
                      <a:pt x="4152900" y="1460500"/>
                    </a:lnTo>
                    <a:lnTo>
                      <a:pt x="4152900" y="1460500"/>
                    </a:lnTo>
                    <a:lnTo>
                      <a:pt x="4165600" y="1473200"/>
                    </a:lnTo>
                    <a:lnTo>
                      <a:pt x="4152900" y="1498600"/>
                    </a:lnTo>
                    <a:lnTo>
                      <a:pt x="4165600" y="1498600"/>
                    </a:lnTo>
                    <a:lnTo>
                      <a:pt x="4165600" y="1511300"/>
                    </a:lnTo>
                    <a:lnTo>
                      <a:pt x="4165600" y="1511300"/>
                    </a:lnTo>
                    <a:lnTo>
                      <a:pt x="4152900" y="1511300"/>
                    </a:lnTo>
                    <a:lnTo>
                      <a:pt x="4152900" y="1511300"/>
                    </a:lnTo>
                    <a:lnTo>
                      <a:pt x="4152900" y="1511300"/>
                    </a:lnTo>
                    <a:lnTo>
                      <a:pt x="4140200" y="1511300"/>
                    </a:lnTo>
                    <a:lnTo>
                      <a:pt x="4140200" y="1524000"/>
                    </a:lnTo>
                    <a:lnTo>
                      <a:pt x="4140200" y="1524000"/>
                    </a:lnTo>
                    <a:lnTo>
                      <a:pt x="4165600" y="1536700"/>
                    </a:lnTo>
                    <a:lnTo>
                      <a:pt x="4178300" y="1536700"/>
                    </a:lnTo>
                    <a:lnTo>
                      <a:pt x="4203700" y="1536700"/>
                    </a:lnTo>
                    <a:lnTo>
                      <a:pt x="4229100" y="1536700"/>
                    </a:lnTo>
                    <a:lnTo>
                      <a:pt x="4229100" y="1524000"/>
                    </a:lnTo>
                    <a:lnTo>
                      <a:pt x="4267200" y="1536700"/>
                    </a:lnTo>
                    <a:lnTo>
                      <a:pt x="4279900" y="1511300"/>
                    </a:lnTo>
                    <a:lnTo>
                      <a:pt x="4292600" y="1511300"/>
                    </a:lnTo>
                    <a:lnTo>
                      <a:pt x="4305300" y="1485900"/>
                    </a:lnTo>
                    <a:lnTo>
                      <a:pt x="4305300" y="1485900"/>
                    </a:lnTo>
                    <a:lnTo>
                      <a:pt x="4305300" y="1485900"/>
                    </a:lnTo>
                    <a:lnTo>
                      <a:pt x="4330700" y="1485900"/>
                    </a:lnTo>
                    <a:lnTo>
                      <a:pt x="4330700" y="1485900"/>
                    </a:lnTo>
                    <a:lnTo>
                      <a:pt x="4394200" y="1498600"/>
                    </a:lnTo>
                    <a:lnTo>
                      <a:pt x="4406900" y="1485900"/>
                    </a:lnTo>
                    <a:lnTo>
                      <a:pt x="4406900" y="1485900"/>
                    </a:lnTo>
                    <a:lnTo>
                      <a:pt x="4406900" y="1498600"/>
                    </a:lnTo>
                    <a:lnTo>
                      <a:pt x="4419600" y="1498600"/>
                    </a:lnTo>
                    <a:lnTo>
                      <a:pt x="44069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45000" y="1511300"/>
                    </a:lnTo>
                    <a:lnTo>
                      <a:pt x="4445000" y="1511300"/>
                    </a:lnTo>
                    <a:lnTo>
                      <a:pt x="4457700" y="1511300"/>
                    </a:lnTo>
                    <a:lnTo>
                      <a:pt x="4470400" y="1511300"/>
                    </a:lnTo>
                    <a:lnTo>
                      <a:pt x="4483100" y="1498600"/>
                    </a:lnTo>
                    <a:lnTo>
                      <a:pt x="4483100" y="1498600"/>
                    </a:lnTo>
                    <a:lnTo>
                      <a:pt x="4483100" y="1485900"/>
                    </a:lnTo>
                    <a:lnTo>
                      <a:pt x="4495800" y="1485900"/>
                    </a:lnTo>
                    <a:lnTo>
                      <a:pt x="4495800" y="1498600"/>
                    </a:lnTo>
                    <a:lnTo>
                      <a:pt x="4508500" y="1498600"/>
                    </a:lnTo>
                    <a:lnTo>
                      <a:pt x="4521200" y="1498600"/>
                    </a:lnTo>
                    <a:lnTo>
                      <a:pt x="4521200" y="1498600"/>
                    </a:lnTo>
                    <a:lnTo>
                      <a:pt x="4533900" y="1511300"/>
                    </a:lnTo>
                    <a:lnTo>
                      <a:pt x="4533900" y="1511300"/>
                    </a:lnTo>
                    <a:lnTo>
                      <a:pt x="4546600" y="1511300"/>
                    </a:lnTo>
                    <a:lnTo>
                      <a:pt x="4546600" y="1511300"/>
                    </a:lnTo>
                    <a:lnTo>
                      <a:pt x="4533900" y="1511300"/>
                    </a:lnTo>
                    <a:lnTo>
                      <a:pt x="4533900" y="1498600"/>
                    </a:lnTo>
                    <a:lnTo>
                      <a:pt x="4533900" y="1485900"/>
                    </a:lnTo>
                    <a:lnTo>
                      <a:pt x="4559300" y="1447800"/>
                    </a:lnTo>
                    <a:lnTo>
                      <a:pt x="4559300" y="1460500"/>
                    </a:lnTo>
                    <a:lnTo>
                      <a:pt x="4572000" y="1447800"/>
                    </a:lnTo>
                    <a:lnTo>
                      <a:pt x="4584700" y="1447800"/>
                    </a:lnTo>
                    <a:lnTo>
                      <a:pt x="4584700" y="1447800"/>
                    </a:lnTo>
                    <a:lnTo>
                      <a:pt x="4610100" y="1447800"/>
                    </a:lnTo>
                    <a:lnTo>
                      <a:pt x="4622800" y="1435100"/>
                    </a:lnTo>
                    <a:lnTo>
                      <a:pt x="4660900" y="1447800"/>
                    </a:lnTo>
                    <a:lnTo>
                      <a:pt x="4673600" y="1460500"/>
                    </a:lnTo>
                    <a:lnTo>
                      <a:pt x="4673600" y="1460500"/>
                    </a:lnTo>
                    <a:lnTo>
                      <a:pt x="4673600" y="1473200"/>
                    </a:lnTo>
                    <a:lnTo>
                      <a:pt x="4686300" y="1473200"/>
                    </a:lnTo>
                    <a:lnTo>
                      <a:pt x="4673600" y="1473200"/>
                    </a:lnTo>
                    <a:lnTo>
                      <a:pt x="4686300" y="1473200"/>
                    </a:lnTo>
                    <a:lnTo>
                      <a:pt x="4686300" y="1473200"/>
                    </a:lnTo>
                    <a:lnTo>
                      <a:pt x="4673600" y="1485900"/>
                    </a:lnTo>
                    <a:lnTo>
                      <a:pt x="4660900" y="1485900"/>
                    </a:lnTo>
                    <a:lnTo>
                      <a:pt x="4660900" y="1485900"/>
                    </a:lnTo>
                    <a:lnTo>
                      <a:pt x="4673600" y="1485900"/>
                    </a:lnTo>
                    <a:lnTo>
                      <a:pt x="4660900" y="1498600"/>
                    </a:lnTo>
                    <a:lnTo>
                      <a:pt x="4673600" y="1498600"/>
                    </a:lnTo>
                    <a:lnTo>
                      <a:pt x="4673600" y="1511300"/>
                    </a:lnTo>
                    <a:lnTo>
                      <a:pt x="4673600" y="1511300"/>
                    </a:lnTo>
                    <a:lnTo>
                      <a:pt x="4673600" y="1511300"/>
                    </a:lnTo>
                    <a:lnTo>
                      <a:pt x="4686300" y="1511300"/>
                    </a:lnTo>
                    <a:lnTo>
                      <a:pt x="4699000" y="1511300"/>
                    </a:lnTo>
                    <a:lnTo>
                      <a:pt x="4686300" y="1524000"/>
                    </a:lnTo>
                    <a:lnTo>
                      <a:pt x="4711700" y="1524000"/>
                    </a:lnTo>
                    <a:lnTo>
                      <a:pt x="4711700" y="1524000"/>
                    </a:lnTo>
                    <a:lnTo>
                      <a:pt x="4724400" y="1536700"/>
                    </a:lnTo>
                    <a:lnTo>
                      <a:pt x="4737100" y="1536700"/>
                    </a:lnTo>
                    <a:lnTo>
                      <a:pt x="4762500" y="1536700"/>
                    </a:lnTo>
                    <a:lnTo>
                      <a:pt x="4762500" y="1536700"/>
                    </a:lnTo>
                    <a:lnTo>
                      <a:pt x="4775200" y="1536700"/>
                    </a:lnTo>
                    <a:lnTo>
                      <a:pt x="4787900" y="1536700"/>
                    </a:lnTo>
                    <a:lnTo>
                      <a:pt x="4787900" y="1536700"/>
                    </a:lnTo>
                    <a:lnTo>
                      <a:pt x="4800600" y="1524000"/>
                    </a:lnTo>
                    <a:lnTo>
                      <a:pt x="4813300" y="1524000"/>
                    </a:lnTo>
                    <a:lnTo>
                      <a:pt x="4813300" y="1524000"/>
                    </a:lnTo>
                    <a:lnTo>
                      <a:pt x="4838700" y="1536700"/>
                    </a:lnTo>
                    <a:lnTo>
                      <a:pt x="4851400" y="1549400"/>
                    </a:lnTo>
                    <a:lnTo>
                      <a:pt x="4838700" y="1549400"/>
                    </a:lnTo>
                    <a:lnTo>
                      <a:pt x="4851400" y="1562100"/>
                    </a:lnTo>
                    <a:lnTo>
                      <a:pt x="4851400" y="1562100"/>
                    </a:lnTo>
                    <a:lnTo>
                      <a:pt x="4864100" y="1574800"/>
                    </a:lnTo>
                    <a:lnTo>
                      <a:pt x="4864100" y="1574800"/>
                    </a:lnTo>
                    <a:lnTo>
                      <a:pt x="4876800" y="1574800"/>
                    </a:lnTo>
                    <a:lnTo>
                      <a:pt x="4876800" y="1574800"/>
                    </a:lnTo>
                    <a:lnTo>
                      <a:pt x="4889500" y="1574800"/>
                    </a:lnTo>
                    <a:lnTo>
                      <a:pt x="4889500" y="1587500"/>
                    </a:lnTo>
                    <a:lnTo>
                      <a:pt x="4889500" y="1587500"/>
                    </a:lnTo>
                    <a:lnTo>
                      <a:pt x="4889500" y="1600200"/>
                    </a:lnTo>
                    <a:lnTo>
                      <a:pt x="4902200" y="1612900"/>
                    </a:lnTo>
                    <a:lnTo>
                      <a:pt x="4889500" y="1612900"/>
                    </a:lnTo>
                    <a:lnTo>
                      <a:pt x="4902200" y="1612900"/>
                    </a:lnTo>
                    <a:lnTo>
                      <a:pt x="4889500" y="1651000"/>
                    </a:lnTo>
                    <a:lnTo>
                      <a:pt x="4851400" y="1663700"/>
                    </a:lnTo>
                    <a:lnTo>
                      <a:pt x="4851400" y="1663700"/>
                    </a:lnTo>
                    <a:lnTo>
                      <a:pt x="4851400" y="1651000"/>
                    </a:lnTo>
                    <a:lnTo>
                      <a:pt x="4838700" y="1651000"/>
                    </a:lnTo>
                    <a:lnTo>
                      <a:pt x="4838700" y="1651000"/>
                    </a:lnTo>
                    <a:lnTo>
                      <a:pt x="4813300" y="1651000"/>
                    </a:lnTo>
                    <a:lnTo>
                      <a:pt x="4800600" y="1651000"/>
                    </a:lnTo>
                    <a:lnTo>
                      <a:pt x="4762500" y="1638300"/>
                    </a:lnTo>
                    <a:lnTo>
                      <a:pt x="4762500" y="1638300"/>
                    </a:lnTo>
                    <a:lnTo>
                      <a:pt x="4749800" y="1638300"/>
                    </a:lnTo>
                    <a:lnTo>
                      <a:pt x="4749800" y="1651000"/>
                    </a:lnTo>
                    <a:lnTo>
                      <a:pt x="4737100" y="1651000"/>
                    </a:lnTo>
                    <a:lnTo>
                      <a:pt x="4737100" y="1638300"/>
                    </a:lnTo>
                    <a:lnTo>
                      <a:pt x="4737100" y="1638300"/>
                    </a:lnTo>
                    <a:lnTo>
                      <a:pt x="4724400" y="1638300"/>
                    </a:lnTo>
                    <a:lnTo>
                      <a:pt x="4699000" y="1638300"/>
                    </a:lnTo>
                    <a:lnTo>
                      <a:pt x="4699000" y="1638300"/>
                    </a:lnTo>
                    <a:lnTo>
                      <a:pt x="4673600" y="1625600"/>
                    </a:lnTo>
                    <a:lnTo>
                      <a:pt x="4660900" y="1625600"/>
                    </a:lnTo>
                    <a:lnTo>
                      <a:pt x="4648200" y="1625600"/>
                    </a:lnTo>
                    <a:lnTo>
                      <a:pt x="4648200" y="1625600"/>
                    </a:lnTo>
                    <a:lnTo>
                      <a:pt x="4635500" y="1625600"/>
                    </a:lnTo>
                    <a:lnTo>
                      <a:pt x="4635500" y="1638300"/>
                    </a:lnTo>
                    <a:lnTo>
                      <a:pt x="4622800" y="1638300"/>
                    </a:lnTo>
                    <a:lnTo>
                      <a:pt x="4610100" y="1638300"/>
                    </a:lnTo>
                    <a:lnTo>
                      <a:pt x="4610100" y="1638300"/>
                    </a:lnTo>
                    <a:lnTo>
                      <a:pt x="4584700" y="1638300"/>
                    </a:lnTo>
                    <a:lnTo>
                      <a:pt x="4572000" y="1638300"/>
                    </a:lnTo>
                    <a:lnTo>
                      <a:pt x="4559300" y="1638300"/>
                    </a:lnTo>
                    <a:lnTo>
                      <a:pt x="4572000" y="1625600"/>
                    </a:lnTo>
                    <a:lnTo>
                      <a:pt x="4559300" y="1625600"/>
                    </a:lnTo>
                    <a:lnTo>
                      <a:pt x="4559300" y="1625600"/>
                    </a:lnTo>
                    <a:lnTo>
                      <a:pt x="4546600" y="1625600"/>
                    </a:lnTo>
                    <a:lnTo>
                      <a:pt x="4546600" y="1625600"/>
                    </a:lnTo>
                    <a:lnTo>
                      <a:pt x="4521200" y="1625600"/>
                    </a:lnTo>
                    <a:lnTo>
                      <a:pt x="4521200" y="1625600"/>
                    </a:lnTo>
                    <a:lnTo>
                      <a:pt x="4457700" y="1612900"/>
                    </a:lnTo>
                    <a:lnTo>
                      <a:pt x="4457700" y="1625600"/>
                    </a:lnTo>
                    <a:lnTo>
                      <a:pt x="4419600" y="1625600"/>
                    </a:lnTo>
                    <a:lnTo>
                      <a:pt x="4419600" y="1625600"/>
                    </a:lnTo>
                    <a:lnTo>
                      <a:pt x="4406900" y="1612900"/>
                    </a:lnTo>
                    <a:lnTo>
                      <a:pt x="4406900" y="1612900"/>
                    </a:lnTo>
                    <a:lnTo>
                      <a:pt x="4394200" y="1612900"/>
                    </a:lnTo>
                    <a:lnTo>
                      <a:pt x="4394200" y="1612900"/>
                    </a:lnTo>
                    <a:lnTo>
                      <a:pt x="4406900" y="1612900"/>
                    </a:lnTo>
                    <a:lnTo>
                      <a:pt x="4406900" y="1625600"/>
                    </a:lnTo>
                    <a:lnTo>
                      <a:pt x="4419600" y="1625600"/>
                    </a:lnTo>
                    <a:lnTo>
                      <a:pt x="4406900" y="1625600"/>
                    </a:lnTo>
                    <a:lnTo>
                      <a:pt x="4406900" y="1638300"/>
                    </a:lnTo>
                    <a:lnTo>
                      <a:pt x="4406900" y="1651000"/>
                    </a:lnTo>
                    <a:lnTo>
                      <a:pt x="4419600" y="1651000"/>
                    </a:lnTo>
                    <a:lnTo>
                      <a:pt x="4419600" y="1651000"/>
                    </a:lnTo>
                    <a:lnTo>
                      <a:pt x="4419600" y="1651000"/>
                    </a:lnTo>
                    <a:lnTo>
                      <a:pt x="4419600" y="1663700"/>
                    </a:lnTo>
                    <a:lnTo>
                      <a:pt x="4406900" y="1676400"/>
                    </a:lnTo>
                    <a:lnTo>
                      <a:pt x="4394200" y="1676400"/>
                    </a:lnTo>
                    <a:lnTo>
                      <a:pt x="4394200" y="1663700"/>
                    </a:lnTo>
                    <a:lnTo>
                      <a:pt x="4394200" y="1663700"/>
                    </a:lnTo>
                    <a:lnTo>
                      <a:pt x="4394200" y="1676400"/>
                    </a:lnTo>
                    <a:lnTo>
                      <a:pt x="4381500" y="1676400"/>
                    </a:lnTo>
                    <a:lnTo>
                      <a:pt x="4394200" y="1676400"/>
                    </a:lnTo>
                    <a:lnTo>
                      <a:pt x="4394200" y="1676400"/>
                    </a:lnTo>
                    <a:lnTo>
                      <a:pt x="4406900" y="1676400"/>
                    </a:lnTo>
                    <a:lnTo>
                      <a:pt x="4406900" y="1689100"/>
                    </a:lnTo>
                    <a:lnTo>
                      <a:pt x="4406900" y="1701800"/>
                    </a:lnTo>
                    <a:lnTo>
                      <a:pt x="4394200" y="1714500"/>
                    </a:lnTo>
                    <a:lnTo>
                      <a:pt x="4406900" y="1714500"/>
                    </a:lnTo>
                    <a:lnTo>
                      <a:pt x="4406900" y="1714500"/>
                    </a:lnTo>
                    <a:lnTo>
                      <a:pt x="4419600" y="1727200"/>
                    </a:lnTo>
                    <a:lnTo>
                      <a:pt x="4419600" y="1727200"/>
                    </a:lnTo>
                    <a:lnTo>
                      <a:pt x="4406900" y="1727200"/>
                    </a:lnTo>
                    <a:lnTo>
                      <a:pt x="4394200" y="1739900"/>
                    </a:lnTo>
                    <a:lnTo>
                      <a:pt x="4381500" y="1739900"/>
                    </a:lnTo>
                    <a:lnTo>
                      <a:pt x="4381500" y="1739900"/>
                    </a:lnTo>
                    <a:lnTo>
                      <a:pt x="4381500" y="1727200"/>
                    </a:lnTo>
                    <a:lnTo>
                      <a:pt x="4356100" y="1739900"/>
                    </a:lnTo>
                    <a:lnTo>
                      <a:pt x="4368800" y="1739900"/>
                    </a:lnTo>
                    <a:lnTo>
                      <a:pt x="4356100" y="1752600"/>
                    </a:lnTo>
                    <a:lnTo>
                      <a:pt x="4368800" y="1752600"/>
                    </a:lnTo>
                    <a:lnTo>
                      <a:pt x="4368800" y="1765300"/>
                    </a:lnTo>
                    <a:lnTo>
                      <a:pt x="4368800" y="1778000"/>
                    </a:lnTo>
                    <a:lnTo>
                      <a:pt x="4394200" y="1778000"/>
                    </a:lnTo>
                    <a:lnTo>
                      <a:pt x="4394200" y="1778000"/>
                    </a:lnTo>
                    <a:lnTo>
                      <a:pt x="4406900" y="1778000"/>
                    </a:lnTo>
                    <a:lnTo>
                      <a:pt x="4419600" y="1778000"/>
                    </a:lnTo>
                    <a:lnTo>
                      <a:pt x="4432300" y="1778000"/>
                    </a:lnTo>
                    <a:lnTo>
                      <a:pt x="4432300" y="1778000"/>
                    </a:lnTo>
                    <a:lnTo>
                      <a:pt x="4432300" y="1778000"/>
                    </a:lnTo>
                    <a:lnTo>
                      <a:pt x="4432300" y="1790700"/>
                    </a:lnTo>
                    <a:lnTo>
                      <a:pt x="4432300" y="1803400"/>
                    </a:lnTo>
                    <a:lnTo>
                      <a:pt x="4406900" y="1816100"/>
                    </a:lnTo>
                    <a:lnTo>
                      <a:pt x="4394200" y="1816100"/>
                    </a:lnTo>
                    <a:lnTo>
                      <a:pt x="4394200" y="1828800"/>
                    </a:lnTo>
                    <a:lnTo>
                      <a:pt x="4381500" y="1828800"/>
                    </a:lnTo>
                    <a:lnTo>
                      <a:pt x="4381500" y="1841500"/>
                    </a:lnTo>
                    <a:lnTo>
                      <a:pt x="4381500" y="1854200"/>
                    </a:lnTo>
                    <a:lnTo>
                      <a:pt x="4368800" y="1854200"/>
                    </a:lnTo>
                    <a:lnTo>
                      <a:pt x="4368800" y="1866900"/>
                    </a:lnTo>
                    <a:lnTo>
                      <a:pt x="4356100" y="1866900"/>
                    </a:lnTo>
                    <a:lnTo>
                      <a:pt x="4356100" y="1866900"/>
                    </a:lnTo>
                    <a:lnTo>
                      <a:pt x="4368800" y="1866900"/>
                    </a:lnTo>
                    <a:lnTo>
                      <a:pt x="4368800" y="1866900"/>
                    </a:lnTo>
                    <a:lnTo>
                      <a:pt x="4381500" y="1854200"/>
                    </a:lnTo>
                    <a:lnTo>
                      <a:pt x="4381500" y="1854200"/>
                    </a:lnTo>
                    <a:lnTo>
                      <a:pt x="4406900" y="1854200"/>
                    </a:lnTo>
                    <a:lnTo>
                      <a:pt x="4432300" y="1854200"/>
                    </a:lnTo>
                    <a:lnTo>
                      <a:pt x="4445000" y="1841500"/>
                    </a:lnTo>
                    <a:lnTo>
                      <a:pt x="4445000" y="1841500"/>
                    </a:lnTo>
                    <a:lnTo>
                      <a:pt x="4445000" y="1841500"/>
                    </a:lnTo>
                    <a:lnTo>
                      <a:pt x="4457700" y="1841500"/>
                    </a:lnTo>
                    <a:lnTo>
                      <a:pt x="4470400" y="1854200"/>
                    </a:lnTo>
                    <a:lnTo>
                      <a:pt x="4457700" y="1866900"/>
                    </a:lnTo>
                    <a:lnTo>
                      <a:pt x="4483100" y="1866900"/>
                    </a:lnTo>
                    <a:lnTo>
                      <a:pt x="4483100" y="1866900"/>
                    </a:lnTo>
                    <a:lnTo>
                      <a:pt x="4495800" y="1866900"/>
                    </a:lnTo>
                    <a:lnTo>
                      <a:pt x="4495800" y="1866900"/>
                    </a:lnTo>
                    <a:lnTo>
                      <a:pt x="4508500" y="1866900"/>
                    </a:lnTo>
                    <a:lnTo>
                      <a:pt x="4495800" y="1892300"/>
                    </a:lnTo>
                    <a:lnTo>
                      <a:pt x="4495800" y="1892300"/>
                    </a:lnTo>
                    <a:lnTo>
                      <a:pt x="4483100" y="1905000"/>
                    </a:lnTo>
                    <a:lnTo>
                      <a:pt x="4495800" y="1917700"/>
                    </a:lnTo>
                    <a:lnTo>
                      <a:pt x="4495800" y="1930400"/>
                    </a:lnTo>
                    <a:lnTo>
                      <a:pt x="4508500" y="1930400"/>
                    </a:lnTo>
                    <a:lnTo>
                      <a:pt x="4495800" y="1943100"/>
                    </a:lnTo>
                    <a:lnTo>
                      <a:pt x="4495800" y="1943100"/>
                    </a:lnTo>
                    <a:lnTo>
                      <a:pt x="4495800" y="1955800"/>
                    </a:lnTo>
                    <a:lnTo>
                      <a:pt x="4495800" y="1955800"/>
                    </a:lnTo>
                    <a:lnTo>
                      <a:pt x="4495800" y="1981200"/>
                    </a:lnTo>
                    <a:lnTo>
                      <a:pt x="4495800" y="1981200"/>
                    </a:lnTo>
                    <a:lnTo>
                      <a:pt x="4495800" y="1993900"/>
                    </a:lnTo>
                    <a:lnTo>
                      <a:pt x="4495800" y="1993900"/>
                    </a:lnTo>
                    <a:lnTo>
                      <a:pt x="4483100" y="2006600"/>
                    </a:lnTo>
                    <a:lnTo>
                      <a:pt x="4495800" y="2019300"/>
                    </a:lnTo>
                    <a:lnTo>
                      <a:pt x="4495800" y="2019300"/>
                    </a:lnTo>
                    <a:lnTo>
                      <a:pt x="4508500" y="2019300"/>
                    </a:lnTo>
                    <a:lnTo>
                      <a:pt x="4508500" y="2032000"/>
                    </a:lnTo>
                    <a:lnTo>
                      <a:pt x="4508500" y="2032000"/>
                    </a:lnTo>
                    <a:lnTo>
                      <a:pt x="4495800" y="2032000"/>
                    </a:lnTo>
                    <a:lnTo>
                      <a:pt x="4457700" y="2044700"/>
                    </a:lnTo>
                    <a:lnTo>
                      <a:pt x="4445000" y="2044700"/>
                    </a:lnTo>
                    <a:lnTo>
                      <a:pt x="4445000" y="2044700"/>
                    </a:lnTo>
                    <a:lnTo>
                      <a:pt x="4432300" y="2057400"/>
                    </a:lnTo>
                    <a:lnTo>
                      <a:pt x="4419600" y="2070100"/>
                    </a:lnTo>
                    <a:lnTo>
                      <a:pt x="4419600" y="2070100"/>
                    </a:lnTo>
                    <a:lnTo>
                      <a:pt x="4406900" y="2070100"/>
                    </a:lnTo>
                    <a:lnTo>
                      <a:pt x="4406900" y="2082800"/>
                    </a:lnTo>
                    <a:lnTo>
                      <a:pt x="4406900" y="2082800"/>
                    </a:lnTo>
                    <a:lnTo>
                      <a:pt x="4394200" y="2095500"/>
                    </a:lnTo>
                    <a:lnTo>
                      <a:pt x="4368800" y="2082800"/>
                    </a:lnTo>
                    <a:lnTo>
                      <a:pt x="4368800" y="2095500"/>
                    </a:lnTo>
                    <a:lnTo>
                      <a:pt x="4356100" y="2095500"/>
                    </a:lnTo>
                    <a:lnTo>
                      <a:pt x="4343400" y="2108200"/>
                    </a:lnTo>
                    <a:lnTo>
                      <a:pt x="4330700" y="2108200"/>
                    </a:lnTo>
                    <a:lnTo>
                      <a:pt x="4330700" y="2108200"/>
                    </a:lnTo>
                    <a:lnTo>
                      <a:pt x="4330700" y="2120900"/>
                    </a:lnTo>
                    <a:lnTo>
                      <a:pt x="4318000" y="2146300"/>
                    </a:lnTo>
                    <a:lnTo>
                      <a:pt x="4318000" y="2146300"/>
                    </a:lnTo>
                    <a:lnTo>
                      <a:pt x="4305300" y="2146300"/>
                    </a:lnTo>
                    <a:lnTo>
                      <a:pt x="4305300" y="2159000"/>
                    </a:lnTo>
                    <a:lnTo>
                      <a:pt x="4305300" y="2159000"/>
                    </a:lnTo>
                    <a:lnTo>
                      <a:pt x="4292600" y="2159000"/>
                    </a:lnTo>
                    <a:lnTo>
                      <a:pt x="42926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67200" y="2159000"/>
                    </a:lnTo>
                    <a:lnTo>
                      <a:pt x="4279900" y="2159000"/>
                    </a:lnTo>
                    <a:lnTo>
                      <a:pt x="4254500" y="2159000"/>
                    </a:lnTo>
                    <a:lnTo>
                      <a:pt x="4254500" y="2159000"/>
                    </a:lnTo>
                    <a:lnTo>
                      <a:pt x="4267200" y="2159000"/>
                    </a:lnTo>
                    <a:lnTo>
                      <a:pt x="4254500" y="2171700"/>
                    </a:lnTo>
                    <a:lnTo>
                      <a:pt x="4229100" y="2171700"/>
                    </a:lnTo>
                    <a:lnTo>
                      <a:pt x="4241800" y="2159000"/>
                    </a:lnTo>
                    <a:lnTo>
                      <a:pt x="4229100" y="2171700"/>
                    </a:lnTo>
                    <a:lnTo>
                      <a:pt x="4229100" y="2159000"/>
                    </a:lnTo>
                    <a:lnTo>
                      <a:pt x="42164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191000" y="2171700"/>
                    </a:lnTo>
                    <a:lnTo>
                      <a:pt x="4191000" y="2184400"/>
                    </a:lnTo>
                    <a:lnTo>
                      <a:pt x="4178300" y="2184400"/>
                    </a:lnTo>
                    <a:lnTo>
                      <a:pt x="4178300" y="2184400"/>
                    </a:lnTo>
                    <a:lnTo>
                      <a:pt x="4178300" y="2171700"/>
                    </a:lnTo>
                    <a:lnTo>
                      <a:pt x="4178300" y="2171700"/>
                    </a:lnTo>
                    <a:lnTo>
                      <a:pt x="4165600" y="2171700"/>
                    </a:lnTo>
                    <a:lnTo>
                      <a:pt x="4165600" y="2171700"/>
                    </a:lnTo>
                    <a:lnTo>
                      <a:pt x="4152900" y="2171700"/>
                    </a:lnTo>
                    <a:lnTo>
                      <a:pt x="4152900" y="2171700"/>
                    </a:lnTo>
                    <a:lnTo>
                      <a:pt x="4152900" y="2171700"/>
                    </a:lnTo>
                    <a:lnTo>
                      <a:pt x="4140200" y="2159000"/>
                    </a:lnTo>
                    <a:lnTo>
                      <a:pt x="4127500" y="2171700"/>
                    </a:lnTo>
                    <a:lnTo>
                      <a:pt x="4127500" y="2159000"/>
                    </a:lnTo>
                    <a:lnTo>
                      <a:pt x="4127500" y="2159000"/>
                    </a:lnTo>
                    <a:lnTo>
                      <a:pt x="4127500" y="2171700"/>
                    </a:lnTo>
                    <a:lnTo>
                      <a:pt x="4114800" y="2171700"/>
                    </a:lnTo>
                    <a:lnTo>
                      <a:pt x="4114800" y="2171700"/>
                    </a:lnTo>
                    <a:lnTo>
                      <a:pt x="4102100" y="2171700"/>
                    </a:lnTo>
                    <a:lnTo>
                      <a:pt x="4102100" y="2159000"/>
                    </a:lnTo>
                    <a:lnTo>
                      <a:pt x="4114800" y="2159000"/>
                    </a:lnTo>
                    <a:lnTo>
                      <a:pt x="4089400" y="2146300"/>
                    </a:lnTo>
                    <a:lnTo>
                      <a:pt x="4076700" y="2146300"/>
                    </a:lnTo>
                    <a:lnTo>
                      <a:pt x="4076700" y="2146300"/>
                    </a:lnTo>
                    <a:lnTo>
                      <a:pt x="4076700" y="2146300"/>
                    </a:lnTo>
                    <a:lnTo>
                      <a:pt x="4064000" y="2146300"/>
                    </a:lnTo>
                    <a:lnTo>
                      <a:pt x="4064000" y="2146300"/>
                    </a:lnTo>
                    <a:lnTo>
                      <a:pt x="4064000" y="2146300"/>
                    </a:lnTo>
                    <a:lnTo>
                      <a:pt x="4064000" y="2133600"/>
                    </a:lnTo>
                    <a:lnTo>
                      <a:pt x="4064000" y="2146300"/>
                    </a:lnTo>
                    <a:lnTo>
                      <a:pt x="4051300" y="2146300"/>
                    </a:lnTo>
                    <a:lnTo>
                      <a:pt x="4051300" y="2146300"/>
                    </a:lnTo>
                    <a:lnTo>
                      <a:pt x="4025900" y="2146300"/>
                    </a:lnTo>
                    <a:lnTo>
                      <a:pt x="4025900" y="21463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75100" y="2133600"/>
                    </a:lnTo>
                    <a:lnTo>
                      <a:pt x="3975100" y="2133600"/>
                    </a:lnTo>
                    <a:lnTo>
                      <a:pt x="3962400" y="2133600"/>
                    </a:lnTo>
                    <a:lnTo>
                      <a:pt x="3949700" y="2133600"/>
                    </a:lnTo>
                    <a:lnTo>
                      <a:pt x="3937000" y="2133600"/>
                    </a:lnTo>
                    <a:lnTo>
                      <a:pt x="3937000" y="2120900"/>
                    </a:lnTo>
                    <a:lnTo>
                      <a:pt x="3937000" y="2120900"/>
                    </a:lnTo>
                    <a:lnTo>
                      <a:pt x="3924300" y="2133600"/>
                    </a:lnTo>
                    <a:lnTo>
                      <a:pt x="3937000" y="2120900"/>
                    </a:lnTo>
                    <a:lnTo>
                      <a:pt x="3911600" y="2120900"/>
                    </a:lnTo>
                    <a:lnTo>
                      <a:pt x="3911600" y="2120900"/>
                    </a:lnTo>
                    <a:lnTo>
                      <a:pt x="3911600" y="2120900"/>
                    </a:lnTo>
                    <a:lnTo>
                      <a:pt x="3898900" y="2108200"/>
                    </a:lnTo>
                    <a:lnTo>
                      <a:pt x="3886200" y="2120900"/>
                    </a:lnTo>
                    <a:lnTo>
                      <a:pt x="3873500" y="2120900"/>
                    </a:lnTo>
                    <a:lnTo>
                      <a:pt x="3886200" y="2108200"/>
                    </a:lnTo>
                    <a:lnTo>
                      <a:pt x="3873500" y="2108200"/>
                    </a:lnTo>
                    <a:lnTo>
                      <a:pt x="3860800" y="2120900"/>
                    </a:lnTo>
                    <a:lnTo>
                      <a:pt x="3860800" y="2120900"/>
                    </a:lnTo>
                    <a:lnTo>
                      <a:pt x="3873500" y="2108200"/>
                    </a:lnTo>
                    <a:lnTo>
                      <a:pt x="3797300" y="2095500"/>
                    </a:lnTo>
                    <a:lnTo>
                      <a:pt x="3797300" y="2095500"/>
                    </a:lnTo>
                    <a:lnTo>
                      <a:pt x="3784600" y="2095500"/>
                    </a:lnTo>
                    <a:lnTo>
                      <a:pt x="3771900" y="2095500"/>
                    </a:lnTo>
                    <a:lnTo>
                      <a:pt x="3771900" y="2095500"/>
                    </a:lnTo>
                    <a:lnTo>
                      <a:pt x="3759200" y="2120900"/>
                    </a:lnTo>
                    <a:lnTo>
                      <a:pt x="3746500" y="2120900"/>
                    </a:lnTo>
                    <a:lnTo>
                      <a:pt x="3746500" y="2120900"/>
                    </a:lnTo>
                    <a:lnTo>
                      <a:pt x="3733800" y="2120900"/>
                    </a:lnTo>
                    <a:lnTo>
                      <a:pt x="3746500" y="2120900"/>
                    </a:lnTo>
                    <a:lnTo>
                      <a:pt x="3733800" y="2120900"/>
                    </a:lnTo>
                    <a:lnTo>
                      <a:pt x="3746500" y="2146300"/>
                    </a:lnTo>
                    <a:lnTo>
                      <a:pt x="3746500" y="2146300"/>
                    </a:lnTo>
                    <a:lnTo>
                      <a:pt x="3759200" y="2159000"/>
                    </a:lnTo>
                    <a:lnTo>
                      <a:pt x="3759200" y="2159000"/>
                    </a:lnTo>
                    <a:lnTo>
                      <a:pt x="3759200" y="2171700"/>
                    </a:lnTo>
                    <a:lnTo>
                      <a:pt x="3746500" y="2197100"/>
                    </a:lnTo>
                    <a:lnTo>
                      <a:pt x="3733800" y="2197100"/>
                    </a:lnTo>
                    <a:lnTo>
                      <a:pt x="3733800" y="2197100"/>
                    </a:lnTo>
                    <a:lnTo>
                      <a:pt x="3695700" y="2197100"/>
                    </a:lnTo>
                    <a:lnTo>
                      <a:pt x="3695700" y="2184400"/>
                    </a:lnTo>
                    <a:lnTo>
                      <a:pt x="3683000" y="2171700"/>
                    </a:lnTo>
                    <a:lnTo>
                      <a:pt x="3683000" y="2171700"/>
                    </a:lnTo>
                    <a:lnTo>
                      <a:pt x="3683000" y="2171700"/>
                    </a:lnTo>
                    <a:lnTo>
                      <a:pt x="3657600" y="2159000"/>
                    </a:lnTo>
                    <a:lnTo>
                      <a:pt x="3644900" y="2159000"/>
                    </a:lnTo>
                    <a:lnTo>
                      <a:pt x="3644900" y="2159000"/>
                    </a:lnTo>
                    <a:lnTo>
                      <a:pt x="3517900" y="2146300"/>
                    </a:lnTo>
                    <a:lnTo>
                      <a:pt x="3517900" y="2146300"/>
                    </a:lnTo>
                    <a:lnTo>
                      <a:pt x="3543300" y="2095500"/>
                    </a:lnTo>
                    <a:lnTo>
                      <a:pt x="3530600" y="2070100"/>
                    </a:lnTo>
                    <a:lnTo>
                      <a:pt x="3530600" y="2057400"/>
                    </a:lnTo>
                    <a:lnTo>
                      <a:pt x="3505200" y="2044700"/>
                    </a:lnTo>
                    <a:lnTo>
                      <a:pt x="3517900" y="2032000"/>
                    </a:lnTo>
                    <a:lnTo>
                      <a:pt x="3479800" y="2019300"/>
                    </a:lnTo>
                    <a:lnTo>
                      <a:pt x="3467100" y="2019300"/>
                    </a:lnTo>
                    <a:lnTo>
                      <a:pt x="3416300" y="1981200"/>
                    </a:lnTo>
                    <a:lnTo>
                      <a:pt x="3378200" y="1981200"/>
                    </a:lnTo>
                    <a:lnTo>
                      <a:pt x="3327400" y="1955800"/>
                    </a:lnTo>
                    <a:lnTo>
                      <a:pt x="3302000" y="1955800"/>
                    </a:lnTo>
                    <a:lnTo>
                      <a:pt x="3251200" y="1905000"/>
                    </a:lnTo>
                    <a:lnTo>
                      <a:pt x="3251200" y="1892300"/>
                    </a:lnTo>
                    <a:lnTo>
                      <a:pt x="3238500" y="1892300"/>
                    </a:lnTo>
                    <a:lnTo>
                      <a:pt x="3238500" y="1879600"/>
                    </a:lnTo>
                    <a:lnTo>
                      <a:pt x="3238500" y="1866900"/>
                    </a:lnTo>
                    <a:lnTo>
                      <a:pt x="3238500" y="1816100"/>
                    </a:lnTo>
                    <a:lnTo>
                      <a:pt x="3213100" y="1778000"/>
                    </a:lnTo>
                    <a:lnTo>
                      <a:pt x="3200400" y="1752600"/>
                    </a:lnTo>
                    <a:lnTo>
                      <a:pt x="3187700" y="1752600"/>
                    </a:lnTo>
                    <a:lnTo>
                      <a:pt x="3175000" y="1739900"/>
                    </a:lnTo>
                    <a:lnTo>
                      <a:pt x="3136900" y="1727200"/>
                    </a:lnTo>
                    <a:lnTo>
                      <a:pt x="3111500" y="1727200"/>
                    </a:lnTo>
                    <a:lnTo>
                      <a:pt x="3073400" y="1714500"/>
                    </a:lnTo>
                    <a:lnTo>
                      <a:pt x="3048000" y="1701800"/>
                    </a:lnTo>
                    <a:lnTo>
                      <a:pt x="3048000" y="1701800"/>
                    </a:lnTo>
                    <a:lnTo>
                      <a:pt x="3009900" y="1701800"/>
                    </a:lnTo>
                    <a:lnTo>
                      <a:pt x="2933700" y="1689100"/>
                    </a:lnTo>
                    <a:lnTo>
                      <a:pt x="2882900" y="1651000"/>
                    </a:lnTo>
                    <a:lnTo>
                      <a:pt x="2870200" y="1638300"/>
                    </a:lnTo>
                    <a:lnTo>
                      <a:pt x="2857500" y="1638300"/>
                    </a:lnTo>
                    <a:lnTo>
                      <a:pt x="2832100" y="1625600"/>
                    </a:lnTo>
                    <a:lnTo>
                      <a:pt x="2781300" y="1600200"/>
                    </a:lnTo>
                    <a:lnTo>
                      <a:pt x="2768600" y="1574800"/>
                    </a:lnTo>
                    <a:lnTo>
                      <a:pt x="2755900" y="1562100"/>
                    </a:lnTo>
                    <a:lnTo>
                      <a:pt x="2730500" y="1549400"/>
                    </a:lnTo>
                    <a:lnTo>
                      <a:pt x="2705100" y="1536700"/>
                    </a:lnTo>
                    <a:lnTo>
                      <a:pt x="2692400" y="1536700"/>
                    </a:lnTo>
                    <a:lnTo>
                      <a:pt x="2679700" y="1549400"/>
                    </a:lnTo>
                    <a:lnTo>
                      <a:pt x="2679700" y="1549400"/>
                    </a:lnTo>
                    <a:lnTo>
                      <a:pt x="2667000" y="1549400"/>
                    </a:lnTo>
                    <a:lnTo>
                      <a:pt x="2667000" y="1562100"/>
                    </a:lnTo>
                    <a:lnTo>
                      <a:pt x="2654300" y="1562100"/>
                    </a:lnTo>
                    <a:lnTo>
                      <a:pt x="2641600" y="1562100"/>
                    </a:lnTo>
                    <a:lnTo>
                      <a:pt x="2641600" y="1562100"/>
                    </a:lnTo>
                    <a:lnTo>
                      <a:pt x="2641600" y="1562100"/>
                    </a:lnTo>
                    <a:lnTo>
                      <a:pt x="2628900" y="1562100"/>
                    </a:lnTo>
                    <a:lnTo>
                      <a:pt x="2641600" y="1574800"/>
                    </a:lnTo>
                    <a:lnTo>
                      <a:pt x="2641600" y="1574800"/>
                    </a:lnTo>
                    <a:lnTo>
                      <a:pt x="2616200" y="1574800"/>
                    </a:lnTo>
                    <a:lnTo>
                      <a:pt x="2603500" y="1574800"/>
                    </a:lnTo>
                    <a:lnTo>
                      <a:pt x="2578100" y="1574800"/>
                    </a:lnTo>
                    <a:lnTo>
                      <a:pt x="2565400" y="1574800"/>
                    </a:lnTo>
                    <a:lnTo>
                      <a:pt x="2552700" y="1587500"/>
                    </a:lnTo>
                    <a:lnTo>
                      <a:pt x="2540000" y="1600200"/>
                    </a:lnTo>
                    <a:lnTo>
                      <a:pt x="2527300" y="1600200"/>
                    </a:lnTo>
                    <a:lnTo>
                      <a:pt x="2514600" y="1600200"/>
                    </a:lnTo>
                    <a:lnTo>
                      <a:pt x="2501900" y="1625600"/>
                    </a:lnTo>
                    <a:lnTo>
                      <a:pt x="2501900" y="1638300"/>
                    </a:lnTo>
                    <a:lnTo>
                      <a:pt x="2501900" y="1638300"/>
                    </a:lnTo>
                    <a:lnTo>
                      <a:pt x="2501900" y="1638300"/>
                    </a:lnTo>
                    <a:lnTo>
                      <a:pt x="2489200" y="1663700"/>
                    </a:lnTo>
                    <a:lnTo>
                      <a:pt x="2476500" y="1663700"/>
                    </a:lnTo>
                    <a:lnTo>
                      <a:pt x="2476500" y="1663700"/>
                    </a:lnTo>
                    <a:lnTo>
                      <a:pt x="2489200" y="1663700"/>
                    </a:lnTo>
                    <a:lnTo>
                      <a:pt x="2476500" y="1676400"/>
                    </a:lnTo>
                    <a:lnTo>
                      <a:pt x="2463800" y="1676400"/>
                    </a:lnTo>
                    <a:lnTo>
                      <a:pt x="2463800" y="1689100"/>
                    </a:lnTo>
                    <a:lnTo>
                      <a:pt x="2451100" y="1689100"/>
                    </a:lnTo>
                    <a:lnTo>
                      <a:pt x="2451100" y="1689100"/>
                    </a:lnTo>
                    <a:lnTo>
                      <a:pt x="2438400" y="1689100"/>
                    </a:lnTo>
                    <a:lnTo>
                      <a:pt x="2438400" y="1676400"/>
                    </a:lnTo>
                    <a:lnTo>
                      <a:pt x="2425700" y="1676400"/>
                    </a:lnTo>
                    <a:lnTo>
                      <a:pt x="2425700" y="1676400"/>
                    </a:lnTo>
                    <a:lnTo>
                      <a:pt x="2413000" y="1676400"/>
                    </a:lnTo>
                    <a:lnTo>
                      <a:pt x="2413000" y="1676400"/>
                    </a:lnTo>
                    <a:lnTo>
                      <a:pt x="2400300" y="1676400"/>
                    </a:lnTo>
                    <a:lnTo>
                      <a:pt x="2400300" y="1676400"/>
                    </a:lnTo>
                    <a:lnTo>
                      <a:pt x="2400300" y="1676400"/>
                    </a:lnTo>
                    <a:lnTo>
                      <a:pt x="2413000" y="1676400"/>
                    </a:lnTo>
                    <a:lnTo>
                      <a:pt x="2387600" y="1663700"/>
                    </a:lnTo>
                    <a:lnTo>
                      <a:pt x="2374900" y="1663700"/>
                    </a:lnTo>
                    <a:lnTo>
                      <a:pt x="2374900" y="1663700"/>
                    </a:lnTo>
                    <a:lnTo>
                      <a:pt x="2374900" y="1663700"/>
                    </a:lnTo>
                    <a:lnTo>
                      <a:pt x="2362200" y="1663700"/>
                    </a:lnTo>
                    <a:lnTo>
                      <a:pt x="2362200" y="1676400"/>
                    </a:lnTo>
                    <a:lnTo>
                      <a:pt x="2374900" y="1676400"/>
                    </a:lnTo>
                    <a:lnTo>
                      <a:pt x="2374900" y="1676400"/>
                    </a:lnTo>
                    <a:lnTo>
                      <a:pt x="2362200" y="1676400"/>
                    </a:lnTo>
                    <a:lnTo>
                      <a:pt x="2362200" y="1676400"/>
                    </a:lnTo>
                    <a:lnTo>
                      <a:pt x="2349500" y="1676400"/>
                    </a:lnTo>
                    <a:lnTo>
                      <a:pt x="2349500" y="1676400"/>
                    </a:lnTo>
                    <a:lnTo>
                      <a:pt x="2336800" y="1676400"/>
                    </a:lnTo>
                    <a:lnTo>
                      <a:pt x="2324100" y="1676400"/>
                    </a:lnTo>
                    <a:lnTo>
                      <a:pt x="2324100" y="1676400"/>
                    </a:lnTo>
                    <a:lnTo>
                      <a:pt x="23241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73300" y="1663700"/>
                    </a:lnTo>
                    <a:lnTo>
                      <a:pt x="2273300" y="1651000"/>
                    </a:lnTo>
                    <a:lnTo>
                      <a:pt x="2260600" y="1663700"/>
                    </a:lnTo>
                    <a:lnTo>
                      <a:pt x="2260600" y="1651000"/>
                    </a:lnTo>
                    <a:lnTo>
                      <a:pt x="2247900" y="1651000"/>
                    </a:lnTo>
                    <a:lnTo>
                      <a:pt x="2247900" y="1663700"/>
                    </a:lnTo>
                    <a:lnTo>
                      <a:pt x="2247900" y="1663700"/>
                    </a:lnTo>
                    <a:lnTo>
                      <a:pt x="2247900" y="1663700"/>
                    </a:lnTo>
                    <a:lnTo>
                      <a:pt x="2235200" y="1663700"/>
                    </a:lnTo>
                    <a:lnTo>
                      <a:pt x="2235200" y="1663700"/>
                    </a:lnTo>
                    <a:lnTo>
                      <a:pt x="2222500" y="1663700"/>
                    </a:lnTo>
                    <a:lnTo>
                      <a:pt x="2222500" y="1676400"/>
                    </a:lnTo>
                    <a:lnTo>
                      <a:pt x="2235200" y="1676400"/>
                    </a:lnTo>
                    <a:lnTo>
                      <a:pt x="2222500" y="1676400"/>
                    </a:lnTo>
                    <a:lnTo>
                      <a:pt x="2222500" y="1676400"/>
                    </a:lnTo>
                    <a:lnTo>
                      <a:pt x="2222500" y="1689100"/>
                    </a:lnTo>
                    <a:lnTo>
                      <a:pt x="22098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71700" y="1676400"/>
                    </a:lnTo>
                    <a:lnTo>
                      <a:pt x="2184400" y="1676400"/>
                    </a:lnTo>
                    <a:lnTo>
                      <a:pt x="2171700" y="1676400"/>
                    </a:lnTo>
                    <a:lnTo>
                      <a:pt x="2171700" y="1663700"/>
                    </a:lnTo>
                    <a:lnTo>
                      <a:pt x="2171700" y="1663700"/>
                    </a:lnTo>
                    <a:lnTo>
                      <a:pt x="2171700" y="1663700"/>
                    </a:lnTo>
                    <a:lnTo>
                      <a:pt x="2133600" y="1663700"/>
                    </a:lnTo>
                    <a:lnTo>
                      <a:pt x="2133600" y="1663700"/>
                    </a:lnTo>
                    <a:lnTo>
                      <a:pt x="2133600" y="1663700"/>
                    </a:lnTo>
                    <a:lnTo>
                      <a:pt x="2133600" y="1676400"/>
                    </a:lnTo>
                    <a:lnTo>
                      <a:pt x="2120900" y="1676400"/>
                    </a:lnTo>
                    <a:lnTo>
                      <a:pt x="2120900" y="1676400"/>
                    </a:lnTo>
                    <a:lnTo>
                      <a:pt x="2108200" y="1676400"/>
                    </a:lnTo>
                    <a:lnTo>
                      <a:pt x="2095500" y="1676400"/>
                    </a:lnTo>
                    <a:lnTo>
                      <a:pt x="2082800" y="1663700"/>
                    </a:lnTo>
                    <a:lnTo>
                      <a:pt x="2082800" y="1676400"/>
                    </a:lnTo>
                    <a:lnTo>
                      <a:pt x="2095500" y="1676400"/>
                    </a:lnTo>
                    <a:lnTo>
                      <a:pt x="2082800" y="1701800"/>
                    </a:lnTo>
                    <a:lnTo>
                      <a:pt x="2082800" y="1727200"/>
                    </a:lnTo>
                    <a:lnTo>
                      <a:pt x="2070100" y="1714500"/>
                    </a:lnTo>
                    <a:lnTo>
                      <a:pt x="2070100" y="1714500"/>
                    </a:lnTo>
                    <a:lnTo>
                      <a:pt x="2057400" y="1714500"/>
                    </a:lnTo>
                    <a:lnTo>
                      <a:pt x="20447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19300" y="1727200"/>
                    </a:lnTo>
                    <a:lnTo>
                      <a:pt x="2019300" y="1727200"/>
                    </a:lnTo>
                    <a:lnTo>
                      <a:pt x="2032000" y="1727200"/>
                    </a:lnTo>
                    <a:lnTo>
                      <a:pt x="2032000" y="1739900"/>
                    </a:lnTo>
                    <a:lnTo>
                      <a:pt x="2006600" y="1739900"/>
                    </a:lnTo>
                    <a:lnTo>
                      <a:pt x="2006600" y="1739900"/>
                    </a:lnTo>
                    <a:lnTo>
                      <a:pt x="1993900" y="1727200"/>
                    </a:lnTo>
                    <a:lnTo>
                      <a:pt x="1993900" y="1727200"/>
                    </a:lnTo>
                    <a:lnTo>
                      <a:pt x="1968500" y="1727200"/>
                    </a:lnTo>
                    <a:lnTo>
                      <a:pt x="1968500" y="1727200"/>
                    </a:lnTo>
                    <a:lnTo>
                      <a:pt x="1955800" y="17272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30400" y="1752600"/>
                    </a:lnTo>
                    <a:lnTo>
                      <a:pt x="1917700" y="1752600"/>
                    </a:lnTo>
                    <a:lnTo>
                      <a:pt x="1917700" y="1765300"/>
                    </a:lnTo>
                    <a:lnTo>
                      <a:pt x="1917700" y="1765300"/>
                    </a:lnTo>
                    <a:lnTo>
                      <a:pt x="1917700" y="1765300"/>
                    </a:lnTo>
                    <a:lnTo>
                      <a:pt x="1930400" y="1765300"/>
                    </a:lnTo>
                    <a:lnTo>
                      <a:pt x="1930400" y="1765300"/>
                    </a:lnTo>
                    <a:lnTo>
                      <a:pt x="1943100" y="1765300"/>
                    </a:lnTo>
                    <a:lnTo>
                      <a:pt x="19431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17700" y="1778000"/>
                    </a:lnTo>
                    <a:lnTo>
                      <a:pt x="1905000" y="1790700"/>
                    </a:lnTo>
                    <a:lnTo>
                      <a:pt x="1866900" y="1778000"/>
                    </a:lnTo>
                    <a:lnTo>
                      <a:pt x="1866900" y="1778000"/>
                    </a:lnTo>
                    <a:lnTo>
                      <a:pt x="1854200" y="1778000"/>
                    </a:lnTo>
                    <a:lnTo>
                      <a:pt x="1841500" y="1778000"/>
                    </a:lnTo>
                    <a:lnTo>
                      <a:pt x="1828800" y="1778000"/>
                    </a:lnTo>
                    <a:lnTo>
                      <a:pt x="1828800" y="1790700"/>
                    </a:lnTo>
                    <a:lnTo>
                      <a:pt x="1828800" y="1790700"/>
                    </a:lnTo>
                    <a:lnTo>
                      <a:pt x="1816100" y="1790700"/>
                    </a:lnTo>
                    <a:lnTo>
                      <a:pt x="1803400" y="1790700"/>
                    </a:lnTo>
                    <a:lnTo>
                      <a:pt x="1803400" y="1790700"/>
                    </a:lnTo>
                    <a:lnTo>
                      <a:pt x="1803400" y="1778000"/>
                    </a:lnTo>
                    <a:lnTo>
                      <a:pt x="1803400" y="1778000"/>
                    </a:lnTo>
                    <a:lnTo>
                      <a:pt x="1803400" y="1778000"/>
                    </a:lnTo>
                    <a:lnTo>
                      <a:pt x="1790700" y="1765300"/>
                    </a:lnTo>
                    <a:lnTo>
                      <a:pt x="1778000" y="1752600"/>
                    </a:lnTo>
                    <a:lnTo>
                      <a:pt x="1778000" y="1752600"/>
                    </a:lnTo>
                    <a:lnTo>
                      <a:pt x="1778000" y="1739900"/>
                    </a:lnTo>
                    <a:lnTo>
                      <a:pt x="1778000" y="1739900"/>
                    </a:lnTo>
                    <a:lnTo>
                      <a:pt x="1778000" y="1739900"/>
                    </a:lnTo>
                    <a:lnTo>
                      <a:pt x="1778000" y="1727200"/>
                    </a:lnTo>
                    <a:lnTo>
                      <a:pt x="1790700" y="1739900"/>
                    </a:lnTo>
                    <a:lnTo>
                      <a:pt x="1778000" y="1727200"/>
                    </a:lnTo>
                    <a:lnTo>
                      <a:pt x="1790700" y="1714500"/>
                    </a:lnTo>
                    <a:lnTo>
                      <a:pt x="1790700" y="1701800"/>
                    </a:lnTo>
                    <a:lnTo>
                      <a:pt x="1778000" y="1701800"/>
                    </a:lnTo>
                    <a:lnTo>
                      <a:pt x="1778000" y="1701800"/>
                    </a:lnTo>
                    <a:lnTo>
                      <a:pt x="1778000" y="1701800"/>
                    </a:lnTo>
                    <a:lnTo>
                      <a:pt x="1765300" y="1701800"/>
                    </a:lnTo>
                    <a:lnTo>
                      <a:pt x="1765300" y="1689100"/>
                    </a:lnTo>
                    <a:lnTo>
                      <a:pt x="1752600" y="1689100"/>
                    </a:lnTo>
                    <a:lnTo>
                      <a:pt x="1739900" y="1689100"/>
                    </a:lnTo>
                    <a:lnTo>
                      <a:pt x="1739900" y="1689100"/>
                    </a:lnTo>
                    <a:lnTo>
                      <a:pt x="1727200" y="1689100"/>
                    </a:lnTo>
                    <a:lnTo>
                      <a:pt x="1727200" y="1676400"/>
                    </a:lnTo>
                    <a:lnTo>
                      <a:pt x="1727200" y="1676400"/>
                    </a:lnTo>
                    <a:lnTo>
                      <a:pt x="1739900" y="1676400"/>
                    </a:lnTo>
                    <a:lnTo>
                      <a:pt x="1701800" y="1638300"/>
                    </a:lnTo>
                    <a:lnTo>
                      <a:pt x="1689100" y="1638300"/>
                    </a:lnTo>
                    <a:lnTo>
                      <a:pt x="1676400" y="1625600"/>
                    </a:lnTo>
                    <a:lnTo>
                      <a:pt x="1663700" y="1625600"/>
                    </a:lnTo>
                    <a:lnTo>
                      <a:pt x="1663700" y="1625600"/>
                    </a:lnTo>
                    <a:lnTo>
                      <a:pt x="1663700" y="1625600"/>
                    </a:lnTo>
                    <a:lnTo>
                      <a:pt x="1638300" y="1600200"/>
                    </a:lnTo>
                    <a:lnTo>
                      <a:pt x="1612900" y="1587500"/>
                    </a:lnTo>
                    <a:lnTo>
                      <a:pt x="1612900" y="1587500"/>
                    </a:lnTo>
                    <a:lnTo>
                      <a:pt x="1612900" y="1587500"/>
                    </a:lnTo>
                    <a:lnTo>
                      <a:pt x="1612900" y="1574800"/>
                    </a:lnTo>
                    <a:lnTo>
                      <a:pt x="1600200" y="1574800"/>
                    </a:lnTo>
                    <a:lnTo>
                      <a:pt x="1600200" y="1574800"/>
                    </a:lnTo>
                    <a:lnTo>
                      <a:pt x="1600200" y="1574800"/>
                    </a:lnTo>
                    <a:lnTo>
                      <a:pt x="1574800" y="1562100"/>
                    </a:lnTo>
                    <a:lnTo>
                      <a:pt x="1549400" y="1549400"/>
                    </a:lnTo>
                    <a:lnTo>
                      <a:pt x="1549400" y="1549400"/>
                    </a:lnTo>
                    <a:lnTo>
                      <a:pt x="1536700" y="1549400"/>
                    </a:lnTo>
                    <a:lnTo>
                      <a:pt x="1536700" y="1536700"/>
                    </a:lnTo>
                    <a:lnTo>
                      <a:pt x="1536700" y="1536700"/>
                    </a:lnTo>
                    <a:lnTo>
                      <a:pt x="1536700" y="1536700"/>
                    </a:lnTo>
                    <a:lnTo>
                      <a:pt x="1549400" y="1536700"/>
                    </a:lnTo>
                    <a:lnTo>
                      <a:pt x="1549400" y="1536700"/>
                    </a:lnTo>
                    <a:lnTo>
                      <a:pt x="1574800" y="1536700"/>
                    </a:lnTo>
                    <a:lnTo>
                      <a:pt x="1549400" y="1524000"/>
                    </a:lnTo>
                    <a:lnTo>
                      <a:pt x="1549400" y="1524000"/>
                    </a:lnTo>
                    <a:lnTo>
                      <a:pt x="1536700" y="1511300"/>
                    </a:lnTo>
                    <a:lnTo>
                      <a:pt x="1511300" y="1511300"/>
                    </a:lnTo>
                    <a:lnTo>
                      <a:pt x="1485900" y="1498600"/>
                    </a:lnTo>
                    <a:lnTo>
                      <a:pt x="1524000" y="1498600"/>
                    </a:lnTo>
                    <a:lnTo>
                      <a:pt x="1524000" y="1473200"/>
                    </a:lnTo>
                    <a:lnTo>
                      <a:pt x="1524000" y="1460500"/>
                    </a:lnTo>
                    <a:lnTo>
                      <a:pt x="1524000" y="1447800"/>
                    </a:lnTo>
                    <a:lnTo>
                      <a:pt x="1524000" y="1447800"/>
                    </a:lnTo>
                    <a:lnTo>
                      <a:pt x="1511300" y="1435100"/>
                    </a:lnTo>
                    <a:lnTo>
                      <a:pt x="1511300" y="1435100"/>
                    </a:lnTo>
                    <a:lnTo>
                      <a:pt x="1524000" y="1409700"/>
                    </a:lnTo>
                    <a:lnTo>
                      <a:pt x="1524000" y="1397000"/>
                    </a:lnTo>
                    <a:lnTo>
                      <a:pt x="1511300" y="1384300"/>
                    </a:lnTo>
                    <a:lnTo>
                      <a:pt x="1524000" y="1371600"/>
                    </a:lnTo>
                    <a:lnTo>
                      <a:pt x="1524000" y="1371600"/>
                    </a:lnTo>
                    <a:lnTo>
                      <a:pt x="1536700" y="1333500"/>
                    </a:lnTo>
                    <a:lnTo>
                      <a:pt x="1536700" y="1295400"/>
                    </a:lnTo>
                    <a:lnTo>
                      <a:pt x="1511300" y="1295400"/>
                    </a:lnTo>
                    <a:lnTo>
                      <a:pt x="1498600" y="1295400"/>
                    </a:lnTo>
                    <a:lnTo>
                      <a:pt x="1460500" y="1295400"/>
                    </a:lnTo>
                    <a:lnTo>
                      <a:pt x="1435100" y="1282700"/>
                    </a:lnTo>
                    <a:lnTo>
                      <a:pt x="1409700" y="1295400"/>
                    </a:lnTo>
                    <a:lnTo>
                      <a:pt x="1333500" y="1295400"/>
                    </a:lnTo>
                    <a:lnTo>
                      <a:pt x="1308100" y="1282700"/>
                    </a:lnTo>
                    <a:lnTo>
                      <a:pt x="1244600" y="1282700"/>
                    </a:lnTo>
                    <a:lnTo>
                      <a:pt x="1231900" y="1282700"/>
                    </a:lnTo>
                    <a:lnTo>
                      <a:pt x="1244600" y="1282700"/>
                    </a:lnTo>
                    <a:lnTo>
                      <a:pt x="1231900" y="1270000"/>
                    </a:lnTo>
                    <a:lnTo>
                      <a:pt x="1231900" y="1257300"/>
                    </a:lnTo>
                    <a:lnTo>
                      <a:pt x="1244600" y="1244600"/>
                    </a:lnTo>
                    <a:lnTo>
                      <a:pt x="1244600" y="1231900"/>
                    </a:lnTo>
                    <a:lnTo>
                      <a:pt x="1231900" y="1219200"/>
                    </a:lnTo>
                    <a:lnTo>
                      <a:pt x="1219200" y="1219200"/>
                    </a:lnTo>
                    <a:lnTo>
                      <a:pt x="1206500" y="1219200"/>
                    </a:lnTo>
                    <a:lnTo>
                      <a:pt x="1168400" y="1219200"/>
                    </a:lnTo>
                    <a:lnTo>
                      <a:pt x="1143000" y="1206500"/>
                    </a:lnTo>
                    <a:lnTo>
                      <a:pt x="1117600" y="1206500"/>
                    </a:lnTo>
                    <a:lnTo>
                      <a:pt x="1104900" y="1219200"/>
                    </a:lnTo>
                    <a:lnTo>
                      <a:pt x="1066800" y="1219200"/>
                    </a:lnTo>
                    <a:lnTo>
                      <a:pt x="1041400" y="1206500"/>
                    </a:lnTo>
                    <a:lnTo>
                      <a:pt x="977900" y="1206500"/>
                    </a:lnTo>
                    <a:lnTo>
                      <a:pt x="939800" y="1206500"/>
                    </a:lnTo>
                    <a:lnTo>
                      <a:pt x="939800" y="1206500"/>
                    </a:lnTo>
                    <a:lnTo>
                      <a:pt x="914400" y="1206500"/>
                    </a:lnTo>
                    <a:lnTo>
                      <a:pt x="889000" y="1206500"/>
                    </a:lnTo>
                    <a:lnTo>
                      <a:pt x="889000" y="1206500"/>
                    </a:lnTo>
                    <a:lnTo>
                      <a:pt x="850900" y="1206500"/>
                    </a:lnTo>
                    <a:lnTo>
                      <a:pt x="812800" y="12065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812800" y="1181100"/>
                    </a:lnTo>
                    <a:lnTo>
                      <a:pt x="812800" y="1168400"/>
                    </a:lnTo>
                    <a:lnTo>
                      <a:pt x="825500" y="1168400"/>
                    </a:lnTo>
                    <a:lnTo>
                      <a:pt x="825500" y="1168400"/>
                    </a:lnTo>
                    <a:lnTo>
                      <a:pt x="838200" y="1155700"/>
                    </a:lnTo>
                    <a:lnTo>
                      <a:pt x="863600" y="1143000"/>
                    </a:lnTo>
                    <a:lnTo>
                      <a:pt x="863600" y="1143000"/>
                    </a:lnTo>
                    <a:lnTo>
                      <a:pt x="876300" y="1130300"/>
                    </a:lnTo>
                    <a:lnTo>
                      <a:pt x="889000" y="1130300"/>
                    </a:lnTo>
                    <a:lnTo>
                      <a:pt x="901700" y="1143000"/>
                    </a:lnTo>
                    <a:lnTo>
                      <a:pt x="901700" y="1130300"/>
                    </a:lnTo>
                    <a:lnTo>
                      <a:pt x="901700" y="1130300"/>
                    </a:lnTo>
                    <a:lnTo>
                      <a:pt x="914400" y="1117600"/>
                    </a:lnTo>
                    <a:lnTo>
                      <a:pt x="952500" y="1104900"/>
                    </a:lnTo>
                    <a:lnTo>
                      <a:pt x="952500" y="1092200"/>
                    </a:lnTo>
                    <a:lnTo>
                      <a:pt x="965200" y="1092200"/>
                    </a:lnTo>
                    <a:lnTo>
                      <a:pt x="977900" y="1092200"/>
                    </a:lnTo>
                    <a:lnTo>
                      <a:pt x="977900" y="1092200"/>
                    </a:lnTo>
                    <a:lnTo>
                      <a:pt x="977900" y="1066800"/>
                    </a:lnTo>
                    <a:lnTo>
                      <a:pt x="990600" y="1066800"/>
                    </a:lnTo>
                    <a:lnTo>
                      <a:pt x="990600" y="1054100"/>
                    </a:lnTo>
                    <a:lnTo>
                      <a:pt x="1016000" y="1066800"/>
                    </a:lnTo>
                    <a:lnTo>
                      <a:pt x="1054100" y="1066800"/>
                    </a:lnTo>
                    <a:lnTo>
                      <a:pt x="1066800" y="1054100"/>
                    </a:lnTo>
                    <a:lnTo>
                      <a:pt x="1092200" y="1054100"/>
                    </a:lnTo>
                    <a:lnTo>
                      <a:pt x="1117600" y="1066800"/>
                    </a:lnTo>
                    <a:lnTo>
                      <a:pt x="1130300" y="1054100"/>
                    </a:lnTo>
                    <a:lnTo>
                      <a:pt x="1143000" y="1054100"/>
                    </a:lnTo>
                    <a:lnTo>
                      <a:pt x="1143000" y="1041400"/>
                    </a:lnTo>
                    <a:lnTo>
                      <a:pt x="1117600" y="1041400"/>
                    </a:lnTo>
                    <a:lnTo>
                      <a:pt x="1117600" y="1041400"/>
                    </a:lnTo>
                    <a:lnTo>
                      <a:pt x="1104900" y="1041400"/>
                    </a:lnTo>
                    <a:lnTo>
                      <a:pt x="1104900" y="1041400"/>
                    </a:lnTo>
                    <a:lnTo>
                      <a:pt x="1092200" y="1028700"/>
                    </a:lnTo>
                    <a:lnTo>
                      <a:pt x="1092200" y="1028700"/>
                    </a:lnTo>
                    <a:lnTo>
                      <a:pt x="1066800" y="1028700"/>
                    </a:lnTo>
                    <a:lnTo>
                      <a:pt x="1054100" y="1041400"/>
                    </a:lnTo>
                    <a:lnTo>
                      <a:pt x="1028700" y="1041400"/>
                    </a:lnTo>
                    <a:lnTo>
                      <a:pt x="1028700" y="1028700"/>
                    </a:lnTo>
                    <a:lnTo>
                      <a:pt x="977900" y="1016000"/>
                    </a:lnTo>
                    <a:lnTo>
                      <a:pt x="977900" y="1028700"/>
                    </a:lnTo>
                    <a:lnTo>
                      <a:pt x="952500" y="1028700"/>
                    </a:lnTo>
                    <a:lnTo>
                      <a:pt x="952500" y="1016000"/>
                    </a:lnTo>
                    <a:lnTo>
                      <a:pt x="927100" y="1028700"/>
                    </a:lnTo>
                    <a:lnTo>
                      <a:pt x="901700" y="1016000"/>
                    </a:lnTo>
                    <a:lnTo>
                      <a:pt x="914400" y="10033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52500" y="1016000"/>
                    </a:lnTo>
                    <a:lnTo>
                      <a:pt x="9525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90600" y="990600"/>
                    </a:lnTo>
                    <a:lnTo>
                      <a:pt x="1003300" y="990600"/>
                    </a:lnTo>
                    <a:lnTo>
                      <a:pt x="990600" y="990600"/>
                    </a:lnTo>
                    <a:lnTo>
                      <a:pt x="1003300" y="965200"/>
                    </a:lnTo>
                    <a:lnTo>
                      <a:pt x="1016000" y="965200"/>
                    </a:lnTo>
                    <a:lnTo>
                      <a:pt x="1016000" y="965200"/>
                    </a:lnTo>
                    <a:lnTo>
                      <a:pt x="1003300" y="952500"/>
                    </a:lnTo>
                    <a:lnTo>
                      <a:pt x="1016000" y="927100"/>
                    </a:lnTo>
                    <a:lnTo>
                      <a:pt x="1028700" y="927100"/>
                    </a:lnTo>
                    <a:lnTo>
                      <a:pt x="1041400" y="914400"/>
                    </a:lnTo>
                    <a:lnTo>
                      <a:pt x="1054100" y="914400"/>
                    </a:lnTo>
                    <a:lnTo>
                      <a:pt x="1041400" y="914400"/>
                    </a:lnTo>
                    <a:lnTo>
                      <a:pt x="1054100" y="889000"/>
                    </a:lnTo>
                    <a:lnTo>
                      <a:pt x="1066800" y="889000"/>
                    </a:lnTo>
                    <a:lnTo>
                      <a:pt x="1066800" y="889000"/>
                    </a:lnTo>
                    <a:lnTo>
                      <a:pt x="1079500" y="876300"/>
                    </a:lnTo>
                    <a:lnTo>
                      <a:pt x="1117600" y="876300"/>
                    </a:lnTo>
                    <a:lnTo>
                      <a:pt x="1117600" y="863600"/>
                    </a:lnTo>
                    <a:lnTo>
                      <a:pt x="1117600" y="863600"/>
                    </a:lnTo>
                    <a:lnTo>
                      <a:pt x="1117600" y="863600"/>
                    </a:lnTo>
                    <a:lnTo>
                      <a:pt x="1130300" y="863600"/>
                    </a:lnTo>
                    <a:lnTo>
                      <a:pt x="11430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81100" y="838200"/>
                    </a:lnTo>
                    <a:lnTo>
                      <a:pt x="1181100" y="838200"/>
                    </a:lnTo>
                    <a:lnTo>
                      <a:pt x="1206500" y="825500"/>
                    </a:lnTo>
                    <a:lnTo>
                      <a:pt x="1206500" y="825500"/>
                    </a:lnTo>
                    <a:lnTo>
                      <a:pt x="1231900" y="825500"/>
                    </a:lnTo>
                    <a:lnTo>
                      <a:pt x="1231900" y="825500"/>
                    </a:lnTo>
                    <a:lnTo>
                      <a:pt x="1244600" y="812800"/>
                    </a:lnTo>
                    <a:lnTo>
                      <a:pt x="1270000" y="800100"/>
                    </a:lnTo>
                    <a:lnTo>
                      <a:pt x="1231900" y="787400"/>
                    </a:lnTo>
                    <a:lnTo>
                      <a:pt x="1168400" y="749300"/>
                    </a:lnTo>
                    <a:lnTo>
                      <a:pt x="1155700" y="736600"/>
                    </a:lnTo>
                    <a:lnTo>
                      <a:pt x="1117600" y="723900"/>
                    </a:lnTo>
                    <a:lnTo>
                      <a:pt x="1092200" y="711200"/>
                    </a:lnTo>
                    <a:lnTo>
                      <a:pt x="1066800" y="698500"/>
                    </a:lnTo>
                    <a:lnTo>
                      <a:pt x="1016000" y="685800"/>
                    </a:lnTo>
                    <a:lnTo>
                      <a:pt x="1003300" y="660400"/>
                    </a:lnTo>
                    <a:lnTo>
                      <a:pt x="990600" y="660400"/>
                    </a:lnTo>
                    <a:lnTo>
                      <a:pt x="965200" y="647700"/>
                    </a:lnTo>
                    <a:lnTo>
                      <a:pt x="965200" y="647700"/>
                    </a:lnTo>
                    <a:lnTo>
                      <a:pt x="952500" y="635000"/>
                    </a:lnTo>
                    <a:lnTo>
                      <a:pt x="876300" y="596900"/>
                    </a:lnTo>
                    <a:lnTo>
                      <a:pt x="889000" y="596900"/>
                    </a:lnTo>
                    <a:lnTo>
                      <a:pt x="889000" y="584200"/>
                    </a:lnTo>
                    <a:lnTo>
                      <a:pt x="863600" y="584200"/>
                    </a:lnTo>
                    <a:lnTo>
                      <a:pt x="876300" y="584200"/>
                    </a:lnTo>
                    <a:lnTo>
                      <a:pt x="876300" y="584200"/>
                    </a:lnTo>
                    <a:lnTo>
                      <a:pt x="863600" y="584200"/>
                    </a:lnTo>
                    <a:lnTo>
                      <a:pt x="850900" y="584200"/>
                    </a:lnTo>
                    <a:lnTo>
                      <a:pt x="850900" y="571500"/>
                    </a:lnTo>
                    <a:lnTo>
                      <a:pt x="850900" y="558800"/>
                    </a:lnTo>
                    <a:lnTo>
                      <a:pt x="850900" y="558800"/>
                    </a:lnTo>
                    <a:lnTo>
                      <a:pt x="838200" y="558800"/>
                    </a:lnTo>
                    <a:lnTo>
                      <a:pt x="838200" y="558800"/>
                    </a:lnTo>
                    <a:lnTo>
                      <a:pt x="838200" y="558800"/>
                    </a:lnTo>
                    <a:lnTo>
                      <a:pt x="838200" y="546100"/>
                    </a:lnTo>
                    <a:lnTo>
                      <a:pt x="812800" y="546100"/>
                    </a:lnTo>
                    <a:lnTo>
                      <a:pt x="812800" y="546100"/>
                    </a:lnTo>
                    <a:lnTo>
                      <a:pt x="812800" y="546100"/>
                    </a:lnTo>
                    <a:lnTo>
                      <a:pt x="800100" y="533400"/>
                    </a:lnTo>
                    <a:lnTo>
                      <a:pt x="800100" y="533400"/>
                    </a:lnTo>
                    <a:lnTo>
                      <a:pt x="787400" y="5334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800100" y="533400"/>
                    </a:lnTo>
                    <a:lnTo>
                      <a:pt x="774700" y="546100"/>
                    </a:lnTo>
                    <a:lnTo>
                      <a:pt x="762000" y="533400"/>
                    </a:lnTo>
                    <a:lnTo>
                      <a:pt x="749300" y="520700"/>
                    </a:lnTo>
                    <a:lnTo>
                      <a:pt x="736600" y="520700"/>
                    </a:lnTo>
                    <a:lnTo>
                      <a:pt x="723900" y="508000"/>
                    </a:lnTo>
                    <a:lnTo>
                      <a:pt x="698500" y="508000"/>
                    </a:lnTo>
                    <a:lnTo>
                      <a:pt x="660400" y="482600"/>
                    </a:lnTo>
                    <a:lnTo>
                      <a:pt x="635000" y="482600"/>
                    </a:lnTo>
                    <a:lnTo>
                      <a:pt x="622300" y="482600"/>
                    </a:lnTo>
                    <a:lnTo>
                      <a:pt x="584200" y="469900"/>
                    </a:lnTo>
                    <a:lnTo>
                      <a:pt x="558800" y="457200"/>
                    </a:lnTo>
                    <a:lnTo>
                      <a:pt x="558800" y="469900"/>
                    </a:lnTo>
                    <a:lnTo>
                      <a:pt x="533400" y="469900"/>
                    </a:lnTo>
                    <a:lnTo>
                      <a:pt x="533400" y="469900"/>
                    </a:lnTo>
                    <a:lnTo>
                      <a:pt x="520700" y="469900"/>
                    </a:lnTo>
                    <a:lnTo>
                      <a:pt x="508000" y="482600"/>
                    </a:lnTo>
                    <a:lnTo>
                      <a:pt x="482600" y="469900"/>
                    </a:lnTo>
                    <a:lnTo>
                      <a:pt x="482600" y="457200"/>
                    </a:lnTo>
                    <a:lnTo>
                      <a:pt x="457200" y="457200"/>
                    </a:lnTo>
                    <a:lnTo>
                      <a:pt x="457200" y="457200"/>
                    </a:lnTo>
                    <a:lnTo>
                      <a:pt x="444500" y="457200"/>
                    </a:lnTo>
                    <a:lnTo>
                      <a:pt x="444500" y="457200"/>
                    </a:lnTo>
                    <a:lnTo>
                      <a:pt x="406400" y="444500"/>
                    </a:lnTo>
                    <a:lnTo>
                      <a:pt x="406400" y="431800"/>
                    </a:lnTo>
                    <a:lnTo>
                      <a:pt x="381000" y="431800"/>
                    </a:lnTo>
                    <a:lnTo>
                      <a:pt x="381000" y="431800"/>
                    </a:lnTo>
                    <a:lnTo>
                      <a:pt x="355600" y="431800"/>
                    </a:lnTo>
                    <a:lnTo>
                      <a:pt x="381000" y="419100"/>
                    </a:lnTo>
                    <a:lnTo>
                      <a:pt x="368300" y="419100"/>
                    </a:lnTo>
                    <a:lnTo>
                      <a:pt x="355600" y="419100"/>
                    </a:lnTo>
                    <a:lnTo>
                      <a:pt x="342900" y="406400"/>
                    </a:lnTo>
                    <a:lnTo>
                      <a:pt x="317500" y="393700"/>
                    </a:lnTo>
                    <a:lnTo>
                      <a:pt x="304800" y="393700"/>
                    </a:lnTo>
                    <a:lnTo>
                      <a:pt x="279400" y="393700"/>
                    </a:lnTo>
                    <a:lnTo>
                      <a:pt x="279400" y="393700"/>
                    </a:lnTo>
                    <a:lnTo>
                      <a:pt x="254000" y="393700"/>
                    </a:lnTo>
                    <a:lnTo>
                      <a:pt x="241300" y="393700"/>
                    </a:lnTo>
                    <a:lnTo>
                      <a:pt x="203200" y="381000"/>
                    </a:lnTo>
                    <a:lnTo>
                      <a:pt x="190500" y="381000"/>
                    </a:lnTo>
                    <a:lnTo>
                      <a:pt x="165100" y="381000"/>
                    </a:lnTo>
                    <a:lnTo>
                      <a:pt x="139700" y="381000"/>
                    </a:lnTo>
                    <a:lnTo>
                      <a:pt x="114300" y="368300"/>
                    </a:lnTo>
                    <a:lnTo>
                      <a:pt x="101600" y="355600"/>
                    </a:lnTo>
                    <a:lnTo>
                      <a:pt x="88900" y="355600"/>
                    </a:lnTo>
                    <a:lnTo>
                      <a:pt x="38100" y="330200"/>
                    </a:lnTo>
                    <a:lnTo>
                      <a:pt x="25400" y="330200"/>
                    </a:lnTo>
                    <a:lnTo>
                      <a:pt x="0" y="304800"/>
                    </a:lnTo>
                    <a:lnTo>
                      <a:pt x="12700" y="3048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Dowolny kształt 112"/>
              <p:cNvSpPr/>
              <p:nvPr/>
            </p:nvSpPr>
            <p:spPr>
              <a:xfrm>
                <a:off x="2398749" y="1857428"/>
                <a:ext cx="1612900" cy="520702"/>
              </a:xfrm>
              <a:custGeom>
                <a:avLst/>
                <a:gdLst/>
                <a:ahLst/>
                <a:cxnLst/>
                <a:rect l="0" t="0" r="0" b="0"/>
                <a:pathLst>
                  <a:path w="1612901" h="520701">
                    <a:moveTo>
                      <a:pt x="12700" y="139700"/>
                    </a:moveTo>
                    <a:lnTo>
                      <a:pt x="63500" y="165100"/>
                    </a:lnTo>
                    <a:lnTo>
                      <a:pt x="63500" y="177800"/>
                    </a:lnTo>
                    <a:lnTo>
                      <a:pt x="76200" y="177800"/>
                    </a:lnTo>
                    <a:lnTo>
                      <a:pt x="88900" y="177800"/>
                    </a:lnTo>
                    <a:lnTo>
                      <a:pt x="139700" y="190500"/>
                    </a:lnTo>
                    <a:lnTo>
                      <a:pt x="165100" y="203200"/>
                    </a:lnTo>
                    <a:lnTo>
                      <a:pt x="177800" y="203200"/>
                    </a:lnTo>
                    <a:lnTo>
                      <a:pt x="177800" y="203200"/>
                    </a:lnTo>
                    <a:lnTo>
                      <a:pt x="266700" y="215900"/>
                    </a:lnTo>
                    <a:lnTo>
                      <a:pt x="304800" y="215900"/>
                    </a:lnTo>
                    <a:lnTo>
                      <a:pt x="381000" y="228600"/>
                    </a:lnTo>
                    <a:lnTo>
                      <a:pt x="393700" y="241300"/>
                    </a:lnTo>
                    <a:lnTo>
                      <a:pt x="419100" y="241300"/>
                    </a:lnTo>
                    <a:lnTo>
                      <a:pt x="431800" y="241300"/>
                    </a:lnTo>
                    <a:lnTo>
                      <a:pt x="457200" y="266700"/>
                    </a:lnTo>
                    <a:lnTo>
                      <a:pt x="469900" y="266700"/>
                    </a:lnTo>
                    <a:lnTo>
                      <a:pt x="482600" y="266700"/>
                    </a:lnTo>
                    <a:lnTo>
                      <a:pt x="520700" y="279400"/>
                    </a:lnTo>
                    <a:lnTo>
                      <a:pt x="533400" y="279400"/>
                    </a:lnTo>
                    <a:lnTo>
                      <a:pt x="520700" y="292100"/>
                    </a:lnTo>
                    <a:lnTo>
                      <a:pt x="508000" y="292100"/>
                    </a:lnTo>
                    <a:lnTo>
                      <a:pt x="508000" y="292100"/>
                    </a:lnTo>
                    <a:lnTo>
                      <a:pt x="508000" y="292100"/>
                    </a:lnTo>
                    <a:lnTo>
                      <a:pt x="495300" y="304800"/>
                    </a:lnTo>
                    <a:lnTo>
                      <a:pt x="495300" y="304800"/>
                    </a:lnTo>
                    <a:lnTo>
                      <a:pt x="482600" y="342900"/>
                    </a:lnTo>
                    <a:lnTo>
                      <a:pt x="495300" y="342900"/>
                    </a:lnTo>
                    <a:lnTo>
                      <a:pt x="495300" y="330200"/>
                    </a:lnTo>
                    <a:lnTo>
                      <a:pt x="508000" y="330200"/>
                    </a:lnTo>
                    <a:lnTo>
                      <a:pt x="508000" y="342900"/>
                    </a:lnTo>
                    <a:lnTo>
                      <a:pt x="495300" y="342900"/>
                    </a:lnTo>
                    <a:lnTo>
                      <a:pt x="482600" y="355600"/>
                    </a:lnTo>
                    <a:lnTo>
                      <a:pt x="469900" y="355600"/>
                    </a:lnTo>
                    <a:lnTo>
                      <a:pt x="469900" y="368300"/>
                    </a:lnTo>
                    <a:lnTo>
                      <a:pt x="469900" y="368300"/>
                    </a:lnTo>
                    <a:lnTo>
                      <a:pt x="469900" y="368300"/>
                    </a:lnTo>
                    <a:lnTo>
                      <a:pt x="444500" y="381000"/>
                    </a:lnTo>
                    <a:lnTo>
                      <a:pt x="444500" y="393700"/>
                    </a:lnTo>
                    <a:lnTo>
                      <a:pt x="431800" y="381000"/>
                    </a:lnTo>
                    <a:lnTo>
                      <a:pt x="431800" y="381000"/>
                    </a:lnTo>
                    <a:lnTo>
                      <a:pt x="431800" y="381000"/>
                    </a:lnTo>
                    <a:lnTo>
                      <a:pt x="431800" y="393700"/>
                    </a:lnTo>
                    <a:lnTo>
                      <a:pt x="419100" y="393700"/>
                    </a:lnTo>
                    <a:lnTo>
                      <a:pt x="406400" y="406400"/>
                    </a:lnTo>
                    <a:lnTo>
                      <a:pt x="406400" y="406400"/>
                    </a:lnTo>
                    <a:lnTo>
                      <a:pt x="393700" y="406400"/>
                    </a:lnTo>
                    <a:lnTo>
                      <a:pt x="393700" y="419100"/>
                    </a:lnTo>
                    <a:lnTo>
                      <a:pt x="393700" y="419100"/>
                    </a:lnTo>
                    <a:lnTo>
                      <a:pt x="381000" y="419100"/>
                    </a:lnTo>
                    <a:lnTo>
                      <a:pt x="381000" y="431800"/>
                    </a:lnTo>
                    <a:lnTo>
                      <a:pt x="368300" y="457200"/>
                    </a:lnTo>
                    <a:lnTo>
                      <a:pt x="368300" y="457200"/>
                    </a:lnTo>
                    <a:lnTo>
                      <a:pt x="368300" y="457200"/>
                    </a:lnTo>
                    <a:lnTo>
                      <a:pt x="381000" y="457200"/>
                    </a:lnTo>
                    <a:lnTo>
                      <a:pt x="393700" y="444500"/>
                    </a:lnTo>
                    <a:lnTo>
                      <a:pt x="406400" y="457200"/>
                    </a:lnTo>
                    <a:lnTo>
                      <a:pt x="419100" y="457200"/>
                    </a:lnTo>
                    <a:lnTo>
                      <a:pt x="431800" y="457200"/>
                    </a:lnTo>
                    <a:lnTo>
                      <a:pt x="431800" y="444500"/>
                    </a:lnTo>
                    <a:lnTo>
                      <a:pt x="431800" y="444500"/>
                    </a:lnTo>
                    <a:lnTo>
                      <a:pt x="431800" y="444500"/>
                    </a:lnTo>
                    <a:lnTo>
                      <a:pt x="444500" y="444500"/>
                    </a:lnTo>
                    <a:lnTo>
                      <a:pt x="457200" y="431800"/>
                    </a:lnTo>
                    <a:lnTo>
                      <a:pt x="457200" y="431800"/>
                    </a:lnTo>
                    <a:lnTo>
                      <a:pt x="469900" y="431800"/>
                    </a:lnTo>
                    <a:lnTo>
                      <a:pt x="482600" y="419100"/>
                    </a:lnTo>
                    <a:lnTo>
                      <a:pt x="495300" y="419100"/>
                    </a:lnTo>
                    <a:lnTo>
                      <a:pt x="495300" y="419100"/>
                    </a:lnTo>
                    <a:lnTo>
                      <a:pt x="533400" y="431800"/>
                    </a:lnTo>
                    <a:lnTo>
                      <a:pt x="533400" y="419100"/>
                    </a:lnTo>
                    <a:lnTo>
                      <a:pt x="546100" y="431800"/>
                    </a:lnTo>
                    <a:lnTo>
                      <a:pt x="596900" y="431800"/>
                    </a:lnTo>
                    <a:lnTo>
                      <a:pt x="584200" y="431800"/>
                    </a:lnTo>
                    <a:lnTo>
                      <a:pt x="596900" y="431800"/>
                    </a:lnTo>
                    <a:lnTo>
                      <a:pt x="609600" y="431800"/>
                    </a:lnTo>
                    <a:lnTo>
                      <a:pt x="647700" y="444500"/>
                    </a:lnTo>
                    <a:lnTo>
                      <a:pt x="685800" y="444500"/>
                    </a:lnTo>
                    <a:lnTo>
                      <a:pt x="711200" y="444500"/>
                    </a:lnTo>
                    <a:lnTo>
                      <a:pt x="723900" y="444500"/>
                    </a:lnTo>
                    <a:lnTo>
                      <a:pt x="749300" y="431800"/>
                    </a:lnTo>
                    <a:lnTo>
                      <a:pt x="774700" y="431800"/>
                    </a:lnTo>
                    <a:lnTo>
                      <a:pt x="787400" y="419100"/>
                    </a:lnTo>
                    <a:lnTo>
                      <a:pt x="800100" y="406400"/>
                    </a:lnTo>
                    <a:lnTo>
                      <a:pt x="825500" y="419100"/>
                    </a:lnTo>
                    <a:lnTo>
                      <a:pt x="863600" y="419100"/>
                    </a:lnTo>
                    <a:lnTo>
                      <a:pt x="876300" y="419100"/>
                    </a:lnTo>
                    <a:lnTo>
                      <a:pt x="901700" y="419100"/>
                    </a:lnTo>
                    <a:lnTo>
                      <a:pt x="901700" y="419100"/>
                    </a:lnTo>
                    <a:lnTo>
                      <a:pt x="914400" y="431800"/>
                    </a:lnTo>
                    <a:lnTo>
                      <a:pt x="901700" y="419100"/>
                    </a:lnTo>
                    <a:lnTo>
                      <a:pt x="914400" y="419100"/>
                    </a:lnTo>
                    <a:lnTo>
                      <a:pt x="927100" y="431800"/>
                    </a:lnTo>
                    <a:lnTo>
                      <a:pt x="939800" y="419100"/>
                    </a:lnTo>
                    <a:lnTo>
                      <a:pt x="952500" y="419100"/>
                    </a:lnTo>
                    <a:lnTo>
                      <a:pt x="965200" y="419100"/>
                    </a:lnTo>
                    <a:lnTo>
                      <a:pt x="977900" y="419100"/>
                    </a:lnTo>
                    <a:lnTo>
                      <a:pt x="977900" y="419100"/>
                    </a:lnTo>
                    <a:lnTo>
                      <a:pt x="1003300" y="419100"/>
                    </a:lnTo>
                    <a:lnTo>
                      <a:pt x="1003300" y="419100"/>
                    </a:lnTo>
                    <a:lnTo>
                      <a:pt x="1028700" y="419100"/>
                    </a:lnTo>
                    <a:lnTo>
                      <a:pt x="1028700" y="419100"/>
                    </a:lnTo>
                    <a:lnTo>
                      <a:pt x="1041400" y="419100"/>
                    </a:lnTo>
                    <a:lnTo>
                      <a:pt x="1041400" y="431800"/>
                    </a:lnTo>
                    <a:lnTo>
                      <a:pt x="1054100" y="431800"/>
                    </a:lnTo>
                    <a:lnTo>
                      <a:pt x="1054100" y="431800"/>
                    </a:lnTo>
                    <a:lnTo>
                      <a:pt x="1054100" y="444500"/>
                    </a:lnTo>
                    <a:lnTo>
                      <a:pt x="1054100" y="444500"/>
                    </a:lnTo>
                    <a:lnTo>
                      <a:pt x="1066800" y="457200"/>
                    </a:lnTo>
                    <a:lnTo>
                      <a:pt x="1066800" y="457200"/>
                    </a:lnTo>
                    <a:lnTo>
                      <a:pt x="1066800" y="469900"/>
                    </a:lnTo>
                    <a:lnTo>
                      <a:pt x="1054100" y="469900"/>
                    </a:lnTo>
                    <a:lnTo>
                      <a:pt x="1066800" y="469900"/>
                    </a:lnTo>
                    <a:lnTo>
                      <a:pt x="1066800" y="482600"/>
                    </a:lnTo>
                    <a:lnTo>
                      <a:pt x="1079500" y="482600"/>
                    </a:lnTo>
                    <a:lnTo>
                      <a:pt x="1066800" y="482600"/>
                    </a:lnTo>
                    <a:lnTo>
                      <a:pt x="1066800" y="482600"/>
                    </a:lnTo>
                    <a:lnTo>
                      <a:pt x="1066800" y="495300"/>
                    </a:lnTo>
                    <a:lnTo>
                      <a:pt x="1079500" y="520700"/>
                    </a:lnTo>
                    <a:lnTo>
                      <a:pt x="1092200" y="520700"/>
                    </a:lnTo>
                    <a:lnTo>
                      <a:pt x="1092200" y="520700"/>
                    </a:lnTo>
                    <a:lnTo>
                      <a:pt x="1092200" y="520700"/>
                    </a:lnTo>
                    <a:lnTo>
                      <a:pt x="1104900" y="520700"/>
                    </a:lnTo>
                    <a:lnTo>
                      <a:pt x="1104900" y="520700"/>
                    </a:lnTo>
                    <a:lnTo>
                      <a:pt x="1117600" y="520700"/>
                    </a:lnTo>
                    <a:lnTo>
                      <a:pt x="1117600" y="508000"/>
                    </a:lnTo>
                    <a:lnTo>
                      <a:pt x="1130300" y="508000"/>
                    </a:lnTo>
                    <a:lnTo>
                      <a:pt x="1117600" y="520700"/>
                    </a:lnTo>
                    <a:lnTo>
                      <a:pt x="1130300" y="520700"/>
                    </a:lnTo>
                    <a:lnTo>
                      <a:pt x="1143000" y="520700"/>
                    </a:lnTo>
                    <a:lnTo>
                      <a:pt x="1155700" y="508000"/>
                    </a:lnTo>
                    <a:lnTo>
                      <a:pt x="1155700" y="495300"/>
                    </a:lnTo>
                    <a:lnTo>
                      <a:pt x="1168400" y="495300"/>
                    </a:lnTo>
                    <a:lnTo>
                      <a:pt x="1168400" y="495300"/>
                    </a:lnTo>
                    <a:lnTo>
                      <a:pt x="1193800" y="508000"/>
                    </a:lnTo>
                    <a:lnTo>
                      <a:pt x="1206500" y="508000"/>
                    </a:lnTo>
                    <a:lnTo>
                      <a:pt x="1219200" y="508000"/>
                    </a:lnTo>
                    <a:lnTo>
                      <a:pt x="1219200" y="482600"/>
                    </a:lnTo>
                    <a:lnTo>
                      <a:pt x="1219200" y="457200"/>
                    </a:lnTo>
                    <a:lnTo>
                      <a:pt x="1206500" y="431800"/>
                    </a:lnTo>
                    <a:lnTo>
                      <a:pt x="1206500" y="406400"/>
                    </a:lnTo>
                    <a:lnTo>
                      <a:pt x="1219200" y="406400"/>
                    </a:lnTo>
                    <a:lnTo>
                      <a:pt x="1231900" y="406400"/>
                    </a:lnTo>
                    <a:lnTo>
                      <a:pt x="1244600" y="406400"/>
                    </a:lnTo>
                    <a:lnTo>
                      <a:pt x="1270000" y="393700"/>
                    </a:lnTo>
                    <a:lnTo>
                      <a:pt x="1282700" y="393700"/>
                    </a:lnTo>
                    <a:lnTo>
                      <a:pt x="1282700" y="3937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308100" y="4064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308100" y="419100"/>
                    </a:lnTo>
                    <a:lnTo>
                      <a:pt x="1320800" y="419100"/>
                    </a:lnTo>
                    <a:lnTo>
                      <a:pt x="1320800" y="419100"/>
                    </a:lnTo>
                    <a:lnTo>
                      <a:pt x="1320800" y="406400"/>
                    </a:lnTo>
                    <a:lnTo>
                      <a:pt x="1308100" y="406400"/>
                    </a:lnTo>
                    <a:lnTo>
                      <a:pt x="1308100" y="406400"/>
                    </a:lnTo>
                    <a:lnTo>
                      <a:pt x="1346200" y="406400"/>
                    </a:lnTo>
                    <a:lnTo>
                      <a:pt x="1358900" y="393700"/>
                    </a:lnTo>
                    <a:lnTo>
                      <a:pt x="1346200" y="406400"/>
                    </a:lnTo>
                    <a:lnTo>
                      <a:pt x="1346200" y="406400"/>
                    </a:lnTo>
                    <a:lnTo>
                      <a:pt x="1346200" y="419100"/>
                    </a:lnTo>
                    <a:lnTo>
                      <a:pt x="1358900" y="419100"/>
                    </a:lnTo>
                    <a:lnTo>
                      <a:pt x="1346200" y="431800"/>
                    </a:lnTo>
                    <a:lnTo>
                      <a:pt x="1358900" y="431800"/>
                    </a:lnTo>
                    <a:lnTo>
                      <a:pt x="1371600" y="431800"/>
                    </a:lnTo>
                    <a:lnTo>
                      <a:pt x="1384300" y="431800"/>
                    </a:lnTo>
                    <a:lnTo>
                      <a:pt x="1397000" y="431800"/>
                    </a:lnTo>
                    <a:lnTo>
                      <a:pt x="1422400" y="431800"/>
                    </a:lnTo>
                    <a:lnTo>
                      <a:pt x="14097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47800" y="431800"/>
                    </a:lnTo>
                    <a:lnTo>
                      <a:pt x="1422400" y="431800"/>
                    </a:lnTo>
                    <a:lnTo>
                      <a:pt x="1422400" y="431800"/>
                    </a:lnTo>
                    <a:lnTo>
                      <a:pt x="1422400" y="419100"/>
                    </a:lnTo>
                    <a:lnTo>
                      <a:pt x="1422400" y="419100"/>
                    </a:lnTo>
                    <a:lnTo>
                      <a:pt x="1422400" y="419100"/>
                    </a:lnTo>
                    <a:lnTo>
                      <a:pt x="1435100" y="419100"/>
                    </a:lnTo>
                    <a:lnTo>
                      <a:pt x="1447800" y="406400"/>
                    </a:lnTo>
                    <a:lnTo>
                      <a:pt x="1435100" y="406400"/>
                    </a:lnTo>
                    <a:lnTo>
                      <a:pt x="1435100" y="406400"/>
                    </a:lnTo>
                    <a:lnTo>
                      <a:pt x="1435100" y="393700"/>
                    </a:lnTo>
                    <a:lnTo>
                      <a:pt x="1447800" y="381000"/>
                    </a:lnTo>
                    <a:lnTo>
                      <a:pt x="1447800" y="368300"/>
                    </a:lnTo>
                    <a:lnTo>
                      <a:pt x="1447800" y="368300"/>
                    </a:lnTo>
                    <a:lnTo>
                      <a:pt x="1435100" y="368300"/>
                    </a:lnTo>
                    <a:lnTo>
                      <a:pt x="1460500" y="368300"/>
                    </a:lnTo>
                    <a:lnTo>
                      <a:pt x="1460500" y="355600"/>
                    </a:lnTo>
                    <a:lnTo>
                      <a:pt x="1473200" y="355600"/>
                    </a:lnTo>
                    <a:lnTo>
                      <a:pt x="1473200" y="355600"/>
                    </a:lnTo>
                    <a:lnTo>
                      <a:pt x="1485900" y="368300"/>
                    </a:lnTo>
                    <a:lnTo>
                      <a:pt x="1485900" y="355600"/>
                    </a:lnTo>
                    <a:lnTo>
                      <a:pt x="1485900" y="355600"/>
                    </a:lnTo>
                    <a:lnTo>
                      <a:pt x="1485900" y="355600"/>
                    </a:lnTo>
                    <a:lnTo>
                      <a:pt x="1473200" y="355600"/>
                    </a:lnTo>
                    <a:lnTo>
                      <a:pt x="1460500" y="355600"/>
                    </a:lnTo>
                    <a:lnTo>
                      <a:pt x="1485900" y="342900"/>
                    </a:lnTo>
                    <a:lnTo>
                      <a:pt x="1498600" y="342900"/>
                    </a:lnTo>
                    <a:lnTo>
                      <a:pt x="1498600" y="342900"/>
                    </a:lnTo>
                    <a:lnTo>
                      <a:pt x="1498600" y="330200"/>
                    </a:lnTo>
                    <a:lnTo>
                      <a:pt x="1485900" y="317500"/>
                    </a:lnTo>
                    <a:lnTo>
                      <a:pt x="1485900" y="317500"/>
                    </a:lnTo>
                    <a:lnTo>
                      <a:pt x="1473200" y="317500"/>
                    </a:lnTo>
                    <a:lnTo>
                      <a:pt x="1473200" y="317500"/>
                    </a:lnTo>
                    <a:lnTo>
                      <a:pt x="1485900" y="304800"/>
                    </a:lnTo>
                    <a:lnTo>
                      <a:pt x="1473200" y="304800"/>
                    </a:lnTo>
                    <a:lnTo>
                      <a:pt x="1460500" y="304800"/>
                    </a:lnTo>
                    <a:lnTo>
                      <a:pt x="1460500" y="304800"/>
                    </a:lnTo>
                    <a:lnTo>
                      <a:pt x="1460500" y="304800"/>
                    </a:lnTo>
                    <a:lnTo>
                      <a:pt x="1460500" y="292100"/>
                    </a:lnTo>
                    <a:lnTo>
                      <a:pt x="1498600" y="279400"/>
                    </a:lnTo>
                    <a:lnTo>
                      <a:pt x="1511300" y="279400"/>
                    </a:lnTo>
                    <a:lnTo>
                      <a:pt x="1511300" y="266700"/>
                    </a:lnTo>
                    <a:lnTo>
                      <a:pt x="14986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54000"/>
                    </a:lnTo>
                    <a:lnTo>
                      <a:pt x="1473200" y="254000"/>
                    </a:lnTo>
                    <a:lnTo>
                      <a:pt x="1473200" y="266700"/>
                    </a:lnTo>
                    <a:lnTo>
                      <a:pt x="1460500" y="266700"/>
                    </a:lnTo>
                    <a:lnTo>
                      <a:pt x="1460500" y="254000"/>
                    </a:lnTo>
                    <a:lnTo>
                      <a:pt x="1473200" y="254000"/>
                    </a:lnTo>
                    <a:lnTo>
                      <a:pt x="1473200" y="254000"/>
                    </a:lnTo>
                    <a:lnTo>
                      <a:pt x="1485900" y="254000"/>
                    </a:lnTo>
                    <a:lnTo>
                      <a:pt x="1498600" y="254000"/>
                    </a:lnTo>
                    <a:lnTo>
                      <a:pt x="1511300" y="254000"/>
                    </a:lnTo>
                    <a:lnTo>
                      <a:pt x="1524000" y="254000"/>
                    </a:lnTo>
                    <a:lnTo>
                      <a:pt x="1536700" y="254000"/>
                    </a:lnTo>
                    <a:lnTo>
                      <a:pt x="1562100" y="241300"/>
                    </a:lnTo>
                    <a:lnTo>
                      <a:pt x="1574800" y="241300"/>
                    </a:lnTo>
                    <a:lnTo>
                      <a:pt x="1574800" y="241300"/>
                    </a:lnTo>
                    <a:lnTo>
                      <a:pt x="1574800" y="241300"/>
                    </a:lnTo>
                    <a:lnTo>
                      <a:pt x="1600200" y="228600"/>
                    </a:lnTo>
                    <a:lnTo>
                      <a:pt x="1612900" y="228600"/>
                    </a:lnTo>
                    <a:lnTo>
                      <a:pt x="1600200" y="228600"/>
                    </a:lnTo>
                    <a:lnTo>
                      <a:pt x="1587500" y="228600"/>
                    </a:lnTo>
                    <a:lnTo>
                      <a:pt x="1549400" y="228600"/>
                    </a:lnTo>
                    <a:lnTo>
                      <a:pt x="1549400" y="228600"/>
                    </a:lnTo>
                    <a:lnTo>
                      <a:pt x="1536700" y="203200"/>
                    </a:lnTo>
                    <a:lnTo>
                      <a:pt x="1536700" y="203200"/>
                    </a:lnTo>
                    <a:lnTo>
                      <a:pt x="1536700" y="203200"/>
                    </a:lnTo>
                    <a:lnTo>
                      <a:pt x="1536700" y="190500"/>
                    </a:lnTo>
                    <a:lnTo>
                      <a:pt x="1511300" y="190500"/>
                    </a:lnTo>
                    <a:lnTo>
                      <a:pt x="1524000" y="190500"/>
                    </a:lnTo>
                    <a:lnTo>
                      <a:pt x="1524000" y="190500"/>
                    </a:lnTo>
                    <a:lnTo>
                      <a:pt x="1524000" y="190500"/>
                    </a:lnTo>
                    <a:lnTo>
                      <a:pt x="1498600" y="190500"/>
                    </a:lnTo>
                    <a:lnTo>
                      <a:pt x="1498600" y="177800"/>
                    </a:lnTo>
                    <a:lnTo>
                      <a:pt x="1498600" y="177800"/>
                    </a:lnTo>
                    <a:lnTo>
                      <a:pt x="1498600" y="177800"/>
                    </a:lnTo>
                    <a:lnTo>
                      <a:pt x="14859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859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60500" y="152400"/>
                    </a:lnTo>
                    <a:lnTo>
                      <a:pt x="1460500" y="152400"/>
                    </a:lnTo>
                    <a:lnTo>
                      <a:pt x="1460500" y="139700"/>
                    </a:lnTo>
                    <a:lnTo>
                      <a:pt x="1435100" y="139700"/>
                    </a:lnTo>
                    <a:lnTo>
                      <a:pt x="1435100" y="139700"/>
                    </a:lnTo>
                    <a:lnTo>
                      <a:pt x="1409700" y="139700"/>
                    </a:lnTo>
                    <a:lnTo>
                      <a:pt x="1422400" y="139700"/>
                    </a:lnTo>
                    <a:lnTo>
                      <a:pt x="1397000" y="139700"/>
                    </a:lnTo>
                    <a:lnTo>
                      <a:pt x="1397000" y="127000"/>
                    </a:lnTo>
                    <a:lnTo>
                      <a:pt x="1371600" y="114300"/>
                    </a:lnTo>
                    <a:lnTo>
                      <a:pt x="1371600" y="127000"/>
                    </a:lnTo>
                    <a:lnTo>
                      <a:pt x="1371600" y="127000"/>
                    </a:lnTo>
                    <a:lnTo>
                      <a:pt x="1358900" y="114300"/>
                    </a:lnTo>
                    <a:lnTo>
                      <a:pt x="1346200" y="114300"/>
                    </a:lnTo>
                    <a:lnTo>
                      <a:pt x="1346200" y="114300"/>
                    </a:lnTo>
                    <a:lnTo>
                      <a:pt x="1320800" y="114300"/>
                    </a:lnTo>
                    <a:lnTo>
                      <a:pt x="1320800" y="114300"/>
                    </a:lnTo>
                    <a:lnTo>
                      <a:pt x="1295400" y="101600"/>
                    </a:lnTo>
                    <a:lnTo>
                      <a:pt x="1295400" y="114300"/>
                    </a:lnTo>
                    <a:lnTo>
                      <a:pt x="1295400" y="114300"/>
                    </a:lnTo>
                    <a:lnTo>
                      <a:pt x="1295400" y="114300"/>
                    </a:lnTo>
                    <a:lnTo>
                      <a:pt x="1282700" y="114300"/>
                    </a:lnTo>
                    <a:lnTo>
                      <a:pt x="1270000" y="101600"/>
                    </a:lnTo>
                    <a:lnTo>
                      <a:pt x="1282700" y="101600"/>
                    </a:lnTo>
                    <a:lnTo>
                      <a:pt x="1295400" y="101600"/>
                    </a:lnTo>
                    <a:lnTo>
                      <a:pt x="1282700" y="88900"/>
                    </a:lnTo>
                    <a:lnTo>
                      <a:pt x="1282700" y="88900"/>
                    </a:lnTo>
                    <a:lnTo>
                      <a:pt x="1270000" y="88900"/>
                    </a:lnTo>
                    <a:lnTo>
                      <a:pt x="1270000" y="88900"/>
                    </a:lnTo>
                    <a:lnTo>
                      <a:pt x="1257300" y="76200"/>
                    </a:lnTo>
                    <a:lnTo>
                      <a:pt x="1257300" y="88900"/>
                    </a:lnTo>
                    <a:lnTo>
                      <a:pt x="1231900" y="88900"/>
                    </a:lnTo>
                    <a:lnTo>
                      <a:pt x="1231900" y="76200"/>
                    </a:lnTo>
                    <a:lnTo>
                      <a:pt x="1244600" y="76200"/>
                    </a:lnTo>
                    <a:lnTo>
                      <a:pt x="1244600" y="76200"/>
                    </a:lnTo>
                    <a:lnTo>
                      <a:pt x="1231900" y="76200"/>
                    </a:lnTo>
                    <a:lnTo>
                      <a:pt x="1244600" y="76200"/>
                    </a:lnTo>
                    <a:lnTo>
                      <a:pt x="1244600" y="76200"/>
                    </a:lnTo>
                    <a:lnTo>
                      <a:pt x="1219200" y="76200"/>
                    </a:lnTo>
                    <a:lnTo>
                      <a:pt x="1231900" y="76200"/>
                    </a:lnTo>
                    <a:lnTo>
                      <a:pt x="1219200" y="76200"/>
                    </a:lnTo>
                    <a:lnTo>
                      <a:pt x="1219200" y="63500"/>
                    </a:lnTo>
                    <a:lnTo>
                      <a:pt x="1219200" y="63500"/>
                    </a:lnTo>
                    <a:lnTo>
                      <a:pt x="1219200" y="76200"/>
                    </a:lnTo>
                    <a:lnTo>
                      <a:pt x="1206500" y="76200"/>
                    </a:lnTo>
                    <a:lnTo>
                      <a:pt x="1193800" y="63500"/>
                    </a:lnTo>
                    <a:lnTo>
                      <a:pt x="1181100" y="63500"/>
                    </a:lnTo>
                    <a:lnTo>
                      <a:pt x="1181100" y="63500"/>
                    </a:lnTo>
                    <a:lnTo>
                      <a:pt x="1168400" y="63500"/>
                    </a:lnTo>
                    <a:lnTo>
                      <a:pt x="1143000" y="76200"/>
                    </a:lnTo>
                    <a:lnTo>
                      <a:pt x="1130300" y="76200"/>
                    </a:lnTo>
                    <a:lnTo>
                      <a:pt x="1130300" y="88900"/>
                    </a:lnTo>
                    <a:lnTo>
                      <a:pt x="1117600" y="88900"/>
                    </a:lnTo>
                    <a:lnTo>
                      <a:pt x="1028700" y="76200"/>
                    </a:lnTo>
                    <a:lnTo>
                      <a:pt x="1016000" y="76200"/>
                    </a:lnTo>
                    <a:lnTo>
                      <a:pt x="965200" y="63500"/>
                    </a:lnTo>
                    <a:lnTo>
                      <a:pt x="965200" y="63500"/>
                    </a:lnTo>
                    <a:lnTo>
                      <a:pt x="952500" y="63500"/>
                    </a:lnTo>
                    <a:lnTo>
                      <a:pt x="939800" y="63500"/>
                    </a:lnTo>
                    <a:lnTo>
                      <a:pt x="927100" y="63500"/>
                    </a:lnTo>
                    <a:lnTo>
                      <a:pt x="927100" y="50800"/>
                    </a:lnTo>
                    <a:lnTo>
                      <a:pt x="914400" y="50800"/>
                    </a:lnTo>
                    <a:lnTo>
                      <a:pt x="927100" y="50800"/>
                    </a:lnTo>
                    <a:lnTo>
                      <a:pt x="901700" y="50800"/>
                    </a:lnTo>
                    <a:lnTo>
                      <a:pt x="901700" y="50800"/>
                    </a:lnTo>
                    <a:lnTo>
                      <a:pt x="889000" y="38100"/>
                    </a:lnTo>
                    <a:lnTo>
                      <a:pt x="876300" y="25400"/>
                    </a:lnTo>
                    <a:lnTo>
                      <a:pt x="863600" y="25400"/>
                    </a:lnTo>
                    <a:lnTo>
                      <a:pt x="863600" y="25400"/>
                    </a:lnTo>
                    <a:lnTo>
                      <a:pt x="825500" y="25400"/>
                    </a:lnTo>
                    <a:lnTo>
                      <a:pt x="812800" y="25400"/>
                    </a:lnTo>
                    <a:lnTo>
                      <a:pt x="825500" y="38100"/>
                    </a:lnTo>
                    <a:lnTo>
                      <a:pt x="800100" y="25400"/>
                    </a:lnTo>
                    <a:lnTo>
                      <a:pt x="800100" y="25400"/>
                    </a:lnTo>
                    <a:lnTo>
                      <a:pt x="774700" y="25400"/>
                    </a:lnTo>
                    <a:lnTo>
                      <a:pt x="774700" y="25400"/>
                    </a:lnTo>
                    <a:lnTo>
                      <a:pt x="749300" y="25400"/>
                    </a:lnTo>
                    <a:lnTo>
                      <a:pt x="736600" y="38100"/>
                    </a:lnTo>
                    <a:lnTo>
                      <a:pt x="736600" y="25400"/>
                    </a:lnTo>
                    <a:lnTo>
                      <a:pt x="723900" y="25400"/>
                    </a:lnTo>
                    <a:lnTo>
                      <a:pt x="736600" y="12700"/>
                    </a:lnTo>
                    <a:lnTo>
                      <a:pt x="736600" y="12700"/>
                    </a:lnTo>
                    <a:lnTo>
                      <a:pt x="723900" y="12700"/>
                    </a:lnTo>
                    <a:lnTo>
                      <a:pt x="711200" y="0"/>
                    </a:lnTo>
                    <a:lnTo>
                      <a:pt x="685800" y="0"/>
                    </a:lnTo>
                    <a:lnTo>
                      <a:pt x="685800" y="0"/>
                    </a:lnTo>
                    <a:lnTo>
                      <a:pt x="660400" y="0"/>
                    </a:lnTo>
                    <a:lnTo>
                      <a:pt x="647700" y="12700"/>
                    </a:lnTo>
                    <a:lnTo>
                      <a:pt x="635000" y="0"/>
                    </a:lnTo>
                    <a:lnTo>
                      <a:pt x="635000" y="0"/>
                    </a:lnTo>
                    <a:lnTo>
                      <a:pt x="622300" y="0"/>
                    </a:lnTo>
                    <a:lnTo>
                      <a:pt x="609600" y="0"/>
                    </a:lnTo>
                    <a:lnTo>
                      <a:pt x="609600" y="12700"/>
                    </a:lnTo>
                    <a:lnTo>
                      <a:pt x="596900" y="12700"/>
                    </a:lnTo>
                    <a:lnTo>
                      <a:pt x="596900" y="12700"/>
                    </a:lnTo>
                    <a:lnTo>
                      <a:pt x="596900" y="12700"/>
                    </a:lnTo>
                    <a:lnTo>
                      <a:pt x="571500" y="12700"/>
                    </a:lnTo>
                    <a:lnTo>
                      <a:pt x="571500" y="0"/>
                    </a:lnTo>
                    <a:lnTo>
                      <a:pt x="558800" y="12700"/>
                    </a:lnTo>
                    <a:lnTo>
                      <a:pt x="558800" y="12700"/>
                    </a:lnTo>
                    <a:lnTo>
                      <a:pt x="546100" y="12700"/>
                    </a:lnTo>
                    <a:lnTo>
                      <a:pt x="533400" y="12700"/>
                    </a:lnTo>
                    <a:lnTo>
                      <a:pt x="520700" y="0"/>
                    </a:lnTo>
                    <a:lnTo>
                      <a:pt x="508000" y="12700"/>
                    </a:lnTo>
                    <a:lnTo>
                      <a:pt x="495300" y="12700"/>
                    </a:lnTo>
                    <a:lnTo>
                      <a:pt x="495300" y="12700"/>
                    </a:lnTo>
                    <a:lnTo>
                      <a:pt x="495300" y="12700"/>
                    </a:lnTo>
                    <a:lnTo>
                      <a:pt x="482600" y="25400"/>
                    </a:lnTo>
                    <a:lnTo>
                      <a:pt x="495300" y="25400"/>
                    </a:lnTo>
                    <a:lnTo>
                      <a:pt x="508000" y="25400"/>
                    </a:lnTo>
                    <a:lnTo>
                      <a:pt x="520700" y="38100"/>
                    </a:lnTo>
                    <a:lnTo>
                      <a:pt x="508000" y="25400"/>
                    </a:lnTo>
                    <a:lnTo>
                      <a:pt x="508000" y="38100"/>
                    </a:lnTo>
                    <a:lnTo>
                      <a:pt x="508000" y="38100"/>
                    </a:lnTo>
                    <a:lnTo>
                      <a:pt x="508000" y="38100"/>
                    </a:lnTo>
                    <a:lnTo>
                      <a:pt x="482600" y="50800"/>
                    </a:lnTo>
                    <a:lnTo>
                      <a:pt x="482600" y="50800"/>
                    </a:lnTo>
                    <a:lnTo>
                      <a:pt x="482600" y="50800"/>
                    </a:lnTo>
                    <a:lnTo>
                      <a:pt x="469900" y="50800"/>
                    </a:lnTo>
                    <a:lnTo>
                      <a:pt x="457200" y="50800"/>
                    </a:lnTo>
                    <a:lnTo>
                      <a:pt x="444500" y="63500"/>
                    </a:lnTo>
                    <a:lnTo>
                      <a:pt x="419100" y="50800"/>
                    </a:lnTo>
                    <a:lnTo>
                      <a:pt x="419100" y="50800"/>
                    </a:lnTo>
                    <a:lnTo>
                      <a:pt x="393700" y="63500"/>
                    </a:lnTo>
                    <a:lnTo>
                      <a:pt x="393700" y="63500"/>
                    </a:lnTo>
                    <a:lnTo>
                      <a:pt x="381000" y="76200"/>
                    </a:lnTo>
                    <a:lnTo>
                      <a:pt x="381000" y="76200"/>
                    </a:lnTo>
                    <a:lnTo>
                      <a:pt x="381000" y="88900"/>
                    </a:lnTo>
                    <a:lnTo>
                      <a:pt x="381000" y="88900"/>
                    </a:lnTo>
                    <a:lnTo>
                      <a:pt x="381000" y="101600"/>
                    </a:lnTo>
                    <a:lnTo>
                      <a:pt x="393700" y="114300"/>
                    </a:lnTo>
                    <a:lnTo>
                      <a:pt x="381000" y="127000"/>
                    </a:lnTo>
                    <a:lnTo>
                      <a:pt x="381000" y="127000"/>
                    </a:lnTo>
                    <a:lnTo>
                      <a:pt x="368300" y="139700"/>
                    </a:lnTo>
                    <a:lnTo>
                      <a:pt x="368300" y="139700"/>
                    </a:lnTo>
                    <a:lnTo>
                      <a:pt x="368300" y="139700"/>
                    </a:lnTo>
                    <a:lnTo>
                      <a:pt x="304800" y="127000"/>
                    </a:lnTo>
                    <a:lnTo>
                      <a:pt x="292100" y="127000"/>
                    </a:lnTo>
                    <a:lnTo>
                      <a:pt x="228600" y="127000"/>
                    </a:lnTo>
                    <a:lnTo>
                      <a:pt x="228600" y="114300"/>
                    </a:lnTo>
                    <a:lnTo>
                      <a:pt x="203200" y="101600"/>
                    </a:lnTo>
                    <a:lnTo>
                      <a:pt x="203200" y="114300"/>
                    </a:lnTo>
                    <a:lnTo>
                      <a:pt x="190500" y="101600"/>
                    </a:lnTo>
                    <a:lnTo>
                      <a:pt x="177800" y="101600"/>
                    </a:lnTo>
                    <a:lnTo>
                      <a:pt x="177800" y="114300"/>
                    </a:lnTo>
                    <a:lnTo>
                      <a:pt x="177800" y="114300"/>
                    </a:lnTo>
                    <a:lnTo>
                      <a:pt x="152400" y="127000"/>
                    </a:lnTo>
                    <a:lnTo>
                      <a:pt x="139700" y="127000"/>
                    </a:lnTo>
                    <a:lnTo>
                      <a:pt x="139700" y="139700"/>
                    </a:lnTo>
                    <a:lnTo>
                      <a:pt x="127000" y="139700"/>
                    </a:lnTo>
                    <a:lnTo>
                      <a:pt x="127000" y="139700"/>
                    </a:lnTo>
                    <a:lnTo>
                      <a:pt x="114300" y="152400"/>
                    </a:lnTo>
                    <a:lnTo>
                      <a:pt x="101600" y="139700"/>
                    </a:lnTo>
                    <a:lnTo>
                      <a:pt x="76200" y="152400"/>
                    </a:lnTo>
                    <a:lnTo>
                      <a:pt x="50800" y="152400"/>
                    </a:lnTo>
                    <a:lnTo>
                      <a:pt x="50800" y="139700"/>
                    </a:lnTo>
                    <a:lnTo>
                      <a:pt x="38100" y="139700"/>
                    </a:lnTo>
                    <a:lnTo>
                      <a:pt x="38100" y="139700"/>
                    </a:lnTo>
                    <a:lnTo>
                      <a:pt x="25400" y="139700"/>
                    </a:lnTo>
                    <a:lnTo>
                      <a:pt x="0" y="139700"/>
                    </a:lnTo>
                    <a:lnTo>
                      <a:pt x="12700" y="1397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5" name="0418"/>
            <p:cNvGrpSpPr/>
            <p:nvPr/>
          </p:nvGrpSpPr>
          <p:grpSpPr>
            <a:xfrm>
              <a:off x="2874475" y="3199331"/>
              <a:ext cx="1902535" cy="841945"/>
              <a:chOff x="2874470" y="3199336"/>
              <a:chExt cx="4673601" cy="2311401"/>
            </a:xfrm>
            <a:grpFill/>
          </p:grpSpPr>
          <p:sp>
            <p:nvSpPr>
              <p:cNvPr id="109" name="Dowolny kształt 108"/>
              <p:cNvSpPr/>
              <p:nvPr/>
            </p:nvSpPr>
            <p:spPr>
              <a:xfrm>
                <a:off x="5757370" y="3339036"/>
                <a:ext cx="266701" cy="114301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114301">
                    <a:moveTo>
                      <a:pt x="0" y="38100"/>
                    </a:moveTo>
                    <a:lnTo>
                      <a:pt x="12700" y="38100"/>
                    </a:lnTo>
                    <a:lnTo>
                      <a:pt x="12700" y="25400"/>
                    </a:lnTo>
                    <a:lnTo>
                      <a:pt x="25400" y="25400"/>
                    </a:lnTo>
                    <a:lnTo>
                      <a:pt x="25400" y="25400"/>
                    </a:lnTo>
                    <a:lnTo>
                      <a:pt x="38100" y="25400"/>
                    </a:lnTo>
                    <a:lnTo>
                      <a:pt x="50800" y="25400"/>
                    </a:lnTo>
                    <a:lnTo>
                      <a:pt x="76200" y="25400"/>
                    </a:lnTo>
                    <a:lnTo>
                      <a:pt x="76200" y="12700"/>
                    </a:lnTo>
                    <a:lnTo>
                      <a:pt x="88900" y="12700"/>
                    </a:lnTo>
                    <a:lnTo>
                      <a:pt x="127000" y="25400"/>
                    </a:lnTo>
                    <a:lnTo>
                      <a:pt x="127000" y="12700"/>
                    </a:lnTo>
                    <a:lnTo>
                      <a:pt x="152400" y="12700"/>
                    </a:lnTo>
                    <a:lnTo>
                      <a:pt x="152400" y="12700"/>
                    </a:lnTo>
                    <a:lnTo>
                      <a:pt x="177800" y="12700"/>
                    </a:lnTo>
                    <a:lnTo>
                      <a:pt x="177800" y="12700"/>
                    </a:lnTo>
                    <a:lnTo>
                      <a:pt x="190500" y="12700"/>
                    </a:lnTo>
                    <a:lnTo>
                      <a:pt x="190500" y="0"/>
                    </a:lnTo>
                    <a:lnTo>
                      <a:pt x="215900" y="12700"/>
                    </a:lnTo>
                    <a:lnTo>
                      <a:pt x="228600" y="12700"/>
                    </a:lnTo>
                    <a:lnTo>
                      <a:pt x="228600" y="12700"/>
                    </a:lnTo>
                    <a:lnTo>
                      <a:pt x="241300" y="12700"/>
                    </a:lnTo>
                    <a:lnTo>
                      <a:pt x="254000" y="25400"/>
                    </a:lnTo>
                    <a:lnTo>
                      <a:pt x="266700" y="25400"/>
                    </a:lnTo>
                    <a:lnTo>
                      <a:pt x="254000" y="50800"/>
                    </a:lnTo>
                    <a:lnTo>
                      <a:pt x="266700" y="50800"/>
                    </a:lnTo>
                    <a:lnTo>
                      <a:pt x="266700" y="63500"/>
                    </a:lnTo>
                    <a:lnTo>
                      <a:pt x="254000" y="63500"/>
                    </a:lnTo>
                    <a:lnTo>
                      <a:pt x="254000" y="76200"/>
                    </a:lnTo>
                    <a:lnTo>
                      <a:pt x="266700" y="76200"/>
                    </a:lnTo>
                    <a:lnTo>
                      <a:pt x="254000" y="76200"/>
                    </a:lnTo>
                    <a:lnTo>
                      <a:pt x="254000" y="76200"/>
                    </a:lnTo>
                    <a:lnTo>
                      <a:pt x="241300" y="76200"/>
                    </a:lnTo>
                    <a:lnTo>
                      <a:pt x="241300" y="88900"/>
                    </a:lnTo>
                    <a:lnTo>
                      <a:pt x="215900" y="88900"/>
                    </a:lnTo>
                    <a:lnTo>
                      <a:pt x="215900" y="101600"/>
                    </a:lnTo>
                    <a:lnTo>
                      <a:pt x="203200" y="101600"/>
                    </a:lnTo>
                    <a:lnTo>
                      <a:pt x="203200" y="101600"/>
                    </a:lnTo>
                    <a:lnTo>
                      <a:pt x="190500" y="101600"/>
                    </a:lnTo>
                    <a:lnTo>
                      <a:pt x="190500" y="101600"/>
                    </a:lnTo>
                    <a:lnTo>
                      <a:pt x="152400" y="114300"/>
                    </a:lnTo>
                    <a:lnTo>
                      <a:pt x="127000" y="1143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01600" y="101600"/>
                    </a:lnTo>
                    <a:lnTo>
                      <a:pt x="101600" y="88900"/>
                    </a:lnTo>
                    <a:lnTo>
                      <a:pt x="88900" y="76200"/>
                    </a:lnTo>
                    <a:lnTo>
                      <a:pt x="88900" y="76200"/>
                    </a:lnTo>
                    <a:lnTo>
                      <a:pt x="76200" y="76200"/>
                    </a:lnTo>
                    <a:lnTo>
                      <a:pt x="76200" y="88900"/>
                    </a:lnTo>
                    <a:lnTo>
                      <a:pt x="63500" y="76200"/>
                    </a:lnTo>
                    <a:lnTo>
                      <a:pt x="38100" y="76200"/>
                    </a:lnTo>
                    <a:lnTo>
                      <a:pt x="38100" y="76200"/>
                    </a:lnTo>
                    <a:lnTo>
                      <a:pt x="25400" y="76200"/>
                    </a:lnTo>
                    <a:lnTo>
                      <a:pt x="38100" y="63500"/>
                    </a:lnTo>
                    <a:lnTo>
                      <a:pt x="12700" y="50800"/>
                    </a:lnTo>
                    <a:lnTo>
                      <a:pt x="12700" y="50800"/>
                    </a:lnTo>
                    <a:lnTo>
                      <a:pt x="0" y="50800"/>
                    </a:lnTo>
                    <a:lnTo>
                      <a:pt x="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Dowolny kształt 109"/>
              <p:cNvSpPr/>
              <p:nvPr/>
            </p:nvSpPr>
            <p:spPr>
              <a:xfrm>
                <a:off x="5427170" y="3491436"/>
                <a:ext cx="990601" cy="495301"/>
              </a:xfrm>
              <a:custGeom>
                <a:avLst/>
                <a:gdLst/>
                <a:ahLst/>
                <a:cxnLst/>
                <a:rect l="0" t="0" r="0" b="0"/>
                <a:pathLst>
                  <a:path w="990601" h="495301">
                    <a:moveTo>
                      <a:pt x="12700" y="114300"/>
                    </a:moveTo>
                    <a:lnTo>
                      <a:pt x="25400" y="114300"/>
                    </a:lnTo>
                    <a:lnTo>
                      <a:pt x="50800" y="101600"/>
                    </a:lnTo>
                    <a:lnTo>
                      <a:pt x="50800" y="101600"/>
                    </a:lnTo>
                    <a:lnTo>
                      <a:pt x="63500" y="101600"/>
                    </a:lnTo>
                    <a:lnTo>
                      <a:pt x="76200" y="101600"/>
                    </a:lnTo>
                    <a:lnTo>
                      <a:pt x="76200" y="101600"/>
                    </a:lnTo>
                    <a:lnTo>
                      <a:pt x="76200" y="101600"/>
                    </a:lnTo>
                    <a:lnTo>
                      <a:pt x="88900" y="101600"/>
                    </a:lnTo>
                    <a:lnTo>
                      <a:pt x="88900" y="101600"/>
                    </a:lnTo>
                    <a:lnTo>
                      <a:pt x="101600" y="101600"/>
                    </a:lnTo>
                    <a:lnTo>
                      <a:pt x="101600" y="114300"/>
                    </a:lnTo>
                    <a:lnTo>
                      <a:pt x="101600" y="114300"/>
                    </a:lnTo>
                    <a:lnTo>
                      <a:pt x="101600" y="127000"/>
                    </a:lnTo>
                    <a:lnTo>
                      <a:pt x="88900" y="127000"/>
                    </a:lnTo>
                    <a:lnTo>
                      <a:pt x="127000" y="127000"/>
                    </a:lnTo>
                    <a:lnTo>
                      <a:pt x="114300" y="127000"/>
                    </a:lnTo>
                    <a:lnTo>
                      <a:pt x="114300" y="127000"/>
                    </a:lnTo>
                    <a:lnTo>
                      <a:pt x="114300" y="139700"/>
                    </a:lnTo>
                    <a:lnTo>
                      <a:pt x="127000" y="139700"/>
                    </a:lnTo>
                    <a:lnTo>
                      <a:pt x="127000" y="139700"/>
                    </a:lnTo>
                    <a:lnTo>
                      <a:pt x="127000" y="152400"/>
                    </a:lnTo>
                    <a:lnTo>
                      <a:pt x="127000" y="152400"/>
                    </a:lnTo>
                    <a:lnTo>
                      <a:pt x="127000" y="152400"/>
                    </a:lnTo>
                    <a:lnTo>
                      <a:pt x="127000" y="165100"/>
                    </a:lnTo>
                    <a:lnTo>
                      <a:pt x="139700" y="165100"/>
                    </a:lnTo>
                    <a:lnTo>
                      <a:pt x="139700" y="152400"/>
                    </a:lnTo>
                    <a:lnTo>
                      <a:pt x="165100" y="139700"/>
                    </a:lnTo>
                    <a:lnTo>
                      <a:pt x="165100" y="139700"/>
                    </a:lnTo>
                    <a:lnTo>
                      <a:pt x="152400" y="127000"/>
                    </a:lnTo>
                    <a:lnTo>
                      <a:pt x="152400" y="127000"/>
                    </a:lnTo>
                    <a:lnTo>
                      <a:pt x="152400" y="114300"/>
                    </a:lnTo>
                    <a:lnTo>
                      <a:pt x="152400" y="114300"/>
                    </a:lnTo>
                    <a:lnTo>
                      <a:pt x="152400" y="114300"/>
                    </a:lnTo>
                    <a:lnTo>
                      <a:pt x="152400" y="101600"/>
                    </a:lnTo>
                    <a:lnTo>
                      <a:pt x="177800" y="101600"/>
                    </a:lnTo>
                    <a:lnTo>
                      <a:pt x="177800" y="88900"/>
                    </a:lnTo>
                    <a:lnTo>
                      <a:pt x="190500" y="88900"/>
                    </a:lnTo>
                    <a:lnTo>
                      <a:pt x="190500" y="88900"/>
                    </a:lnTo>
                    <a:lnTo>
                      <a:pt x="177800" y="88900"/>
                    </a:lnTo>
                    <a:lnTo>
                      <a:pt x="177800" y="76200"/>
                    </a:lnTo>
                    <a:lnTo>
                      <a:pt x="190500" y="76200"/>
                    </a:lnTo>
                    <a:lnTo>
                      <a:pt x="203200" y="76200"/>
                    </a:lnTo>
                    <a:lnTo>
                      <a:pt x="215900" y="88900"/>
                    </a:lnTo>
                    <a:lnTo>
                      <a:pt x="215900" y="88900"/>
                    </a:lnTo>
                    <a:lnTo>
                      <a:pt x="228600" y="88900"/>
                    </a:lnTo>
                    <a:lnTo>
                      <a:pt x="228600" y="88900"/>
                    </a:lnTo>
                    <a:lnTo>
                      <a:pt x="241300" y="88900"/>
                    </a:lnTo>
                    <a:lnTo>
                      <a:pt x="254000" y="88900"/>
                    </a:lnTo>
                    <a:lnTo>
                      <a:pt x="266700" y="88900"/>
                    </a:lnTo>
                    <a:lnTo>
                      <a:pt x="292100" y="76200"/>
                    </a:lnTo>
                    <a:lnTo>
                      <a:pt x="292100" y="76200"/>
                    </a:lnTo>
                    <a:lnTo>
                      <a:pt x="292100" y="63500"/>
                    </a:lnTo>
                    <a:lnTo>
                      <a:pt x="317500" y="76200"/>
                    </a:lnTo>
                    <a:lnTo>
                      <a:pt x="330200" y="76200"/>
                    </a:lnTo>
                    <a:lnTo>
                      <a:pt x="330200" y="76200"/>
                    </a:lnTo>
                    <a:lnTo>
                      <a:pt x="330200" y="63500"/>
                    </a:lnTo>
                    <a:lnTo>
                      <a:pt x="342900" y="63500"/>
                    </a:lnTo>
                    <a:lnTo>
                      <a:pt x="355600" y="50800"/>
                    </a:lnTo>
                    <a:lnTo>
                      <a:pt x="419100" y="63500"/>
                    </a:lnTo>
                    <a:lnTo>
                      <a:pt x="419100" y="76200"/>
                    </a:lnTo>
                    <a:lnTo>
                      <a:pt x="431800" y="63500"/>
                    </a:lnTo>
                    <a:lnTo>
                      <a:pt x="457200" y="63500"/>
                    </a:lnTo>
                    <a:lnTo>
                      <a:pt x="469900" y="76200"/>
                    </a:lnTo>
                    <a:lnTo>
                      <a:pt x="482600" y="76200"/>
                    </a:lnTo>
                    <a:lnTo>
                      <a:pt x="469900" y="76200"/>
                    </a:lnTo>
                    <a:lnTo>
                      <a:pt x="495300" y="88900"/>
                    </a:lnTo>
                    <a:lnTo>
                      <a:pt x="482600" y="88900"/>
                    </a:lnTo>
                    <a:lnTo>
                      <a:pt x="495300" y="88900"/>
                    </a:lnTo>
                    <a:lnTo>
                      <a:pt x="520700" y="76200"/>
                    </a:lnTo>
                    <a:lnTo>
                      <a:pt x="520700" y="76200"/>
                    </a:lnTo>
                    <a:lnTo>
                      <a:pt x="533400" y="76200"/>
                    </a:lnTo>
                    <a:lnTo>
                      <a:pt x="546100" y="50800"/>
                    </a:lnTo>
                    <a:lnTo>
                      <a:pt x="546100" y="50800"/>
                    </a:lnTo>
                    <a:lnTo>
                      <a:pt x="546100" y="38100"/>
                    </a:lnTo>
                    <a:lnTo>
                      <a:pt x="546100" y="38100"/>
                    </a:lnTo>
                    <a:lnTo>
                      <a:pt x="558800" y="25400"/>
                    </a:lnTo>
                    <a:lnTo>
                      <a:pt x="571500" y="25400"/>
                    </a:lnTo>
                    <a:lnTo>
                      <a:pt x="584200" y="25400"/>
                    </a:lnTo>
                    <a:lnTo>
                      <a:pt x="584200" y="25400"/>
                    </a:lnTo>
                    <a:lnTo>
                      <a:pt x="571500" y="12700"/>
                    </a:lnTo>
                    <a:lnTo>
                      <a:pt x="558800" y="12700"/>
                    </a:lnTo>
                    <a:lnTo>
                      <a:pt x="546100" y="25400"/>
                    </a:lnTo>
                    <a:lnTo>
                      <a:pt x="533400" y="25400"/>
                    </a:lnTo>
                    <a:lnTo>
                      <a:pt x="533400" y="25400"/>
                    </a:lnTo>
                    <a:lnTo>
                      <a:pt x="508000" y="38100"/>
                    </a:lnTo>
                    <a:lnTo>
                      <a:pt x="533400" y="25400"/>
                    </a:lnTo>
                    <a:lnTo>
                      <a:pt x="533400" y="12700"/>
                    </a:lnTo>
                    <a:lnTo>
                      <a:pt x="546100" y="25400"/>
                    </a:lnTo>
                    <a:lnTo>
                      <a:pt x="546100" y="25400"/>
                    </a:lnTo>
                    <a:lnTo>
                      <a:pt x="558800" y="12700"/>
                    </a:lnTo>
                    <a:lnTo>
                      <a:pt x="558800" y="12700"/>
                    </a:lnTo>
                    <a:lnTo>
                      <a:pt x="584200" y="0"/>
                    </a:lnTo>
                    <a:lnTo>
                      <a:pt x="647700" y="12700"/>
                    </a:lnTo>
                    <a:lnTo>
                      <a:pt x="647700" y="25400"/>
                    </a:lnTo>
                    <a:lnTo>
                      <a:pt x="635000" y="25400"/>
                    </a:lnTo>
                    <a:lnTo>
                      <a:pt x="635000" y="25400"/>
                    </a:lnTo>
                    <a:lnTo>
                      <a:pt x="635000" y="38100"/>
                    </a:lnTo>
                    <a:lnTo>
                      <a:pt x="622300" y="38100"/>
                    </a:lnTo>
                    <a:lnTo>
                      <a:pt x="622300" y="38100"/>
                    </a:lnTo>
                    <a:lnTo>
                      <a:pt x="622300" y="38100"/>
                    </a:lnTo>
                    <a:lnTo>
                      <a:pt x="622300" y="50800"/>
                    </a:lnTo>
                    <a:lnTo>
                      <a:pt x="622300" y="38100"/>
                    </a:lnTo>
                    <a:lnTo>
                      <a:pt x="635000" y="38100"/>
                    </a:lnTo>
                    <a:lnTo>
                      <a:pt x="635000" y="50800"/>
                    </a:lnTo>
                    <a:lnTo>
                      <a:pt x="647700" y="50800"/>
                    </a:lnTo>
                    <a:lnTo>
                      <a:pt x="635000" y="63500"/>
                    </a:lnTo>
                    <a:lnTo>
                      <a:pt x="660400" y="63500"/>
                    </a:lnTo>
                    <a:lnTo>
                      <a:pt x="673100" y="50800"/>
                    </a:lnTo>
                    <a:lnTo>
                      <a:pt x="685800" y="50800"/>
                    </a:lnTo>
                    <a:lnTo>
                      <a:pt x="673100" y="63500"/>
                    </a:lnTo>
                    <a:lnTo>
                      <a:pt x="698500" y="76200"/>
                    </a:lnTo>
                    <a:lnTo>
                      <a:pt x="711200" y="63500"/>
                    </a:lnTo>
                    <a:lnTo>
                      <a:pt x="723900" y="63500"/>
                    </a:lnTo>
                    <a:lnTo>
                      <a:pt x="711200" y="76200"/>
                    </a:lnTo>
                    <a:lnTo>
                      <a:pt x="723900" y="76200"/>
                    </a:lnTo>
                    <a:lnTo>
                      <a:pt x="736600" y="76200"/>
                    </a:lnTo>
                    <a:lnTo>
                      <a:pt x="736600" y="88900"/>
                    </a:lnTo>
                    <a:lnTo>
                      <a:pt x="812800" y="101600"/>
                    </a:lnTo>
                    <a:lnTo>
                      <a:pt x="812800" y="88900"/>
                    </a:lnTo>
                    <a:lnTo>
                      <a:pt x="825500" y="88900"/>
                    </a:lnTo>
                    <a:lnTo>
                      <a:pt x="838200" y="88900"/>
                    </a:lnTo>
                    <a:lnTo>
                      <a:pt x="838200" y="88900"/>
                    </a:lnTo>
                    <a:lnTo>
                      <a:pt x="850900" y="101600"/>
                    </a:lnTo>
                    <a:lnTo>
                      <a:pt x="850900" y="114300"/>
                    </a:lnTo>
                    <a:lnTo>
                      <a:pt x="876300" y="114300"/>
                    </a:lnTo>
                    <a:lnTo>
                      <a:pt x="850900" y="139700"/>
                    </a:lnTo>
                    <a:lnTo>
                      <a:pt x="863600" y="152400"/>
                    </a:lnTo>
                    <a:lnTo>
                      <a:pt x="876300" y="165100"/>
                    </a:lnTo>
                    <a:lnTo>
                      <a:pt x="889000" y="165100"/>
                    </a:lnTo>
                    <a:lnTo>
                      <a:pt x="889000" y="165100"/>
                    </a:lnTo>
                    <a:lnTo>
                      <a:pt x="901700" y="165100"/>
                    </a:lnTo>
                    <a:lnTo>
                      <a:pt x="901700" y="165100"/>
                    </a:lnTo>
                    <a:lnTo>
                      <a:pt x="927100" y="165100"/>
                    </a:lnTo>
                    <a:lnTo>
                      <a:pt x="927100" y="177800"/>
                    </a:lnTo>
                    <a:lnTo>
                      <a:pt x="927100" y="177800"/>
                    </a:lnTo>
                    <a:lnTo>
                      <a:pt x="927100" y="177800"/>
                    </a:lnTo>
                    <a:lnTo>
                      <a:pt x="939800" y="190500"/>
                    </a:lnTo>
                    <a:lnTo>
                      <a:pt x="952500" y="177800"/>
                    </a:lnTo>
                    <a:lnTo>
                      <a:pt x="952500" y="177800"/>
                    </a:lnTo>
                    <a:lnTo>
                      <a:pt x="952500" y="190500"/>
                    </a:lnTo>
                    <a:lnTo>
                      <a:pt x="977900" y="190500"/>
                    </a:lnTo>
                    <a:lnTo>
                      <a:pt x="990600" y="190500"/>
                    </a:lnTo>
                    <a:lnTo>
                      <a:pt x="990600" y="190500"/>
                    </a:lnTo>
                    <a:lnTo>
                      <a:pt x="990600" y="190500"/>
                    </a:lnTo>
                    <a:lnTo>
                      <a:pt x="990600" y="203200"/>
                    </a:lnTo>
                    <a:lnTo>
                      <a:pt x="977900" y="203200"/>
                    </a:lnTo>
                    <a:lnTo>
                      <a:pt x="965200" y="241300"/>
                    </a:lnTo>
                    <a:lnTo>
                      <a:pt x="939800" y="241300"/>
                    </a:lnTo>
                    <a:lnTo>
                      <a:pt x="939800" y="254000"/>
                    </a:lnTo>
                    <a:lnTo>
                      <a:pt x="927100" y="241300"/>
                    </a:lnTo>
                    <a:lnTo>
                      <a:pt x="927100" y="241300"/>
                    </a:lnTo>
                    <a:lnTo>
                      <a:pt x="901700" y="254000"/>
                    </a:lnTo>
                    <a:lnTo>
                      <a:pt x="914400" y="254000"/>
                    </a:lnTo>
                    <a:lnTo>
                      <a:pt x="927100" y="266700"/>
                    </a:lnTo>
                    <a:lnTo>
                      <a:pt x="939800" y="266700"/>
                    </a:lnTo>
                    <a:lnTo>
                      <a:pt x="939800" y="279400"/>
                    </a:lnTo>
                    <a:lnTo>
                      <a:pt x="939800" y="292100"/>
                    </a:lnTo>
                    <a:lnTo>
                      <a:pt x="952500" y="292100"/>
                    </a:lnTo>
                    <a:lnTo>
                      <a:pt x="952500" y="292100"/>
                    </a:lnTo>
                    <a:lnTo>
                      <a:pt x="939800" y="292100"/>
                    </a:lnTo>
                    <a:lnTo>
                      <a:pt x="965200" y="304800"/>
                    </a:lnTo>
                    <a:lnTo>
                      <a:pt x="952500" y="304800"/>
                    </a:lnTo>
                    <a:lnTo>
                      <a:pt x="939800" y="317500"/>
                    </a:lnTo>
                    <a:lnTo>
                      <a:pt x="927100" y="317500"/>
                    </a:lnTo>
                    <a:lnTo>
                      <a:pt x="9271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8890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914400" y="342900"/>
                    </a:lnTo>
                    <a:lnTo>
                      <a:pt x="914400" y="355600"/>
                    </a:lnTo>
                    <a:lnTo>
                      <a:pt x="901700" y="342900"/>
                    </a:lnTo>
                    <a:lnTo>
                      <a:pt x="914400" y="355600"/>
                    </a:lnTo>
                    <a:lnTo>
                      <a:pt x="901700" y="368300"/>
                    </a:lnTo>
                    <a:lnTo>
                      <a:pt x="901700" y="368300"/>
                    </a:lnTo>
                    <a:lnTo>
                      <a:pt x="914400" y="368300"/>
                    </a:lnTo>
                    <a:lnTo>
                      <a:pt x="927100" y="368300"/>
                    </a:lnTo>
                    <a:lnTo>
                      <a:pt x="927100" y="368300"/>
                    </a:lnTo>
                    <a:lnTo>
                      <a:pt x="927100" y="368300"/>
                    </a:lnTo>
                    <a:lnTo>
                      <a:pt x="927100" y="381000"/>
                    </a:lnTo>
                    <a:lnTo>
                      <a:pt x="927100" y="381000"/>
                    </a:lnTo>
                    <a:lnTo>
                      <a:pt x="914400" y="381000"/>
                    </a:lnTo>
                    <a:lnTo>
                      <a:pt x="927100" y="381000"/>
                    </a:lnTo>
                    <a:lnTo>
                      <a:pt x="939800" y="381000"/>
                    </a:lnTo>
                    <a:lnTo>
                      <a:pt x="939800" y="381000"/>
                    </a:lnTo>
                    <a:lnTo>
                      <a:pt x="939800" y="381000"/>
                    </a:lnTo>
                    <a:lnTo>
                      <a:pt x="939800" y="393700"/>
                    </a:lnTo>
                    <a:lnTo>
                      <a:pt x="939800" y="393700"/>
                    </a:lnTo>
                    <a:lnTo>
                      <a:pt x="939800" y="393700"/>
                    </a:lnTo>
                    <a:lnTo>
                      <a:pt x="965200" y="393700"/>
                    </a:lnTo>
                    <a:lnTo>
                      <a:pt x="965200" y="406400"/>
                    </a:lnTo>
                    <a:lnTo>
                      <a:pt x="965200" y="406400"/>
                    </a:lnTo>
                    <a:lnTo>
                      <a:pt x="952500" y="406400"/>
                    </a:lnTo>
                    <a:lnTo>
                      <a:pt x="952500" y="4064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31800"/>
                    </a:lnTo>
                    <a:lnTo>
                      <a:pt x="927100" y="431800"/>
                    </a:lnTo>
                    <a:lnTo>
                      <a:pt x="901700" y="431800"/>
                    </a:lnTo>
                    <a:lnTo>
                      <a:pt x="901700" y="444500"/>
                    </a:lnTo>
                    <a:lnTo>
                      <a:pt x="914400" y="444500"/>
                    </a:lnTo>
                    <a:lnTo>
                      <a:pt x="914400" y="444500"/>
                    </a:lnTo>
                    <a:lnTo>
                      <a:pt x="914400" y="457200"/>
                    </a:lnTo>
                    <a:lnTo>
                      <a:pt x="914400" y="469900"/>
                    </a:lnTo>
                    <a:lnTo>
                      <a:pt x="914400" y="469900"/>
                    </a:lnTo>
                    <a:lnTo>
                      <a:pt x="901700" y="469900"/>
                    </a:lnTo>
                    <a:lnTo>
                      <a:pt x="889000" y="482600"/>
                    </a:lnTo>
                    <a:lnTo>
                      <a:pt x="889000" y="495300"/>
                    </a:lnTo>
                    <a:lnTo>
                      <a:pt x="889000" y="495300"/>
                    </a:lnTo>
                    <a:lnTo>
                      <a:pt x="876300" y="495300"/>
                    </a:lnTo>
                    <a:lnTo>
                      <a:pt x="863600" y="495300"/>
                    </a:lnTo>
                    <a:lnTo>
                      <a:pt x="863600" y="495300"/>
                    </a:lnTo>
                    <a:lnTo>
                      <a:pt x="838200" y="482600"/>
                    </a:lnTo>
                    <a:lnTo>
                      <a:pt x="838200" y="482600"/>
                    </a:lnTo>
                    <a:lnTo>
                      <a:pt x="838200" y="482600"/>
                    </a:lnTo>
                    <a:lnTo>
                      <a:pt x="825500" y="482600"/>
                    </a:lnTo>
                    <a:lnTo>
                      <a:pt x="838200" y="469900"/>
                    </a:lnTo>
                    <a:lnTo>
                      <a:pt x="850900" y="469900"/>
                    </a:lnTo>
                    <a:lnTo>
                      <a:pt x="838200" y="469900"/>
                    </a:lnTo>
                    <a:lnTo>
                      <a:pt x="838200" y="457200"/>
                    </a:lnTo>
                    <a:lnTo>
                      <a:pt x="838200" y="444500"/>
                    </a:lnTo>
                    <a:lnTo>
                      <a:pt x="825500" y="444500"/>
                    </a:lnTo>
                    <a:lnTo>
                      <a:pt x="825500" y="444500"/>
                    </a:lnTo>
                    <a:lnTo>
                      <a:pt x="812800" y="444500"/>
                    </a:lnTo>
                    <a:lnTo>
                      <a:pt x="812800" y="444500"/>
                    </a:lnTo>
                    <a:lnTo>
                      <a:pt x="787400" y="444500"/>
                    </a:lnTo>
                    <a:lnTo>
                      <a:pt x="787400" y="457200"/>
                    </a:lnTo>
                    <a:lnTo>
                      <a:pt x="787400" y="431800"/>
                    </a:lnTo>
                    <a:lnTo>
                      <a:pt x="787400" y="431800"/>
                    </a:lnTo>
                    <a:lnTo>
                      <a:pt x="774700" y="431800"/>
                    </a:lnTo>
                    <a:lnTo>
                      <a:pt x="774700" y="431800"/>
                    </a:lnTo>
                    <a:lnTo>
                      <a:pt x="762000" y="431800"/>
                    </a:lnTo>
                    <a:lnTo>
                      <a:pt x="774700" y="431800"/>
                    </a:lnTo>
                    <a:lnTo>
                      <a:pt x="774700" y="431800"/>
                    </a:lnTo>
                    <a:lnTo>
                      <a:pt x="787400" y="444500"/>
                    </a:lnTo>
                    <a:lnTo>
                      <a:pt x="774700" y="444500"/>
                    </a:lnTo>
                    <a:lnTo>
                      <a:pt x="749300" y="444500"/>
                    </a:lnTo>
                    <a:lnTo>
                      <a:pt x="736600" y="444500"/>
                    </a:lnTo>
                    <a:lnTo>
                      <a:pt x="711200" y="444500"/>
                    </a:lnTo>
                    <a:lnTo>
                      <a:pt x="698500" y="444500"/>
                    </a:lnTo>
                    <a:lnTo>
                      <a:pt x="635000" y="431800"/>
                    </a:lnTo>
                    <a:lnTo>
                      <a:pt x="635000" y="419100"/>
                    </a:lnTo>
                    <a:lnTo>
                      <a:pt x="482600" y="393700"/>
                    </a:lnTo>
                    <a:lnTo>
                      <a:pt x="482600" y="393700"/>
                    </a:lnTo>
                    <a:lnTo>
                      <a:pt x="469900" y="393700"/>
                    </a:lnTo>
                    <a:lnTo>
                      <a:pt x="469900" y="393700"/>
                    </a:lnTo>
                    <a:lnTo>
                      <a:pt x="457200" y="393700"/>
                    </a:lnTo>
                    <a:lnTo>
                      <a:pt x="457200" y="381000"/>
                    </a:lnTo>
                    <a:lnTo>
                      <a:pt x="444500" y="381000"/>
                    </a:lnTo>
                    <a:lnTo>
                      <a:pt x="431800" y="368300"/>
                    </a:lnTo>
                    <a:lnTo>
                      <a:pt x="431800" y="368300"/>
                    </a:lnTo>
                    <a:lnTo>
                      <a:pt x="431800" y="368300"/>
                    </a:lnTo>
                    <a:lnTo>
                      <a:pt x="406400" y="355600"/>
                    </a:lnTo>
                    <a:lnTo>
                      <a:pt x="406400" y="355600"/>
                    </a:lnTo>
                    <a:lnTo>
                      <a:pt x="393700" y="355600"/>
                    </a:lnTo>
                    <a:lnTo>
                      <a:pt x="381000" y="342900"/>
                    </a:lnTo>
                    <a:lnTo>
                      <a:pt x="381000" y="342900"/>
                    </a:lnTo>
                    <a:lnTo>
                      <a:pt x="381000" y="342900"/>
                    </a:lnTo>
                    <a:lnTo>
                      <a:pt x="393700" y="342900"/>
                    </a:lnTo>
                    <a:lnTo>
                      <a:pt x="381000" y="342900"/>
                    </a:lnTo>
                    <a:lnTo>
                      <a:pt x="381000" y="330200"/>
                    </a:lnTo>
                    <a:lnTo>
                      <a:pt x="368300" y="330200"/>
                    </a:lnTo>
                    <a:lnTo>
                      <a:pt x="368300" y="330200"/>
                    </a:lnTo>
                    <a:lnTo>
                      <a:pt x="342900" y="330200"/>
                    </a:lnTo>
                    <a:lnTo>
                      <a:pt x="342900" y="330200"/>
                    </a:lnTo>
                    <a:lnTo>
                      <a:pt x="330200" y="330200"/>
                    </a:lnTo>
                    <a:lnTo>
                      <a:pt x="330200" y="304800"/>
                    </a:lnTo>
                    <a:lnTo>
                      <a:pt x="317500" y="304800"/>
                    </a:lnTo>
                    <a:lnTo>
                      <a:pt x="304800" y="304800"/>
                    </a:lnTo>
                    <a:lnTo>
                      <a:pt x="279400" y="304800"/>
                    </a:lnTo>
                    <a:lnTo>
                      <a:pt x="266700" y="304800"/>
                    </a:lnTo>
                    <a:lnTo>
                      <a:pt x="241300" y="304800"/>
                    </a:lnTo>
                    <a:lnTo>
                      <a:pt x="241300" y="292100"/>
                    </a:lnTo>
                    <a:lnTo>
                      <a:pt x="228600" y="279400"/>
                    </a:lnTo>
                    <a:lnTo>
                      <a:pt x="228600" y="292100"/>
                    </a:lnTo>
                    <a:lnTo>
                      <a:pt x="215900" y="279400"/>
                    </a:lnTo>
                    <a:lnTo>
                      <a:pt x="203200" y="279400"/>
                    </a:lnTo>
                    <a:lnTo>
                      <a:pt x="203200" y="279400"/>
                    </a:lnTo>
                    <a:lnTo>
                      <a:pt x="203200" y="279400"/>
                    </a:lnTo>
                    <a:lnTo>
                      <a:pt x="190500" y="266700"/>
                    </a:lnTo>
                    <a:lnTo>
                      <a:pt x="190500" y="266700"/>
                    </a:lnTo>
                    <a:lnTo>
                      <a:pt x="190500" y="266700"/>
                    </a:lnTo>
                    <a:lnTo>
                      <a:pt x="177800" y="266700"/>
                    </a:lnTo>
                    <a:lnTo>
                      <a:pt x="177800" y="266700"/>
                    </a:lnTo>
                    <a:lnTo>
                      <a:pt x="165100" y="266700"/>
                    </a:lnTo>
                    <a:lnTo>
                      <a:pt x="177800" y="254000"/>
                    </a:lnTo>
                    <a:lnTo>
                      <a:pt x="152400" y="241300"/>
                    </a:lnTo>
                    <a:lnTo>
                      <a:pt x="139700" y="254000"/>
                    </a:lnTo>
                    <a:lnTo>
                      <a:pt x="127000" y="254000"/>
                    </a:lnTo>
                    <a:lnTo>
                      <a:pt x="114300" y="254000"/>
                    </a:lnTo>
                    <a:lnTo>
                      <a:pt x="114300" y="266700"/>
                    </a:lnTo>
                    <a:lnTo>
                      <a:pt x="101600" y="266700"/>
                    </a:lnTo>
                    <a:lnTo>
                      <a:pt x="101600" y="266700"/>
                    </a:lnTo>
                    <a:lnTo>
                      <a:pt x="50800" y="254000"/>
                    </a:lnTo>
                    <a:lnTo>
                      <a:pt x="50800" y="228600"/>
                    </a:lnTo>
                    <a:lnTo>
                      <a:pt x="25400" y="203200"/>
                    </a:lnTo>
                    <a:lnTo>
                      <a:pt x="38100" y="190500"/>
                    </a:lnTo>
                    <a:lnTo>
                      <a:pt x="38100" y="190500"/>
                    </a:lnTo>
                    <a:lnTo>
                      <a:pt x="25400" y="177800"/>
                    </a:lnTo>
                    <a:lnTo>
                      <a:pt x="25400" y="152400"/>
                    </a:lnTo>
                    <a:lnTo>
                      <a:pt x="25400" y="139700"/>
                    </a:lnTo>
                    <a:lnTo>
                      <a:pt x="0" y="114300"/>
                    </a:lnTo>
                    <a:lnTo>
                      <a:pt x="12700" y="1143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Dowolny kształt 110"/>
              <p:cNvSpPr/>
              <p:nvPr/>
            </p:nvSpPr>
            <p:spPr>
              <a:xfrm>
                <a:off x="2874470" y="3199336"/>
                <a:ext cx="4673601" cy="2311401"/>
              </a:xfrm>
              <a:custGeom>
                <a:avLst/>
                <a:gdLst/>
                <a:ahLst/>
                <a:cxnLst/>
                <a:rect l="0" t="0" r="0" b="0"/>
                <a:pathLst>
                  <a:path w="4673601" h="2311401">
                    <a:moveTo>
                      <a:pt x="25400" y="1536700"/>
                    </a:moveTo>
                    <a:lnTo>
                      <a:pt x="25400" y="1524000"/>
                    </a:lnTo>
                    <a:lnTo>
                      <a:pt x="38100" y="1524000"/>
                    </a:lnTo>
                    <a:lnTo>
                      <a:pt x="38100" y="1511300"/>
                    </a:lnTo>
                    <a:lnTo>
                      <a:pt x="50800" y="1511300"/>
                    </a:lnTo>
                    <a:lnTo>
                      <a:pt x="63500" y="1511300"/>
                    </a:lnTo>
                    <a:lnTo>
                      <a:pt x="101600" y="1498600"/>
                    </a:lnTo>
                    <a:lnTo>
                      <a:pt x="127000" y="1498600"/>
                    </a:lnTo>
                    <a:lnTo>
                      <a:pt x="114300" y="1498600"/>
                    </a:lnTo>
                    <a:lnTo>
                      <a:pt x="127000" y="1498600"/>
                    </a:lnTo>
                    <a:lnTo>
                      <a:pt x="127000" y="1511300"/>
                    </a:lnTo>
                    <a:lnTo>
                      <a:pt x="152400" y="1524000"/>
                    </a:lnTo>
                    <a:lnTo>
                      <a:pt x="177800" y="1536700"/>
                    </a:lnTo>
                    <a:lnTo>
                      <a:pt x="203200" y="1536700"/>
                    </a:lnTo>
                    <a:lnTo>
                      <a:pt x="241300" y="1549400"/>
                    </a:lnTo>
                    <a:lnTo>
                      <a:pt x="254000" y="1549400"/>
                    </a:lnTo>
                    <a:lnTo>
                      <a:pt x="254000" y="1549400"/>
                    </a:lnTo>
                    <a:lnTo>
                      <a:pt x="254000" y="1536700"/>
                    </a:lnTo>
                    <a:lnTo>
                      <a:pt x="266700" y="1536700"/>
                    </a:lnTo>
                    <a:lnTo>
                      <a:pt x="279400" y="1536700"/>
                    </a:lnTo>
                    <a:lnTo>
                      <a:pt x="292100" y="1536700"/>
                    </a:lnTo>
                    <a:lnTo>
                      <a:pt x="292100" y="1524000"/>
                    </a:lnTo>
                    <a:lnTo>
                      <a:pt x="266700" y="1511300"/>
                    </a:lnTo>
                    <a:lnTo>
                      <a:pt x="279400" y="1498600"/>
                    </a:lnTo>
                    <a:lnTo>
                      <a:pt x="279400" y="1485900"/>
                    </a:lnTo>
                    <a:lnTo>
                      <a:pt x="266700" y="1473200"/>
                    </a:lnTo>
                    <a:lnTo>
                      <a:pt x="228600" y="1460500"/>
                    </a:lnTo>
                    <a:lnTo>
                      <a:pt x="215900" y="1460500"/>
                    </a:lnTo>
                    <a:lnTo>
                      <a:pt x="215900" y="1460500"/>
                    </a:lnTo>
                    <a:lnTo>
                      <a:pt x="190500" y="1460500"/>
                    </a:lnTo>
                    <a:lnTo>
                      <a:pt x="190500" y="1460500"/>
                    </a:lnTo>
                    <a:lnTo>
                      <a:pt x="203200" y="1447800"/>
                    </a:lnTo>
                    <a:lnTo>
                      <a:pt x="203200" y="1447800"/>
                    </a:lnTo>
                    <a:lnTo>
                      <a:pt x="215900" y="1422400"/>
                    </a:lnTo>
                    <a:lnTo>
                      <a:pt x="215900" y="1409700"/>
                    </a:lnTo>
                    <a:lnTo>
                      <a:pt x="228600" y="1397000"/>
                    </a:lnTo>
                    <a:lnTo>
                      <a:pt x="228600" y="1397000"/>
                    </a:lnTo>
                    <a:lnTo>
                      <a:pt x="228600" y="1384300"/>
                    </a:lnTo>
                    <a:lnTo>
                      <a:pt x="228600" y="1384300"/>
                    </a:lnTo>
                    <a:lnTo>
                      <a:pt x="215900" y="1384300"/>
                    </a:lnTo>
                    <a:lnTo>
                      <a:pt x="241300" y="1384300"/>
                    </a:lnTo>
                    <a:lnTo>
                      <a:pt x="266700" y="1384300"/>
                    </a:lnTo>
                    <a:lnTo>
                      <a:pt x="266700" y="1384300"/>
                    </a:lnTo>
                    <a:lnTo>
                      <a:pt x="279400" y="1384300"/>
                    </a:lnTo>
                    <a:lnTo>
                      <a:pt x="279400" y="1397000"/>
                    </a:lnTo>
                    <a:lnTo>
                      <a:pt x="279400" y="1397000"/>
                    </a:lnTo>
                    <a:lnTo>
                      <a:pt x="304800" y="1409700"/>
                    </a:lnTo>
                    <a:lnTo>
                      <a:pt x="304800" y="1409700"/>
                    </a:lnTo>
                    <a:lnTo>
                      <a:pt x="292100" y="1422400"/>
                    </a:lnTo>
                    <a:lnTo>
                      <a:pt x="342900" y="1422400"/>
                    </a:lnTo>
                    <a:lnTo>
                      <a:pt x="355600" y="1409700"/>
                    </a:lnTo>
                    <a:lnTo>
                      <a:pt x="355600" y="1409700"/>
                    </a:lnTo>
                    <a:lnTo>
                      <a:pt x="368300" y="1409700"/>
                    </a:lnTo>
                    <a:lnTo>
                      <a:pt x="368300" y="1422400"/>
                    </a:lnTo>
                    <a:lnTo>
                      <a:pt x="381000" y="1422400"/>
                    </a:lnTo>
                    <a:lnTo>
                      <a:pt x="393700" y="1422400"/>
                    </a:lnTo>
                    <a:lnTo>
                      <a:pt x="406400" y="1409700"/>
                    </a:lnTo>
                    <a:lnTo>
                      <a:pt x="406400" y="1409700"/>
                    </a:lnTo>
                    <a:lnTo>
                      <a:pt x="406400" y="1397000"/>
                    </a:lnTo>
                    <a:lnTo>
                      <a:pt x="419100" y="1384300"/>
                    </a:lnTo>
                    <a:lnTo>
                      <a:pt x="431800" y="1384300"/>
                    </a:lnTo>
                    <a:lnTo>
                      <a:pt x="444500" y="1358900"/>
                    </a:lnTo>
                    <a:lnTo>
                      <a:pt x="457200" y="1358900"/>
                    </a:lnTo>
                    <a:lnTo>
                      <a:pt x="457200" y="1346200"/>
                    </a:lnTo>
                    <a:lnTo>
                      <a:pt x="469900" y="1346200"/>
                    </a:lnTo>
                    <a:lnTo>
                      <a:pt x="469900" y="1333500"/>
                    </a:lnTo>
                    <a:lnTo>
                      <a:pt x="482600" y="1320800"/>
                    </a:lnTo>
                    <a:lnTo>
                      <a:pt x="495300" y="1308100"/>
                    </a:lnTo>
                    <a:lnTo>
                      <a:pt x="508000" y="1308100"/>
                    </a:lnTo>
                    <a:lnTo>
                      <a:pt x="520700" y="1295400"/>
                    </a:lnTo>
                    <a:lnTo>
                      <a:pt x="520700" y="1295400"/>
                    </a:lnTo>
                    <a:lnTo>
                      <a:pt x="533400" y="1270000"/>
                    </a:lnTo>
                    <a:lnTo>
                      <a:pt x="546100" y="1270000"/>
                    </a:lnTo>
                    <a:lnTo>
                      <a:pt x="546100" y="1257300"/>
                    </a:lnTo>
                    <a:lnTo>
                      <a:pt x="596900" y="1244600"/>
                    </a:lnTo>
                    <a:lnTo>
                      <a:pt x="596900" y="1231900"/>
                    </a:lnTo>
                    <a:lnTo>
                      <a:pt x="596900" y="1231900"/>
                    </a:lnTo>
                    <a:lnTo>
                      <a:pt x="584200" y="1231900"/>
                    </a:lnTo>
                    <a:lnTo>
                      <a:pt x="5715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46100" y="1231900"/>
                    </a:lnTo>
                    <a:lnTo>
                      <a:pt x="546100" y="1231900"/>
                    </a:lnTo>
                    <a:lnTo>
                      <a:pt x="533400" y="1231900"/>
                    </a:lnTo>
                    <a:lnTo>
                      <a:pt x="533400" y="1206500"/>
                    </a:lnTo>
                    <a:lnTo>
                      <a:pt x="546100" y="1206500"/>
                    </a:lnTo>
                    <a:lnTo>
                      <a:pt x="558800" y="12065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84200" y="1181100"/>
                    </a:lnTo>
                    <a:lnTo>
                      <a:pt x="596900" y="1168400"/>
                    </a:lnTo>
                    <a:lnTo>
                      <a:pt x="609600" y="1168400"/>
                    </a:lnTo>
                    <a:lnTo>
                      <a:pt x="609600" y="1155700"/>
                    </a:lnTo>
                    <a:lnTo>
                      <a:pt x="609600" y="1155700"/>
                    </a:lnTo>
                    <a:lnTo>
                      <a:pt x="609600" y="1155700"/>
                    </a:lnTo>
                    <a:lnTo>
                      <a:pt x="635000" y="1155700"/>
                    </a:lnTo>
                    <a:lnTo>
                      <a:pt x="635000" y="1143000"/>
                    </a:lnTo>
                    <a:lnTo>
                      <a:pt x="647700" y="1143000"/>
                    </a:lnTo>
                    <a:lnTo>
                      <a:pt x="660400" y="1143000"/>
                    </a:lnTo>
                    <a:lnTo>
                      <a:pt x="660400" y="1130300"/>
                    </a:lnTo>
                    <a:lnTo>
                      <a:pt x="660400" y="1117600"/>
                    </a:lnTo>
                    <a:lnTo>
                      <a:pt x="660400" y="1117600"/>
                    </a:lnTo>
                    <a:lnTo>
                      <a:pt x="673100" y="1104900"/>
                    </a:lnTo>
                    <a:lnTo>
                      <a:pt x="660400" y="1092200"/>
                    </a:lnTo>
                    <a:lnTo>
                      <a:pt x="673100" y="1079500"/>
                    </a:lnTo>
                    <a:lnTo>
                      <a:pt x="685800" y="1079500"/>
                    </a:lnTo>
                    <a:lnTo>
                      <a:pt x="685800" y="1066800"/>
                    </a:lnTo>
                    <a:lnTo>
                      <a:pt x="698500" y="1066800"/>
                    </a:lnTo>
                    <a:lnTo>
                      <a:pt x="711200" y="1066800"/>
                    </a:lnTo>
                    <a:lnTo>
                      <a:pt x="723900" y="1054100"/>
                    </a:lnTo>
                    <a:lnTo>
                      <a:pt x="723900" y="1054100"/>
                    </a:lnTo>
                    <a:lnTo>
                      <a:pt x="723900" y="1041400"/>
                    </a:lnTo>
                    <a:lnTo>
                      <a:pt x="736600" y="1041400"/>
                    </a:lnTo>
                    <a:lnTo>
                      <a:pt x="749300" y="1028700"/>
                    </a:lnTo>
                    <a:lnTo>
                      <a:pt x="762000" y="1028700"/>
                    </a:lnTo>
                    <a:lnTo>
                      <a:pt x="762000" y="1028700"/>
                    </a:lnTo>
                    <a:lnTo>
                      <a:pt x="762000" y="1041400"/>
                    </a:lnTo>
                    <a:lnTo>
                      <a:pt x="762000" y="1028700"/>
                    </a:lnTo>
                    <a:lnTo>
                      <a:pt x="774700" y="1028700"/>
                    </a:lnTo>
                    <a:lnTo>
                      <a:pt x="787400" y="1016000"/>
                    </a:lnTo>
                    <a:lnTo>
                      <a:pt x="774700" y="1016000"/>
                    </a:lnTo>
                    <a:lnTo>
                      <a:pt x="774700" y="1003300"/>
                    </a:lnTo>
                    <a:lnTo>
                      <a:pt x="774700" y="990600"/>
                    </a:lnTo>
                    <a:lnTo>
                      <a:pt x="774700" y="990600"/>
                    </a:lnTo>
                    <a:lnTo>
                      <a:pt x="774700" y="977900"/>
                    </a:lnTo>
                    <a:lnTo>
                      <a:pt x="774700" y="977900"/>
                    </a:lnTo>
                    <a:lnTo>
                      <a:pt x="762000" y="977900"/>
                    </a:lnTo>
                    <a:lnTo>
                      <a:pt x="762000" y="977900"/>
                    </a:lnTo>
                    <a:lnTo>
                      <a:pt x="749300" y="952500"/>
                    </a:lnTo>
                    <a:lnTo>
                      <a:pt x="736600" y="952500"/>
                    </a:lnTo>
                    <a:lnTo>
                      <a:pt x="736600" y="952500"/>
                    </a:lnTo>
                    <a:lnTo>
                      <a:pt x="698500" y="952500"/>
                    </a:lnTo>
                    <a:lnTo>
                      <a:pt x="711200" y="939800"/>
                    </a:lnTo>
                    <a:lnTo>
                      <a:pt x="711200" y="939800"/>
                    </a:lnTo>
                    <a:lnTo>
                      <a:pt x="711200" y="927100"/>
                    </a:lnTo>
                    <a:lnTo>
                      <a:pt x="698500" y="927100"/>
                    </a:lnTo>
                    <a:lnTo>
                      <a:pt x="698500" y="927100"/>
                    </a:lnTo>
                    <a:lnTo>
                      <a:pt x="685800" y="927100"/>
                    </a:lnTo>
                    <a:lnTo>
                      <a:pt x="685800" y="927100"/>
                    </a:lnTo>
                    <a:lnTo>
                      <a:pt x="685800" y="914400"/>
                    </a:lnTo>
                    <a:lnTo>
                      <a:pt x="698500" y="889000"/>
                    </a:lnTo>
                    <a:lnTo>
                      <a:pt x="698500" y="901700"/>
                    </a:lnTo>
                    <a:lnTo>
                      <a:pt x="711200" y="889000"/>
                    </a:lnTo>
                    <a:lnTo>
                      <a:pt x="723900" y="889000"/>
                    </a:lnTo>
                    <a:lnTo>
                      <a:pt x="723900" y="876300"/>
                    </a:lnTo>
                    <a:lnTo>
                      <a:pt x="736600" y="876300"/>
                    </a:lnTo>
                    <a:lnTo>
                      <a:pt x="787400" y="889000"/>
                    </a:lnTo>
                    <a:lnTo>
                      <a:pt x="787400" y="876300"/>
                    </a:lnTo>
                    <a:lnTo>
                      <a:pt x="800100" y="876300"/>
                    </a:lnTo>
                    <a:lnTo>
                      <a:pt x="812800" y="876300"/>
                    </a:lnTo>
                    <a:lnTo>
                      <a:pt x="825500" y="863600"/>
                    </a:lnTo>
                    <a:lnTo>
                      <a:pt x="812800" y="863600"/>
                    </a:lnTo>
                    <a:lnTo>
                      <a:pt x="812800" y="863600"/>
                    </a:lnTo>
                    <a:lnTo>
                      <a:pt x="800100" y="863600"/>
                    </a:lnTo>
                    <a:lnTo>
                      <a:pt x="800100" y="863600"/>
                    </a:lnTo>
                    <a:lnTo>
                      <a:pt x="800100" y="850900"/>
                    </a:lnTo>
                    <a:lnTo>
                      <a:pt x="800100" y="838200"/>
                    </a:lnTo>
                    <a:lnTo>
                      <a:pt x="787400" y="838200"/>
                    </a:lnTo>
                    <a:lnTo>
                      <a:pt x="800100" y="850900"/>
                    </a:lnTo>
                    <a:lnTo>
                      <a:pt x="812800" y="850900"/>
                    </a:lnTo>
                    <a:lnTo>
                      <a:pt x="812800" y="838200"/>
                    </a:lnTo>
                    <a:lnTo>
                      <a:pt x="825500" y="800100"/>
                    </a:lnTo>
                    <a:lnTo>
                      <a:pt x="825500" y="800100"/>
                    </a:lnTo>
                    <a:lnTo>
                      <a:pt x="838200" y="787400"/>
                    </a:lnTo>
                    <a:lnTo>
                      <a:pt x="850900" y="787400"/>
                    </a:lnTo>
                    <a:lnTo>
                      <a:pt x="863600" y="774700"/>
                    </a:lnTo>
                    <a:lnTo>
                      <a:pt x="863600" y="774700"/>
                    </a:lnTo>
                    <a:lnTo>
                      <a:pt x="876300" y="762000"/>
                    </a:lnTo>
                    <a:lnTo>
                      <a:pt x="889000" y="762000"/>
                    </a:lnTo>
                    <a:lnTo>
                      <a:pt x="914400" y="762000"/>
                    </a:lnTo>
                    <a:lnTo>
                      <a:pt x="927100" y="774700"/>
                    </a:lnTo>
                    <a:lnTo>
                      <a:pt x="939800" y="762000"/>
                    </a:lnTo>
                    <a:lnTo>
                      <a:pt x="952500" y="762000"/>
                    </a:lnTo>
                    <a:lnTo>
                      <a:pt x="965200" y="762000"/>
                    </a:lnTo>
                    <a:lnTo>
                      <a:pt x="977900" y="762000"/>
                    </a:lnTo>
                    <a:lnTo>
                      <a:pt x="990600" y="762000"/>
                    </a:lnTo>
                    <a:lnTo>
                      <a:pt x="990600" y="749300"/>
                    </a:lnTo>
                    <a:lnTo>
                      <a:pt x="1016000" y="749300"/>
                    </a:lnTo>
                    <a:lnTo>
                      <a:pt x="1016000" y="736600"/>
                    </a:lnTo>
                    <a:lnTo>
                      <a:pt x="1016000" y="736600"/>
                    </a:lnTo>
                    <a:lnTo>
                      <a:pt x="1054100" y="736600"/>
                    </a:lnTo>
                    <a:lnTo>
                      <a:pt x="1092200" y="711200"/>
                    </a:lnTo>
                    <a:lnTo>
                      <a:pt x="1104900" y="711200"/>
                    </a:lnTo>
                    <a:lnTo>
                      <a:pt x="1104900" y="711200"/>
                    </a:lnTo>
                    <a:lnTo>
                      <a:pt x="1117600" y="711200"/>
                    </a:lnTo>
                    <a:lnTo>
                      <a:pt x="1117600" y="711200"/>
                    </a:lnTo>
                    <a:lnTo>
                      <a:pt x="1130300" y="723900"/>
                    </a:lnTo>
                    <a:lnTo>
                      <a:pt x="1130300" y="736600"/>
                    </a:lnTo>
                    <a:lnTo>
                      <a:pt x="1130300" y="736600"/>
                    </a:lnTo>
                    <a:lnTo>
                      <a:pt x="1130300" y="736600"/>
                    </a:lnTo>
                    <a:lnTo>
                      <a:pt x="1143000" y="736600"/>
                    </a:lnTo>
                    <a:lnTo>
                      <a:pt x="1155700" y="736600"/>
                    </a:lnTo>
                    <a:lnTo>
                      <a:pt x="1143000" y="749300"/>
                    </a:lnTo>
                    <a:lnTo>
                      <a:pt x="1168400" y="749300"/>
                    </a:lnTo>
                    <a:lnTo>
                      <a:pt x="1168400" y="749300"/>
                    </a:lnTo>
                    <a:lnTo>
                      <a:pt x="1231900" y="762000"/>
                    </a:lnTo>
                    <a:lnTo>
                      <a:pt x="1231900" y="749300"/>
                    </a:lnTo>
                    <a:lnTo>
                      <a:pt x="1244600" y="749300"/>
                    </a:lnTo>
                    <a:lnTo>
                      <a:pt x="1257300" y="749300"/>
                    </a:lnTo>
                    <a:lnTo>
                      <a:pt x="1257300" y="749300"/>
                    </a:lnTo>
                    <a:lnTo>
                      <a:pt x="1257300" y="736600"/>
                    </a:lnTo>
                    <a:lnTo>
                      <a:pt x="1270000" y="736600"/>
                    </a:lnTo>
                    <a:lnTo>
                      <a:pt x="1270000" y="723900"/>
                    </a:lnTo>
                    <a:lnTo>
                      <a:pt x="1295400" y="723900"/>
                    </a:lnTo>
                    <a:lnTo>
                      <a:pt x="1295400" y="711200"/>
                    </a:lnTo>
                    <a:lnTo>
                      <a:pt x="1295400" y="711200"/>
                    </a:lnTo>
                    <a:lnTo>
                      <a:pt x="1295400" y="698500"/>
                    </a:lnTo>
                    <a:lnTo>
                      <a:pt x="1308100" y="698500"/>
                    </a:lnTo>
                    <a:lnTo>
                      <a:pt x="1282700" y="698500"/>
                    </a:lnTo>
                    <a:lnTo>
                      <a:pt x="1270000" y="698500"/>
                    </a:lnTo>
                    <a:lnTo>
                      <a:pt x="1257300" y="698500"/>
                    </a:lnTo>
                    <a:lnTo>
                      <a:pt x="1257300" y="685800"/>
                    </a:lnTo>
                    <a:lnTo>
                      <a:pt x="1257300" y="685800"/>
                    </a:lnTo>
                    <a:lnTo>
                      <a:pt x="1257300" y="685800"/>
                    </a:lnTo>
                    <a:lnTo>
                      <a:pt x="1295400" y="673100"/>
                    </a:lnTo>
                    <a:lnTo>
                      <a:pt x="1308100" y="660400"/>
                    </a:lnTo>
                    <a:lnTo>
                      <a:pt x="1308100" y="647700"/>
                    </a:lnTo>
                    <a:lnTo>
                      <a:pt x="1333500" y="647700"/>
                    </a:lnTo>
                    <a:lnTo>
                      <a:pt x="1333500" y="635000"/>
                    </a:lnTo>
                    <a:lnTo>
                      <a:pt x="1346200" y="635000"/>
                    </a:lnTo>
                    <a:lnTo>
                      <a:pt x="1358900" y="622300"/>
                    </a:lnTo>
                    <a:lnTo>
                      <a:pt x="1371600" y="635000"/>
                    </a:lnTo>
                    <a:lnTo>
                      <a:pt x="1371600" y="622300"/>
                    </a:lnTo>
                    <a:lnTo>
                      <a:pt x="1371600" y="622300"/>
                    </a:lnTo>
                    <a:lnTo>
                      <a:pt x="1384300" y="622300"/>
                    </a:lnTo>
                    <a:lnTo>
                      <a:pt x="1397000" y="584200"/>
                    </a:lnTo>
                    <a:lnTo>
                      <a:pt x="1422400" y="584200"/>
                    </a:lnTo>
                    <a:lnTo>
                      <a:pt x="1422400" y="584200"/>
                    </a:lnTo>
                    <a:lnTo>
                      <a:pt x="1422400" y="571500"/>
                    </a:lnTo>
                    <a:lnTo>
                      <a:pt x="1435100" y="571500"/>
                    </a:lnTo>
                    <a:lnTo>
                      <a:pt x="1447800" y="571500"/>
                    </a:lnTo>
                    <a:lnTo>
                      <a:pt x="1447800" y="571500"/>
                    </a:lnTo>
                    <a:lnTo>
                      <a:pt x="1473200" y="584200"/>
                    </a:lnTo>
                    <a:lnTo>
                      <a:pt x="1485900" y="596900"/>
                    </a:lnTo>
                    <a:lnTo>
                      <a:pt x="1485900" y="596900"/>
                    </a:lnTo>
                    <a:lnTo>
                      <a:pt x="1485900" y="596900"/>
                    </a:lnTo>
                    <a:lnTo>
                      <a:pt x="1498600" y="5969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511300" y="609600"/>
                    </a:lnTo>
                    <a:lnTo>
                      <a:pt x="1498600" y="609600"/>
                    </a:lnTo>
                    <a:lnTo>
                      <a:pt x="1524000" y="609600"/>
                    </a:lnTo>
                    <a:lnTo>
                      <a:pt x="1524000" y="622300"/>
                    </a:lnTo>
                    <a:lnTo>
                      <a:pt x="1536700" y="635000"/>
                    </a:lnTo>
                    <a:lnTo>
                      <a:pt x="1536700" y="635000"/>
                    </a:lnTo>
                    <a:lnTo>
                      <a:pt x="1562100" y="635000"/>
                    </a:lnTo>
                    <a:lnTo>
                      <a:pt x="1562100" y="635000"/>
                    </a:lnTo>
                    <a:lnTo>
                      <a:pt x="1574800" y="635000"/>
                    </a:lnTo>
                    <a:lnTo>
                      <a:pt x="1574800" y="647700"/>
                    </a:lnTo>
                    <a:lnTo>
                      <a:pt x="1587500" y="647700"/>
                    </a:lnTo>
                    <a:lnTo>
                      <a:pt x="1574800" y="647700"/>
                    </a:lnTo>
                    <a:lnTo>
                      <a:pt x="1587500" y="647700"/>
                    </a:lnTo>
                    <a:lnTo>
                      <a:pt x="1587500" y="660400"/>
                    </a:lnTo>
                    <a:lnTo>
                      <a:pt x="1600200" y="660400"/>
                    </a:lnTo>
                    <a:lnTo>
                      <a:pt x="1612900" y="660400"/>
                    </a:lnTo>
                    <a:lnTo>
                      <a:pt x="1625600" y="673100"/>
                    </a:lnTo>
                    <a:lnTo>
                      <a:pt x="1625600" y="660400"/>
                    </a:lnTo>
                    <a:lnTo>
                      <a:pt x="1625600" y="647700"/>
                    </a:lnTo>
                    <a:lnTo>
                      <a:pt x="1625600" y="635000"/>
                    </a:lnTo>
                    <a:lnTo>
                      <a:pt x="1625600" y="635000"/>
                    </a:lnTo>
                    <a:lnTo>
                      <a:pt x="1612900" y="635000"/>
                    </a:lnTo>
                    <a:lnTo>
                      <a:pt x="1612900" y="622300"/>
                    </a:lnTo>
                    <a:lnTo>
                      <a:pt x="1612900" y="622300"/>
                    </a:lnTo>
                    <a:lnTo>
                      <a:pt x="1612900" y="622300"/>
                    </a:lnTo>
                    <a:lnTo>
                      <a:pt x="1612900" y="596900"/>
                    </a:lnTo>
                    <a:lnTo>
                      <a:pt x="1612900" y="596900"/>
                    </a:lnTo>
                    <a:lnTo>
                      <a:pt x="1612900" y="584200"/>
                    </a:lnTo>
                    <a:lnTo>
                      <a:pt x="1612900" y="584200"/>
                    </a:lnTo>
                    <a:lnTo>
                      <a:pt x="16129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58800"/>
                    </a:lnTo>
                    <a:lnTo>
                      <a:pt x="1587500" y="558800"/>
                    </a:lnTo>
                    <a:lnTo>
                      <a:pt x="1587500" y="558800"/>
                    </a:lnTo>
                    <a:lnTo>
                      <a:pt x="1574800" y="558800"/>
                    </a:lnTo>
                    <a:lnTo>
                      <a:pt x="1574800" y="558800"/>
                    </a:lnTo>
                    <a:lnTo>
                      <a:pt x="1574800" y="558800"/>
                    </a:lnTo>
                    <a:lnTo>
                      <a:pt x="1587500" y="546100"/>
                    </a:lnTo>
                    <a:lnTo>
                      <a:pt x="1574800" y="546100"/>
                    </a:lnTo>
                    <a:lnTo>
                      <a:pt x="1574800" y="546100"/>
                    </a:lnTo>
                    <a:lnTo>
                      <a:pt x="1562100" y="546100"/>
                    </a:lnTo>
                    <a:lnTo>
                      <a:pt x="1562100" y="533400"/>
                    </a:lnTo>
                    <a:lnTo>
                      <a:pt x="1562100" y="520700"/>
                    </a:lnTo>
                    <a:lnTo>
                      <a:pt x="1562100" y="508000"/>
                    </a:lnTo>
                    <a:lnTo>
                      <a:pt x="1562100" y="508000"/>
                    </a:lnTo>
                    <a:lnTo>
                      <a:pt x="1562100" y="495300"/>
                    </a:lnTo>
                    <a:lnTo>
                      <a:pt x="1549400" y="495300"/>
                    </a:lnTo>
                    <a:lnTo>
                      <a:pt x="1562100" y="482600"/>
                    </a:lnTo>
                    <a:lnTo>
                      <a:pt x="1562100" y="482600"/>
                    </a:lnTo>
                    <a:lnTo>
                      <a:pt x="1574800" y="457200"/>
                    </a:lnTo>
                    <a:lnTo>
                      <a:pt x="1587500" y="469900"/>
                    </a:lnTo>
                    <a:lnTo>
                      <a:pt x="1587500" y="482600"/>
                    </a:lnTo>
                    <a:lnTo>
                      <a:pt x="1600200" y="482600"/>
                    </a:lnTo>
                    <a:lnTo>
                      <a:pt x="1612900" y="482600"/>
                    </a:lnTo>
                    <a:lnTo>
                      <a:pt x="1612900" y="482600"/>
                    </a:lnTo>
                    <a:lnTo>
                      <a:pt x="1638300" y="495300"/>
                    </a:lnTo>
                    <a:lnTo>
                      <a:pt x="1638300" y="495300"/>
                    </a:lnTo>
                    <a:lnTo>
                      <a:pt x="1638300" y="495300"/>
                    </a:lnTo>
                    <a:lnTo>
                      <a:pt x="1651000" y="495300"/>
                    </a:lnTo>
                    <a:lnTo>
                      <a:pt x="1651000" y="495300"/>
                    </a:lnTo>
                    <a:lnTo>
                      <a:pt x="1663700" y="482600"/>
                    </a:lnTo>
                    <a:lnTo>
                      <a:pt x="1701800" y="419100"/>
                    </a:lnTo>
                    <a:lnTo>
                      <a:pt x="1701800" y="406400"/>
                    </a:lnTo>
                    <a:lnTo>
                      <a:pt x="1714500" y="406400"/>
                    </a:lnTo>
                    <a:lnTo>
                      <a:pt x="1727200" y="393700"/>
                    </a:lnTo>
                    <a:lnTo>
                      <a:pt x="1714500" y="381000"/>
                    </a:lnTo>
                    <a:lnTo>
                      <a:pt x="1727200" y="368300"/>
                    </a:lnTo>
                    <a:lnTo>
                      <a:pt x="1752600" y="368300"/>
                    </a:lnTo>
                    <a:lnTo>
                      <a:pt x="1765300" y="355600"/>
                    </a:lnTo>
                    <a:lnTo>
                      <a:pt x="1752600" y="355600"/>
                    </a:lnTo>
                    <a:lnTo>
                      <a:pt x="1752600" y="342900"/>
                    </a:lnTo>
                    <a:lnTo>
                      <a:pt x="1739900" y="342900"/>
                    </a:lnTo>
                    <a:lnTo>
                      <a:pt x="1727200" y="342900"/>
                    </a:lnTo>
                    <a:lnTo>
                      <a:pt x="1714500" y="342900"/>
                    </a:lnTo>
                    <a:lnTo>
                      <a:pt x="1727200" y="330200"/>
                    </a:lnTo>
                    <a:lnTo>
                      <a:pt x="1727200" y="317500"/>
                    </a:lnTo>
                    <a:lnTo>
                      <a:pt x="1727200" y="317500"/>
                    </a:lnTo>
                    <a:lnTo>
                      <a:pt x="1701800" y="317500"/>
                    </a:lnTo>
                    <a:lnTo>
                      <a:pt x="1714500" y="304800"/>
                    </a:lnTo>
                    <a:lnTo>
                      <a:pt x="1714500" y="292100"/>
                    </a:lnTo>
                    <a:lnTo>
                      <a:pt x="1727200" y="266700"/>
                    </a:lnTo>
                    <a:lnTo>
                      <a:pt x="1727200" y="279400"/>
                    </a:lnTo>
                    <a:lnTo>
                      <a:pt x="1727200" y="266700"/>
                    </a:lnTo>
                    <a:lnTo>
                      <a:pt x="1727200" y="254000"/>
                    </a:lnTo>
                    <a:lnTo>
                      <a:pt x="1752600" y="228600"/>
                    </a:lnTo>
                    <a:lnTo>
                      <a:pt x="1739900" y="215900"/>
                    </a:lnTo>
                    <a:lnTo>
                      <a:pt x="1752600" y="203200"/>
                    </a:lnTo>
                    <a:lnTo>
                      <a:pt x="1739900" y="190500"/>
                    </a:lnTo>
                    <a:lnTo>
                      <a:pt x="1739900" y="177800"/>
                    </a:lnTo>
                    <a:lnTo>
                      <a:pt x="1739900" y="177800"/>
                    </a:lnTo>
                    <a:lnTo>
                      <a:pt x="1727200" y="177800"/>
                    </a:lnTo>
                    <a:lnTo>
                      <a:pt x="1739900" y="152400"/>
                    </a:lnTo>
                    <a:lnTo>
                      <a:pt x="1739900" y="152400"/>
                    </a:lnTo>
                    <a:lnTo>
                      <a:pt x="1714500" y="152400"/>
                    </a:lnTo>
                    <a:lnTo>
                      <a:pt x="1689100" y="152400"/>
                    </a:lnTo>
                    <a:lnTo>
                      <a:pt x="1663700" y="152400"/>
                    </a:lnTo>
                    <a:lnTo>
                      <a:pt x="1676400" y="139700"/>
                    </a:lnTo>
                    <a:lnTo>
                      <a:pt x="1600200" y="127000"/>
                    </a:lnTo>
                    <a:lnTo>
                      <a:pt x="1638300" y="114300"/>
                    </a:lnTo>
                    <a:lnTo>
                      <a:pt x="1638300" y="114300"/>
                    </a:lnTo>
                    <a:lnTo>
                      <a:pt x="1651000" y="101600"/>
                    </a:lnTo>
                    <a:lnTo>
                      <a:pt x="1663700" y="101600"/>
                    </a:lnTo>
                    <a:lnTo>
                      <a:pt x="1663700" y="101600"/>
                    </a:lnTo>
                    <a:lnTo>
                      <a:pt x="1689100" y="101600"/>
                    </a:lnTo>
                    <a:lnTo>
                      <a:pt x="1689100" y="88900"/>
                    </a:lnTo>
                    <a:lnTo>
                      <a:pt x="1701800" y="88900"/>
                    </a:lnTo>
                    <a:lnTo>
                      <a:pt x="1714500" y="76200"/>
                    </a:lnTo>
                    <a:lnTo>
                      <a:pt x="1714500" y="76200"/>
                    </a:lnTo>
                    <a:lnTo>
                      <a:pt x="1714500" y="63500"/>
                    </a:lnTo>
                    <a:lnTo>
                      <a:pt x="1752600" y="38100"/>
                    </a:lnTo>
                    <a:lnTo>
                      <a:pt x="1765300" y="25400"/>
                    </a:lnTo>
                    <a:lnTo>
                      <a:pt x="1765300" y="12700"/>
                    </a:lnTo>
                    <a:lnTo>
                      <a:pt x="1778000" y="25400"/>
                    </a:lnTo>
                    <a:lnTo>
                      <a:pt x="1790700" y="25400"/>
                    </a:lnTo>
                    <a:lnTo>
                      <a:pt x="1803400" y="25400"/>
                    </a:lnTo>
                    <a:lnTo>
                      <a:pt x="1803400" y="25400"/>
                    </a:lnTo>
                    <a:lnTo>
                      <a:pt x="1816100" y="25400"/>
                    </a:lnTo>
                    <a:lnTo>
                      <a:pt x="1816100" y="12700"/>
                    </a:lnTo>
                    <a:lnTo>
                      <a:pt x="1828800" y="12700"/>
                    </a:lnTo>
                    <a:lnTo>
                      <a:pt x="1828800" y="12700"/>
                    </a:lnTo>
                    <a:lnTo>
                      <a:pt x="1828800" y="12700"/>
                    </a:lnTo>
                    <a:lnTo>
                      <a:pt x="1841500" y="12700"/>
                    </a:lnTo>
                    <a:lnTo>
                      <a:pt x="1854200" y="12700"/>
                    </a:lnTo>
                    <a:lnTo>
                      <a:pt x="1854200" y="0"/>
                    </a:lnTo>
                    <a:lnTo>
                      <a:pt x="1866900" y="12700"/>
                    </a:lnTo>
                    <a:lnTo>
                      <a:pt x="1866900" y="25400"/>
                    </a:lnTo>
                    <a:lnTo>
                      <a:pt x="1879600" y="38100"/>
                    </a:lnTo>
                    <a:lnTo>
                      <a:pt x="1879600" y="38100"/>
                    </a:lnTo>
                    <a:lnTo>
                      <a:pt x="1905000" y="38100"/>
                    </a:lnTo>
                    <a:lnTo>
                      <a:pt x="1917700" y="38100"/>
                    </a:lnTo>
                    <a:lnTo>
                      <a:pt x="1917700" y="25400"/>
                    </a:lnTo>
                    <a:lnTo>
                      <a:pt x="2095500" y="50800"/>
                    </a:lnTo>
                    <a:lnTo>
                      <a:pt x="2108200" y="50800"/>
                    </a:lnTo>
                    <a:lnTo>
                      <a:pt x="2133600" y="50800"/>
                    </a:lnTo>
                    <a:lnTo>
                      <a:pt x="2133600" y="50800"/>
                    </a:lnTo>
                    <a:lnTo>
                      <a:pt x="2146300" y="50800"/>
                    </a:lnTo>
                    <a:lnTo>
                      <a:pt x="2159000" y="25400"/>
                    </a:lnTo>
                    <a:lnTo>
                      <a:pt x="2171700" y="38100"/>
                    </a:lnTo>
                    <a:lnTo>
                      <a:pt x="2171700" y="38100"/>
                    </a:lnTo>
                    <a:lnTo>
                      <a:pt x="2171700" y="25400"/>
                    </a:lnTo>
                    <a:lnTo>
                      <a:pt x="2197100" y="25400"/>
                    </a:lnTo>
                    <a:lnTo>
                      <a:pt x="2197100" y="25400"/>
                    </a:lnTo>
                    <a:lnTo>
                      <a:pt x="2209800" y="25400"/>
                    </a:lnTo>
                    <a:lnTo>
                      <a:pt x="2209800" y="25400"/>
                    </a:lnTo>
                    <a:lnTo>
                      <a:pt x="2247900" y="25400"/>
                    </a:lnTo>
                    <a:lnTo>
                      <a:pt x="2260600" y="25400"/>
                    </a:lnTo>
                    <a:lnTo>
                      <a:pt x="2298700" y="38100"/>
                    </a:lnTo>
                    <a:lnTo>
                      <a:pt x="2298700" y="38100"/>
                    </a:lnTo>
                    <a:lnTo>
                      <a:pt x="2324100" y="38100"/>
                    </a:lnTo>
                    <a:lnTo>
                      <a:pt x="2336800" y="25400"/>
                    </a:lnTo>
                    <a:lnTo>
                      <a:pt x="2349500" y="25400"/>
                    </a:lnTo>
                    <a:lnTo>
                      <a:pt x="2374900" y="38100"/>
                    </a:lnTo>
                    <a:lnTo>
                      <a:pt x="2387600" y="50800"/>
                    </a:lnTo>
                    <a:lnTo>
                      <a:pt x="2413000" y="63500"/>
                    </a:lnTo>
                    <a:lnTo>
                      <a:pt x="2425700" y="88900"/>
                    </a:lnTo>
                    <a:lnTo>
                      <a:pt x="2425700" y="114300"/>
                    </a:lnTo>
                    <a:lnTo>
                      <a:pt x="2438400" y="114300"/>
                    </a:lnTo>
                    <a:lnTo>
                      <a:pt x="2425700" y="127000"/>
                    </a:lnTo>
                    <a:lnTo>
                      <a:pt x="2400300" y="177800"/>
                    </a:lnTo>
                    <a:lnTo>
                      <a:pt x="2413000" y="215900"/>
                    </a:lnTo>
                    <a:lnTo>
                      <a:pt x="2425700" y="241300"/>
                    </a:lnTo>
                    <a:lnTo>
                      <a:pt x="2451100" y="241300"/>
                    </a:lnTo>
                    <a:lnTo>
                      <a:pt x="2463800" y="254000"/>
                    </a:lnTo>
                    <a:lnTo>
                      <a:pt x="2489200" y="254000"/>
                    </a:lnTo>
                    <a:lnTo>
                      <a:pt x="2501900" y="279400"/>
                    </a:lnTo>
                    <a:lnTo>
                      <a:pt x="2501900" y="292100"/>
                    </a:lnTo>
                    <a:lnTo>
                      <a:pt x="2489200" y="292100"/>
                    </a:lnTo>
                    <a:lnTo>
                      <a:pt x="2463800" y="279400"/>
                    </a:lnTo>
                    <a:lnTo>
                      <a:pt x="2438400" y="279400"/>
                    </a:lnTo>
                    <a:lnTo>
                      <a:pt x="2425700" y="292100"/>
                    </a:lnTo>
                    <a:lnTo>
                      <a:pt x="2400300" y="292100"/>
                    </a:lnTo>
                    <a:lnTo>
                      <a:pt x="2400300" y="292100"/>
                    </a:lnTo>
                    <a:lnTo>
                      <a:pt x="2374900" y="279400"/>
                    </a:lnTo>
                    <a:lnTo>
                      <a:pt x="2362200" y="279400"/>
                    </a:lnTo>
                    <a:lnTo>
                      <a:pt x="2324100" y="279400"/>
                    </a:lnTo>
                    <a:lnTo>
                      <a:pt x="2324100" y="304800"/>
                    </a:lnTo>
                    <a:lnTo>
                      <a:pt x="2324100" y="317500"/>
                    </a:lnTo>
                    <a:lnTo>
                      <a:pt x="2311400" y="330200"/>
                    </a:lnTo>
                    <a:lnTo>
                      <a:pt x="2324100" y="330200"/>
                    </a:lnTo>
                    <a:lnTo>
                      <a:pt x="2298700" y="342900"/>
                    </a:lnTo>
                    <a:lnTo>
                      <a:pt x="2286000" y="342900"/>
                    </a:lnTo>
                    <a:lnTo>
                      <a:pt x="2273300" y="330200"/>
                    </a:lnTo>
                    <a:lnTo>
                      <a:pt x="2260600" y="330200"/>
                    </a:lnTo>
                    <a:lnTo>
                      <a:pt x="2247900" y="330200"/>
                    </a:lnTo>
                    <a:lnTo>
                      <a:pt x="2235200" y="355600"/>
                    </a:lnTo>
                    <a:lnTo>
                      <a:pt x="2247900" y="355600"/>
                    </a:lnTo>
                    <a:lnTo>
                      <a:pt x="2235200" y="368300"/>
                    </a:lnTo>
                    <a:lnTo>
                      <a:pt x="2235200" y="381000"/>
                    </a:lnTo>
                    <a:lnTo>
                      <a:pt x="2197100" y="381000"/>
                    </a:lnTo>
                    <a:lnTo>
                      <a:pt x="2184400" y="393700"/>
                    </a:lnTo>
                    <a:lnTo>
                      <a:pt x="2197100" y="406400"/>
                    </a:lnTo>
                    <a:lnTo>
                      <a:pt x="2184400" y="419100"/>
                    </a:lnTo>
                    <a:lnTo>
                      <a:pt x="2171700" y="419100"/>
                    </a:lnTo>
                    <a:lnTo>
                      <a:pt x="2171700" y="444500"/>
                    </a:lnTo>
                    <a:lnTo>
                      <a:pt x="2171700" y="444500"/>
                    </a:lnTo>
                    <a:lnTo>
                      <a:pt x="2184400" y="444500"/>
                    </a:lnTo>
                    <a:lnTo>
                      <a:pt x="2184400" y="444500"/>
                    </a:lnTo>
                    <a:lnTo>
                      <a:pt x="2197100" y="444500"/>
                    </a:lnTo>
                    <a:lnTo>
                      <a:pt x="2197100" y="457200"/>
                    </a:lnTo>
                    <a:lnTo>
                      <a:pt x="2209800" y="457200"/>
                    </a:lnTo>
                    <a:lnTo>
                      <a:pt x="2222500" y="457200"/>
                    </a:lnTo>
                    <a:lnTo>
                      <a:pt x="2235200" y="457200"/>
                    </a:lnTo>
                    <a:lnTo>
                      <a:pt x="2235200" y="457200"/>
                    </a:lnTo>
                    <a:lnTo>
                      <a:pt x="2247900" y="469900"/>
                    </a:lnTo>
                    <a:lnTo>
                      <a:pt x="2247900" y="469900"/>
                    </a:lnTo>
                    <a:lnTo>
                      <a:pt x="2286000" y="469900"/>
                    </a:lnTo>
                    <a:lnTo>
                      <a:pt x="2286000" y="482600"/>
                    </a:lnTo>
                    <a:lnTo>
                      <a:pt x="2311400" y="495300"/>
                    </a:lnTo>
                    <a:lnTo>
                      <a:pt x="2336800" y="495300"/>
                    </a:lnTo>
                    <a:lnTo>
                      <a:pt x="2362200" y="508000"/>
                    </a:lnTo>
                    <a:lnTo>
                      <a:pt x="2400300" y="508000"/>
                    </a:lnTo>
                    <a:lnTo>
                      <a:pt x="2413000" y="508000"/>
                    </a:lnTo>
                    <a:lnTo>
                      <a:pt x="2413000" y="508000"/>
                    </a:lnTo>
                    <a:lnTo>
                      <a:pt x="2438400" y="520700"/>
                    </a:lnTo>
                    <a:lnTo>
                      <a:pt x="2425700" y="520700"/>
                    </a:lnTo>
                    <a:lnTo>
                      <a:pt x="2438400" y="533400"/>
                    </a:lnTo>
                    <a:lnTo>
                      <a:pt x="2438400" y="533400"/>
                    </a:lnTo>
                    <a:lnTo>
                      <a:pt x="2451100" y="533400"/>
                    </a:lnTo>
                    <a:lnTo>
                      <a:pt x="2451100" y="546100"/>
                    </a:lnTo>
                    <a:lnTo>
                      <a:pt x="2463800" y="546100"/>
                    </a:lnTo>
                    <a:lnTo>
                      <a:pt x="2476500" y="546100"/>
                    </a:lnTo>
                    <a:lnTo>
                      <a:pt x="2476500" y="546100"/>
                    </a:lnTo>
                    <a:lnTo>
                      <a:pt x="2476500" y="546100"/>
                    </a:lnTo>
                    <a:lnTo>
                      <a:pt x="2489200" y="546100"/>
                    </a:lnTo>
                    <a:lnTo>
                      <a:pt x="2489200" y="558800"/>
                    </a:lnTo>
                    <a:lnTo>
                      <a:pt x="2501900" y="558800"/>
                    </a:lnTo>
                    <a:lnTo>
                      <a:pt x="2514600" y="558800"/>
                    </a:lnTo>
                    <a:lnTo>
                      <a:pt x="2514600" y="571500"/>
                    </a:lnTo>
                    <a:lnTo>
                      <a:pt x="2527300" y="584200"/>
                    </a:lnTo>
                    <a:lnTo>
                      <a:pt x="2540000" y="584200"/>
                    </a:lnTo>
                    <a:lnTo>
                      <a:pt x="2527300" y="584200"/>
                    </a:lnTo>
                    <a:lnTo>
                      <a:pt x="2527300" y="584200"/>
                    </a:lnTo>
                    <a:lnTo>
                      <a:pt x="2540000" y="584200"/>
                    </a:lnTo>
                    <a:lnTo>
                      <a:pt x="2552700" y="596900"/>
                    </a:lnTo>
                    <a:lnTo>
                      <a:pt x="2527300" y="596900"/>
                    </a:lnTo>
                    <a:lnTo>
                      <a:pt x="2501900" y="609600"/>
                    </a:lnTo>
                    <a:lnTo>
                      <a:pt x="2514600" y="622300"/>
                    </a:lnTo>
                    <a:lnTo>
                      <a:pt x="2514600" y="635000"/>
                    </a:lnTo>
                    <a:lnTo>
                      <a:pt x="2527300" y="635000"/>
                    </a:lnTo>
                    <a:lnTo>
                      <a:pt x="2527300" y="647700"/>
                    </a:lnTo>
                    <a:lnTo>
                      <a:pt x="2540000" y="647700"/>
                    </a:lnTo>
                    <a:lnTo>
                      <a:pt x="2552700" y="660400"/>
                    </a:lnTo>
                    <a:lnTo>
                      <a:pt x="2540000" y="660400"/>
                    </a:lnTo>
                    <a:lnTo>
                      <a:pt x="2565400" y="673100"/>
                    </a:lnTo>
                    <a:lnTo>
                      <a:pt x="2552700" y="685800"/>
                    </a:lnTo>
                    <a:lnTo>
                      <a:pt x="2603500" y="698500"/>
                    </a:lnTo>
                    <a:lnTo>
                      <a:pt x="2603500" y="711200"/>
                    </a:lnTo>
                    <a:lnTo>
                      <a:pt x="2590800" y="711200"/>
                    </a:lnTo>
                    <a:lnTo>
                      <a:pt x="2590800" y="711200"/>
                    </a:lnTo>
                    <a:lnTo>
                      <a:pt x="2578100" y="698500"/>
                    </a:lnTo>
                    <a:lnTo>
                      <a:pt x="2578100" y="711200"/>
                    </a:lnTo>
                    <a:lnTo>
                      <a:pt x="2552700" y="711200"/>
                    </a:lnTo>
                    <a:lnTo>
                      <a:pt x="2527300" y="711200"/>
                    </a:lnTo>
                    <a:lnTo>
                      <a:pt x="2527300" y="711200"/>
                    </a:lnTo>
                    <a:lnTo>
                      <a:pt x="2514600" y="711200"/>
                    </a:lnTo>
                    <a:lnTo>
                      <a:pt x="2527300" y="711200"/>
                    </a:lnTo>
                    <a:lnTo>
                      <a:pt x="2514600" y="711200"/>
                    </a:lnTo>
                    <a:lnTo>
                      <a:pt x="2501900" y="711200"/>
                    </a:lnTo>
                    <a:lnTo>
                      <a:pt x="2489200" y="711200"/>
                    </a:lnTo>
                    <a:lnTo>
                      <a:pt x="2489200" y="711200"/>
                    </a:lnTo>
                    <a:lnTo>
                      <a:pt x="2489200" y="711200"/>
                    </a:lnTo>
                    <a:lnTo>
                      <a:pt x="2476500" y="723900"/>
                    </a:lnTo>
                    <a:lnTo>
                      <a:pt x="2476500" y="723900"/>
                    </a:lnTo>
                    <a:lnTo>
                      <a:pt x="2463800" y="723900"/>
                    </a:lnTo>
                    <a:lnTo>
                      <a:pt x="2463800" y="723900"/>
                    </a:lnTo>
                    <a:lnTo>
                      <a:pt x="2425700" y="736600"/>
                    </a:lnTo>
                    <a:lnTo>
                      <a:pt x="2413000" y="736600"/>
                    </a:lnTo>
                    <a:lnTo>
                      <a:pt x="2413000" y="736600"/>
                    </a:lnTo>
                    <a:lnTo>
                      <a:pt x="2425700" y="749300"/>
                    </a:lnTo>
                    <a:lnTo>
                      <a:pt x="2425700" y="749300"/>
                    </a:lnTo>
                    <a:lnTo>
                      <a:pt x="2425700" y="736600"/>
                    </a:lnTo>
                    <a:lnTo>
                      <a:pt x="2451100" y="749300"/>
                    </a:lnTo>
                    <a:lnTo>
                      <a:pt x="2451100" y="749300"/>
                    </a:lnTo>
                    <a:lnTo>
                      <a:pt x="2463800" y="749300"/>
                    </a:lnTo>
                    <a:lnTo>
                      <a:pt x="2463800" y="749300"/>
                    </a:lnTo>
                    <a:lnTo>
                      <a:pt x="2476500" y="749300"/>
                    </a:lnTo>
                    <a:lnTo>
                      <a:pt x="2476500" y="736600"/>
                    </a:lnTo>
                    <a:lnTo>
                      <a:pt x="2489200" y="736600"/>
                    </a:lnTo>
                    <a:lnTo>
                      <a:pt x="2501900" y="749300"/>
                    </a:lnTo>
                    <a:lnTo>
                      <a:pt x="2501900" y="749300"/>
                    </a:lnTo>
                    <a:lnTo>
                      <a:pt x="2501900" y="749300"/>
                    </a:lnTo>
                    <a:lnTo>
                      <a:pt x="2501900" y="762000"/>
                    </a:lnTo>
                    <a:lnTo>
                      <a:pt x="2489200" y="762000"/>
                    </a:lnTo>
                    <a:lnTo>
                      <a:pt x="2489200" y="762000"/>
                    </a:lnTo>
                    <a:lnTo>
                      <a:pt x="2501900" y="774700"/>
                    </a:lnTo>
                    <a:lnTo>
                      <a:pt x="2514600" y="774700"/>
                    </a:lnTo>
                    <a:lnTo>
                      <a:pt x="2514600" y="774700"/>
                    </a:lnTo>
                    <a:lnTo>
                      <a:pt x="2527300" y="774700"/>
                    </a:lnTo>
                    <a:lnTo>
                      <a:pt x="2514600" y="787400"/>
                    </a:lnTo>
                    <a:lnTo>
                      <a:pt x="2527300" y="787400"/>
                    </a:lnTo>
                    <a:lnTo>
                      <a:pt x="2527300" y="787400"/>
                    </a:lnTo>
                    <a:lnTo>
                      <a:pt x="2501900" y="800100"/>
                    </a:lnTo>
                    <a:lnTo>
                      <a:pt x="2476500" y="825500"/>
                    </a:lnTo>
                    <a:lnTo>
                      <a:pt x="2501900" y="825500"/>
                    </a:lnTo>
                    <a:lnTo>
                      <a:pt x="2476500" y="838200"/>
                    </a:lnTo>
                    <a:lnTo>
                      <a:pt x="2476500" y="850900"/>
                    </a:lnTo>
                    <a:lnTo>
                      <a:pt x="2463800" y="850900"/>
                    </a:lnTo>
                    <a:lnTo>
                      <a:pt x="2451100" y="863600"/>
                    </a:lnTo>
                    <a:lnTo>
                      <a:pt x="2438400" y="863600"/>
                    </a:lnTo>
                    <a:lnTo>
                      <a:pt x="2438400" y="850900"/>
                    </a:lnTo>
                    <a:lnTo>
                      <a:pt x="2438400" y="863600"/>
                    </a:lnTo>
                    <a:lnTo>
                      <a:pt x="2413000" y="863600"/>
                    </a:lnTo>
                    <a:lnTo>
                      <a:pt x="2400300" y="876300"/>
                    </a:lnTo>
                    <a:lnTo>
                      <a:pt x="2400300" y="876300"/>
                    </a:lnTo>
                    <a:lnTo>
                      <a:pt x="2400300" y="876300"/>
                    </a:lnTo>
                    <a:lnTo>
                      <a:pt x="2387600" y="876300"/>
                    </a:lnTo>
                    <a:lnTo>
                      <a:pt x="2387600" y="889000"/>
                    </a:lnTo>
                    <a:lnTo>
                      <a:pt x="2374900" y="889000"/>
                    </a:lnTo>
                    <a:lnTo>
                      <a:pt x="2374900" y="889000"/>
                    </a:lnTo>
                    <a:lnTo>
                      <a:pt x="2374900" y="889000"/>
                    </a:lnTo>
                    <a:lnTo>
                      <a:pt x="2374900" y="901700"/>
                    </a:lnTo>
                    <a:lnTo>
                      <a:pt x="2362200" y="901700"/>
                    </a:lnTo>
                    <a:lnTo>
                      <a:pt x="2362200" y="901700"/>
                    </a:lnTo>
                    <a:lnTo>
                      <a:pt x="2336800" y="901700"/>
                    </a:lnTo>
                    <a:lnTo>
                      <a:pt x="2336800" y="914400"/>
                    </a:lnTo>
                    <a:lnTo>
                      <a:pt x="2336800" y="914400"/>
                    </a:lnTo>
                    <a:lnTo>
                      <a:pt x="2336800" y="914400"/>
                    </a:lnTo>
                    <a:lnTo>
                      <a:pt x="2324100" y="914400"/>
                    </a:lnTo>
                    <a:lnTo>
                      <a:pt x="2324100" y="914400"/>
                    </a:lnTo>
                    <a:lnTo>
                      <a:pt x="2311400" y="914400"/>
                    </a:lnTo>
                    <a:lnTo>
                      <a:pt x="2311400" y="914400"/>
                    </a:lnTo>
                    <a:lnTo>
                      <a:pt x="2298700" y="939800"/>
                    </a:lnTo>
                    <a:lnTo>
                      <a:pt x="2298700" y="939800"/>
                    </a:lnTo>
                    <a:lnTo>
                      <a:pt x="2298700" y="939800"/>
                    </a:lnTo>
                    <a:lnTo>
                      <a:pt x="2311400" y="939800"/>
                    </a:lnTo>
                    <a:lnTo>
                      <a:pt x="2298700" y="952500"/>
                    </a:lnTo>
                    <a:lnTo>
                      <a:pt x="2311400" y="952500"/>
                    </a:lnTo>
                    <a:lnTo>
                      <a:pt x="2311400" y="952500"/>
                    </a:lnTo>
                    <a:lnTo>
                      <a:pt x="2311400" y="965200"/>
                    </a:lnTo>
                    <a:lnTo>
                      <a:pt x="2311400" y="977900"/>
                    </a:lnTo>
                    <a:lnTo>
                      <a:pt x="2324100" y="965200"/>
                    </a:lnTo>
                    <a:lnTo>
                      <a:pt x="2362200" y="965200"/>
                    </a:lnTo>
                    <a:lnTo>
                      <a:pt x="2362200" y="965200"/>
                    </a:lnTo>
                    <a:lnTo>
                      <a:pt x="2387600" y="965200"/>
                    </a:lnTo>
                    <a:lnTo>
                      <a:pt x="2413000" y="952500"/>
                    </a:lnTo>
                    <a:lnTo>
                      <a:pt x="2413000" y="965200"/>
                    </a:lnTo>
                    <a:lnTo>
                      <a:pt x="2438400" y="977900"/>
                    </a:lnTo>
                    <a:lnTo>
                      <a:pt x="2438400" y="977900"/>
                    </a:lnTo>
                    <a:lnTo>
                      <a:pt x="2476500" y="977900"/>
                    </a:lnTo>
                    <a:lnTo>
                      <a:pt x="2476500" y="965200"/>
                    </a:lnTo>
                    <a:lnTo>
                      <a:pt x="2514600" y="965200"/>
                    </a:lnTo>
                    <a:lnTo>
                      <a:pt x="2527300" y="965200"/>
                    </a:lnTo>
                    <a:lnTo>
                      <a:pt x="2527300" y="977900"/>
                    </a:lnTo>
                    <a:lnTo>
                      <a:pt x="2540000" y="952500"/>
                    </a:lnTo>
                    <a:lnTo>
                      <a:pt x="2552700" y="939800"/>
                    </a:lnTo>
                    <a:lnTo>
                      <a:pt x="2578100" y="914400"/>
                    </a:lnTo>
                    <a:lnTo>
                      <a:pt x="2590800" y="889000"/>
                    </a:lnTo>
                    <a:lnTo>
                      <a:pt x="2603500" y="889000"/>
                    </a:lnTo>
                    <a:lnTo>
                      <a:pt x="2603500" y="876300"/>
                    </a:lnTo>
                    <a:lnTo>
                      <a:pt x="2616200" y="889000"/>
                    </a:lnTo>
                    <a:lnTo>
                      <a:pt x="2628900" y="876300"/>
                    </a:lnTo>
                    <a:lnTo>
                      <a:pt x="2654300" y="850900"/>
                    </a:lnTo>
                    <a:lnTo>
                      <a:pt x="2667000" y="8382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92400" y="825500"/>
                    </a:lnTo>
                    <a:lnTo>
                      <a:pt x="2692400" y="825500"/>
                    </a:lnTo>
                    <a:lnTo>
                      <a:pt x="2717800" y="825500"/>
                    </a:lnTo>
                    <a:lnTo>
                      <a:pt x="2717800" y="838200"/>
                    </a:lnTo>
                    <a:lnTo>
                      <a:pt x="2730500" y="838200"/>
                    </a:lnTo>
                    <a:lnTo>
                      <a:pt x="2730500" y="838200"/>
                    </a:lnTo>
                    <a:lnTo>
                      <a:pt x="2730500" y="863600"/>
                    </a:lnTo>
                    <a:lnTo>
                      <a:pt x="2730500" y="876300"/>
                    </a:lnTo>
                    <a:lnTo>
                      <a:pt x="2730500" y="876300"/>
                    </a:lnTo>
                    <a:lnTo>
                      <a:pt x="2743200" y="876300"/>
                    </a:lnTo>
                    <a:lnTo>
                      <a:pt x="2755900" y="889000"/>
                    </a:lnTo>
                    <a:lnTo>
                      <a:pt x="2806700" y="889000"/>
                    </a:lnTo>
                    <a:lnTo>
                      <a:pt x="2832100" y="901700"/>
                    </a:lnTo>
                    <a:lnTo>
                      <a:pt x="2819400" y="914400"/>
                    </a:lnTo>
                    <a:lnTo>
                      <a:pt x="2819400" y="914400"/>
                    </a:lnTo>
                    <a:lnTo>
                      <a:pt x="2819400" y="914400"/>
                    </a:lnTo>
                    <a:lnTo>
                      <a:pt x="2832100" y="927100"/>
                    </a:lnTo>
                    <a:lnTo>
                      <a:pt x="2832100" y="927100"/>
                    </a:lnTo>
                    <a:lnTo>
                      <a:pt x="2832100" y="939800"/>
                    </a:lnTo>
                    <a:lnTo>
                      <a:pt x="2832100" y="939800"/>
                    </a:lnTo>
                    <a:lnTo>
                      <a:pt x="2832100" y="952500"/>
                    </a:lnTo>
                    <a:lnTo>
                      <a:pt x="2844800" y="952500"/>
                    </a:lnTo>
                    <a:lnTo>
                      <a:pt x="2832100" y="952500"/>
                    </a:lnTo>
                    <a:lnTo>
                      <a:pt x="2844800" y="952500"/>
                    </a:lnTo>
                    <a:lnTo>
                      <a:pt x="2857500" y="952500"/>
                    </a:lnTo>
                    <a:lnTo>
                      <a:pt x="2870200" y="952500"/>
                    </a:lnTo>
                    <a:lnTo>
                      <a:pt x="2882900" y="952500"/>
                    </a:lnTo>
                    <a:lnTo>
                      <a:pt x="2882900" y="939800"/>
                    </a:lnTo>
                    <a:lnTo>
                      <a:pt x="2895600" y="952500"/>
                    </a:lnTo>
                    <a:lnTo>
                      <a:pt x="2895600" y="952500"/>
                    </a:lnTo>
                    <a:lnTo>
                      <a:pt x="2921000" y="939800"/>
                    </a:lnTo>
                    <a:lnTo>
                      <a:pt x="2946400" y="914400"/>
                    </a:lnTo>
                    <a:lnTo>
                      <a:pt x="2921000" y="901700"/>
                    </a:lnTo>
                    <a:lnTo>
                      <a:pt x="2921000" y="889000"/>
                    </a:lnTo>
                    <a:lnTo>
                      <a:pt x="2946400" y="889000"/>
                    </a:lnTo>
                    <a:lnTo>
                      <a:pt x="2946400" y="876300"/>
                    </a:lnTo>
                    <a:lnTo>
                      <a:pt x="2946400" y="876300"/>
                    </a:lnTo>
                    <a:lnTo>
                      <a:pt x="2946400" y="876300"/>
                    </a:lnTo>
                    <a:lnTo>
                      <a:pt x="3009900" y="889000"/>
                    </a:lnTo>
                    <a:lnTo>
                      <a:pt x="3009900" y="901700"/>
                    </a:lnTo>
                    <a:lnTo>
                      <a:pt x="3009900" y="901700"/>
                    </a:lnTo>
                    <a:lnTo>
                      <a:pt x="3022600" y="889000"/>
                    </a:lnTo>
                    <a:lnTo>
                      <a:pt x="3048000" y="889000"/>
                    </a:lnTo>
                    <a:lnTo>
                      <a:pt x="3060700" y="889000"/>
                    </a:lnTo>
                    <a:lnTo>
                      <a:pt x="3098800" y="889000"/>
                    </a:lnTo>
                    <a:lnTo>
                      <a:pt x="3098800" y="889000"/>
                    </a:lnTo>
                    <a:lnTo>
                      <a:pt x="3098800" y="901700"/>
                    </a:lnTo>
                    <a:lnTo>
                      <a:pt x="3098800" y="901700"/>
                    </a:lnTo>
                    <a:lnTo>
                      <a:pt x="3098800" y="889000"/>
                    </a:lnTo>
                    <a:lnTo>
                      <a:pt x="3086100" y="889000"/>
                    </a:lnTo>
                    <a:lnTo>
                      <a:pt x="3073400" y="901700"/>
                    </a:lnTo>
                    <a:lnTo>
                      <a:pt x="3086100" y="901700"/>
                    </a:lnTo>
                    <a:lnTo>
                      <a:pt x="3086100" y="901700"/>
                    </a:lnTo>
                    <a:lnTo>
                      <a:pt x="3086100" y="927100"/>
                    </a:lnTo>
                    <a:lnTo>
                      <a:pt x="3098800" y="927100"/>
                    </a:lnTo>
                    <a:lnTo>
                      <a:pt x="3098800" y="927100"/>
                    </a:lnTo>
                    <a:lnTo>
                      <a:pt x="3111500" y="927100"/>
                    </a:lnTo>
                    <a:lnTo>
                      <a:pt x="3111500" y="914400"/>
                    </a:lnTo>
                    <a:lnTo>
                      <a:pt x="3111500" y="914400"/>
                    </a:lnTo>
                    <a:lnTo>
                      <a:pt x="3111500" y="914400"/>
                    </a:lnTo>
                    <a:lnTo>
                      <a:pt x="3098800" y="901700"/>
                    </a:lnTo>
                    <a:lnTo>
                      <a:pt x="3111500" y="901700"/>
                    </a:lnTo>
                    <a:lnTo>
                      <a:pt x="3111500" y="901700"/>
                    </a:lnTo>
                    <a:lnTo>
                      <a:pt x="3124200" y="901700"/>
                    </a:lnTo>
                    <a:lnTo>
                      <a:pt x="3111500" y="901700"/>
                    </a:lnTo>
                    <a:lnTo>
                      <a:pt x="3124200" y="901700"/>
                    </a:lnTo>
                    <a:lnTo>
                      <a:pt x="3136900" y="914400"/>
                    </a:lnTo>
                    <a:lnTo>
                      <a:pt x="3149600" y="914400"/>
                    </a:lnTo>
                    <a:lnTo>
                      <a:pt x="3162300" y="914400"/>
                    </a:lnTo>
                    <a:lnTo>
                      <a:pt x="3175000" y="914400"/>
                    </a:lnTo>
                    <a:lnTo>
                      <a:pt x="3175000" y="914400"/>
                    </a:lnTo>
                    <a:lnTo>
                      <a:pt x="3187700" y="914400"/>
                    </a:lnTo>
                    <a:lnTo>
                      <a:pt x="3187700" y="914400"/>
                    </a:lnTo>
                    <a:lnTo>
                      <a:pt x="3225800" y="901700"/>
                    </a:lnTo>
                    <a:lnTo>
                      <a:pt x="3213100" y="914400"/>
                    </a:lnTo>
                    <a:lnTo>
                      <a:pt x="3238500" y="914400"/>
                    </a:lnTo>
                    <a:lnTo>
                      <a:pt x="3251200" y="901700"/>
                    </a:lnTo>
                    <a:lnTo>
                      <a:pt x="3263900" y="901700"/>
                    </a:lnTo>
                    <a:lnTo>
                      <a:pt x="3263900" y="901700"/>
                    </a:lnTo>
                    <a:lnTo>
                      <a:pt x="3276600" y="901700"/>
                    </a:lnTo>
                    <a:lnTo>
                      <a:pt x="3276600" y="901700"/>
                    </a:lnTo>
                    <a:lnTo>
                      <a:pt x="3302000" y="914400"/>
                    </a:lnTo>
                    <a:lnTo>
                      <a:pt x="3302000" y="901700"/>
                    </a:lnTo>
                    <a:lnTo>
                      <a:pt x="3314700" y="901700"/>
                    </a:lnTo>
                    <a:lnTo>
                      <a:pt x="3302000" y="901700"/>
                    </a:lnTo>
                    <a:lnTo>
                      <a:pt x="3302000" y="901700"/>
                    </a:lnTo>
                    <a:lnTo>
                      <a:pt x="3302000" y="901700"/>
                    </a:lnTo>
                    <a:lnTo>
                      <a:pt x="3289300" y="889000"/>
                    </a:lnTo>
                    <a:lnTo>
                      <a:pt x="33020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327400" y="863600"/>
                    </a:lnTo>
                    <a:lnTo>
                      <a:pt x="3327400" y="850900"/>
                    </a:lnTo>
                    <a:lnTo>
                      <a:pt x="3340100" y="838200"/>
                    </a:lnTo>
                    <a:lnTo>
                      <a:pt x="3352800" y="838200"/>
                    </a:lnTo>
                    <a:lnTo>
                      <a:pt x="3365500" y="825500"/>
                    </a:lnTo>
                    <a:lnTo>
                      <a:pt x="3378200" y="800100"/>
                    </a:lnTo>
                    <a:lnTo>
                      <a:pt x="3416300" y="812800"/>
                    </a:lnTo>
                    <a:lnTo>
                      <a:pt x="3441700" y="825500"/>
                    </a:lnTo>
                    <a:lnTo>
                      <a:pt x="3454400" y="825500"/>
                    </a:lnTo>
                    <a:lnTo>
                      <a:pt x="3467100" y="825500"/>
                    </a:lnTo>
                    <a:lnTo>
                      <a:pt x="3479800" y="825500"/>
                    </a:lnTo>
                    <a:lnTo>
                      <a:pt x="3505200" y="838200"/>
                    </a:lnTo>
                    <a:lnTo>
                      <a:pt x="3517900" y="850900"/>
                    </a:lnTo>
                    <a:lnTo>
                      <a:pt x="3543300" y="850900"/>
                    </a:lnTo>
                    <a:lnTo>
                      <a:pt x="3530600" y="850900"/>
                    </a:lnTo>
                    <a:lnTo>
                      <a:pt x="3556000" y="850900"/>
                    </a:lnTo>
                    <a:lnTo>
                      <a:pt x="3556000" y="863600"/>
                    </a:lnTo>
                    <a:lnTo>
                      <a:pt x="3581400" y="863600"/>
                    </a:lnTo>
                    <a:lnTo>
                      <a:pt x="3581400" y="863600"/>
                    </a:lnTo>
                    <a:lnTo>
                      <a:pt x="3606800" y="876300"/>
                    </a:lnTo>
                    <a:lnTo>
                      <a:pt x="3632200" y="889000"/>
                    </a:lnTo>
                    <a:lnTo>
                      <a:pt x="3632200" y="889000"/>
                    </a:lnTo>
                    <a:lnTo>
                      <a:pt x="3632200" y="889000"/>
                    </a:lnTo>
                    <a:lnTo>
                      <a:pt x="3644900" y="889000"/>
                    </a:lnTo>
                    <a:lnTo>
                      <a:pt x="3657600" y="889000"/>
                    </a:lnTo>
                    <a:lnTo>
                      <a:pt x="3670300" y="889000"/>
                    </a:lnTo>
                    <a:lnTo>
                      <a:pt x="3683000" y="914400"/>
                    </a:lnTo>
                    <a:lnTo>
                      <a:pt x="3695700" y="914400"/>
                    </a:lnTo>
                    <a:lnTo>
                      <a:pt x="3708400" y="914400"/>
                    </a:lnTo>
                    <a:lnTo>
                      <a:pt x="3695700" y="914400"/>
                    </a:lnTo>
                    <a:lnTo>
                      <a:pt x="3721100" y="927100"/>
                    </a:lnTo>
                    <a:lnTo>
                      <a:pt x="3721100" y="927100"/>
                    </a:lnTo>
                    <a:lnTo>
                      <a:pt x="3746500" y="927100"/>
                    </a:lnTo>
                    <a:lnTo>
                      <a:pt x="3746500" y="927100"/>
                    </a:lnTo>
                    <a:lnTo>
                      <a:pt x="3759200" y="927100"/>
                    </a:lnTo>
                    <a:lnTo>
                      <a:pt x="3784600" y="952500"/>
                    </a:lnTo>
                    <a:lnTo>
                      <a:pt x="3835400" y="952500"/>
                    </a:lnTo>
                    <a:lnTo>
                      <a:pt x="3911600" y="977900"/>
                    </a:lnTo>
                    <a:lnTo>
                      <a:pt x="3924300" y="990600"/>
                    </a:lnTo>
                    <a:lnTo>
                      <a:pt x="3949700" y="1003300"/>
                    </a:lnTo>
                    <a:lnTo>
                      <a:pt x="3962400" y="1003300"/>
                    </a:lnTo>
                    <a:lnTo>
                      <a:pt x="3975100" y="1003300"/>
                    </a:lnTo>
                    <a:lnTo>
                      <a:pt x="3987800" y="1003300"/>
                    </a:lnTo>
                    <a:lnTo>
                      <a:pt x="4013200" y="1003300"/>
                    </a:lnTo>
                    <a:lnTo>
                      <a:pt x="3987800" y="1028700"/>
                    </a:lnTo>
                    <a:lnTo>
                      <a:pt x="4114800" y="1041400"/>
                    </a:lnTo>
                    <a:lnTo>
                      <a:pt x="4216400" y="1066800"/>
                    </a:lnTo>
                    <a:lnTo>
                      <a:pt x="4241800" y="1054100"/>
                    </a:lnTo>
                    <a:lnTo>
                      <a:pt x="4241800" y="1028700"/>
                    </a:lnTo>
                    <a:lnTo>
                      <a:pt x="4343400" y="1066800"/>
                    </a:lnTo>
                    <a:lnTo>
                      <a:pt x="4381500" y="1079500"/>
                    </a:lnTo>
                    <a:lnTo>
                      <a:pt x="4495800" y="1130300"/>
                    </a:lnTo>
                    <a:lnTo>
                      <a:pt x="4559300" y="1143000"/>
                    </a:lnTo>
                    <a:lnTo>
                      <a:pt x="4673600" y="1206500"/>
                    </a:lnTo>
                    <a:lnTo>
                      <a:pt x="4673600" y="1206500"/>
                    </a:lnTo>
                    <a:lnTo>
                      <a:pt x="4622800" y="1219200"/>
                    </a:lnTo>
                    <a:lnTo>
                      <a:pt x="4622800" y="1231900"/>
                    </a:lnTo>
                    <a:lnTo>
                      <a:pt x="4610100" y="1231900"/>
                    </a:lnTo>
                    <a:lnTo>
                      <a:pt x="4610100" y="1244600"/>
                    </a:lnTo>
                    <a:lnTo>
                      <a:pt x="4610100" y="1244600"/>
                    </a:lnTo>
                    <a:lnTo>
                      <a:pt x="4597400" y="1257300"/>
                    </a:lnTo>
                    <a:lnTo>
                      <a:pt x="4584700" y="1257300"/>
                    </a:lnTo>
                    <a:lnTo>
                      <a:pt x="4584700" y="1257300"/>
                    </a:lnTo>
                    <a:lnTo>
                      <a:pt x="4572000" y="1257300"/>
                    </a:lnTo>
                    <a:lnTo>
                      <a:pt x="4572000" y="1257300"/>
                    </a:lnTo>
                    <a:lnTo>
                      <a:pt x="4572000" y="1257300"/>
                    </a:lnTo>
                    <a:lnTo>
                      <a:pt x="4572000" y="1270000"/>
                    </a:lnTo>
                    <a:lnTo>
                      <a:pt x="4546600" y="1257300"/>
                    </a:lnTo>
                    <a:lnTo>
                      <a:pt x="4546600" y="1257300"/>
                    </a:lnTo>
                    <a:lnTo>
                      <a:pt x="4521200" y="1257300"/>
                    </a:lnTo>
                    <a:lnTo>
                      <a:pt x="4521200" y="1270000"/>
                    </a:lnTo>
                    <a:lnTo>
                      <a:pt x="4508500" y="1270000"/>
                    </a:lnTo>
                    <a:lnTo>
                      <a:pt x="4483100" y="1270000"/>
                    </a:lnTo>
                    <a:lnTo>
                      <a:pt x="4483100" y="1270000"/>
                    </a:lnTo>
                    <a:lnTo>
                      <a:pt x="4457700" y="1270000"/>
                    </a:lnTo>
                    <a:lnTo>
                      <a:pt x="4457700" y="1270000"/>
                    </a:lnTo>
                    <a:lnTo>
                      <a:pt x="4457700" y="1282700"/>
                    </a:lnTo>
                    <a:lnTo>
                      <a:pt x="4445000" y="1282700"/>
                    </a:lnTo>
                    <a:lnTo>
                      <a:pt x="4432300" y="1308100"/>
                    </a:lnTo>
                    <a:lnTo>
                      <a:pt x="4419600" y="1308100"/>
                    </a:lnTo>
                    <a:lnTo>
                      <a:pt x="4406900" y="1320800"/>
                    </a:lnTo>
                    <a:lnTo>
                      <a:pt x="4419600" y="1320800"/>
                    </a:lnTo>
                    <a:lnTo>
                      <a:pt x="4419600" y="1333500"/>
                    </a:lnTo>
                    <a:lnTo>
                      <a:pt x="4394200" y="1333500"/>
                    </a:lnTo>
                    <a:lnTo>
                      <a:pt x="4394200" y="1333500"/>
                    </a:lnTo>
                    <a:lnTo>
                      <a:pt x="4394200" y="1346200"/>
                    </a:lnTo>
                    <a:lnTo>
                      <a:pt x="4394200" y="1346200"/>
                    </a:lnTo>
                    <a:lnTo>
                      <a:pt x="4368800" y="1358900"/>
                    </a:lnTo>
                    <a:lnTo>
                      <a:pt x="4368800" y="1358900"/>
                    </a:lnTo>
                    <a:lnTo>
                      <a:pt x="4356100" y="1358900"/>
                    </a:lnTo>
                    <a:lnTo>
                      <a:pt x="4343400" y="1358900"/>
                    </a:lnTo>
                    <a:lnTo>
                      <a:pt x="4318000" y="1358900"/>
                    </a:lnTo>
                    <a:lnTo>
                      <a:pt x="4318000" y="1371600"/>
                    </a:lnTo>
                    <a:lnTo>
                      <a:pt x="4305300" y="1358900"/>
                    </a:lnTo>
                    <a:lnTo>
                      <a:pt x="4178300" y="1346200"/>
                    </a:lnTo>
                    <a:lnTo>
                      <a:pt x="4178300" y="1358900"/>
                    </a:lnTo>
                    <a:lnTo>
                      <a:pt x="4165600" y="1358900"/>
                    </a:lnTo>
                    <a:lnTo>
                      <a:pt x="4165600" y="1346200"/>
                    </a:lnTo>
                    <a:lnTo>
                      <a:pt x="4140200" y="1333500"/>
                    </a:lnTo>
                    <a:lnTo>
                      <a:pt x="4127500" y="1346200"/>
                    </a:lnTo>
                    <a:lnTo>
                      <a:pt x="4114800" y="1346200"/>
                    </a:lnTo>
                    <a:lnTo>
                      <a:pt x="4102100" y="1346200"/>
                    </a:lnTo>
                    <a:lnTo>
                      <a:pt x="4076700" y="1346200"/>
                    </a:lnTo>
                    <a:lnTo>
                      <a:pt x="4089400" y="1346200"/>
                    </a:lnTo>
                    <a:lnTo>
                      <a:pt x="4076700" y="1371600"/>
                    </a:lnTo>
                    <a:lnTo>
                      <a:pt x="4089400" y="1371600"/>
                    </a:lnTo>
                    <a:lnTo>
                      <a:pt x="4089400" y="1384300"/>
                    </a:lnTo>
                    <a:lnTo>
                      <a:pt x="4076700" y="1397000"/>
                    </a:lnTo>
                    <a:lnTo>
                      <a:pt x="4089400" y="1409700"/>
                    </a:lnTo>
                    <a:lnTo>
                      <a:pt x="4076700" y="1422400"/>
                    </a:lnTo>
                    <a:lnTo>
                      <a:pt x="4089400" y="1422400"/>
                    </a:lnTo>
                    <a:lnTo>
                      <a:pt x="4076700" y="1435100"/>
                    </a:lnTo>
                    <a:lnTo>
                      <a:pt x="4076700" y="1447800"/>
                    </a:lnTo>
                    <a:lnTo>
                      <a:pt x="4076700" y="1447800"/>
                    </a:lnTo>
                    <a:lnTo>
                      <a:pt x="4064000" y="1447800"/>
                    </a:lnTo>
                    <a:lnTo>
                      <a:pt x="4076700" y="1460500"/>
                    </a:lnTo>
                    <a:lnTo>
                      <a:pt x="4076700" y="1460500"/>
                    </a:lnTo>
                    <a:lnTo>
                      <a:pt x="4064000" y="1460500"/>
                    </a:lnTo>
                    <a:lnTo>
                      <a:pt x="4064000" y="1473200"/>
                    </a:lnTo>
                    <a:lnTo>
                      <a:pt x="4076700" y="1473200"/>
                    </a:lnTo>
                    <a:lnTo>
                      <a:pt x="4089400" y="1473200"/>
                    </a:lnTo>
                    <a:lnTo>
                      <a:pt x="4089400" y="1485900"/>
                    </a:lnTo>
                    <a:lnTo>
                      <a:pt x="4089400" y="1485900"/>
                    </a:lnTo>
                    <a:lnTo>
                      <a:pt x="4102100" y="1498600"/>
                    </a:lnTo>
                    <a:lnTo>
                      <a:pt x="4089400" y="1511300"/>
                    </a:lnTo>
                    <a:lnTo>
                      <a:pt x="4076700" y="1498600"/>
                    </a:lnTo>
                    <a:lnTo>
                      <a:pt x="4089400" y="1511300"/>
                    </a:lnTo>
                    <a:lnTo>
                      <a:pt x="4076700" y="1498600"/>
                    </a:lnTo>
                    <a:lnTo>
                      <a:pt x="4064000" y="1511300"/>
                    </a:lnTo>
                    <a:lnTo>
                      <a:pt x="4051300" y="1524000"/>
                    </a:lnTo>
                    <a:lnTo>
                      <a:pt x="4038600" y="1524000"/>
                    </a:lnTo>
                    <a:lnTo>
                      <a:pt x="4038600" y="1536700"/>
                    </a:lnTo>
                    <a:lnTo>
                      <a:pt x="4038600" y="1536700"/>
                    </a:lnTo>
                    <a:lnTo>
                      <a:pt x="4025900" y="1536700"/>
                    </a:lnTo>
                    <a:lnTo>
                      <a:pt x="4013200" y="1536700"/>
                    </a:lnTo>
                    <a:lnTo>
                      <a:pt x="4013200" y="1524000"/>
                    </a:lnTo>
                    <a:lnTo>
                      <a:pt x="4000500" y="1524000"/>
                    </a:lnTo>
                    <a:lnTo>
                      <a:pt x="4000500" y="1498600"/>
                    </a:lnTo>
                    <a:lnTo>
                      <a:pt x="3987800" y="1498600"/>
                    </a:lnTo>
                    <a:lnTo>
                      <a:pt x="3975100" y="1485900"/>
                    </a:lnTo>
                    <a:lnTo>
                      <a:pt x="3962400" y="1498600"/>
                    </a:lnTo>
                    <a:lnTo>
                      <a:pt x="3949700" y="1485900"/>
                    </a:lnTo>
                    <a:lnTo>
                      <a:pt x="3962400" y="1473200"/>
                    </a:lnTo>
                    <a:lnTo>
                      <a:pt x="3949700" y="1473200"/>
                    </a:lnTo>
                    <a:lnTo>
                      <a:pt x="3962400" y="1473200"/>
                    </a:lnTo>
                    <a:lnTo>
                      <a:pt x="3949700" y="1485900"/>
                    </a:lnTo>
                    <a:lnTo>
                      <a:pt x="3949700" y="1498600"/>
                    </a:lnTo>
                    <a:lnTo>
                      <a:pt x="3937000" y="1498600"/>
                    </a:lnTo>
                    <a:lnTo>
                      <a:pt x="3937000" y="1485900"/>
                    </a:lnTo>
                    <a:lnTo>
                      <a:pt x="3898900" y="1473200"/>
                    </a:lnTo>
                    <a:lnTo>
                      <a:pt x="3911600" y="1473200"/>
                    </a:lnTo>
                    <a:lnTo>
                      <a:pt x="3898900" y="1473200"/>
                    </a:lnTo>
                    <a:lnTo>
                      <a:pt x="3886200" y="1473200"/>
                    </a:lnTo>
                    <a:lnTo>
                      <a:pt x="3898900" y="1485900"/>
                    </a:lnTo>
                    <a:lnTo>
                      <a:pt x="3886200" y="1498600"/>
                    </a:lnTo>
                    <a:lnTo>
                      <a:pt x="3898900" y="1498600"/>
                    </a:lnTo>
                    <a:lnTo>
                      <a:pt x="3898900" y="1511300"/>
                    </a:lnTo>
                    <a:lnTo>
                      <a:pt x="3911600" y="1524000"/>
                    </a:lnTo>
                    <a:lnTo>
                      <a:pt x="3924300" y="1524000"/>
                    </a:lnTo>
                    <a:lnTo>
                      <a:pt x="3937000" y="1524000"/>
                    </a:lnTo>
                    <a:lnTo>
                      <a:pt x="3937000" y="1536700"/>
                    </a:lnTo>
                    <a:lnTo>
                      <a:pt x="3937000" y="1536700"/>
                    </a:lnTo>
                    <a:lnTo>
                      <a:pt x="3949700" y="1536700"/>
                    </a:lnTo>
                    <a:lnTo>
                      <a:pt x="3962400" y="1536700"/>
                    </a:lnTo>
                    <a:lnTo>
                      <a:pt x="3975100" y="1536700"/>
                    </a:lnTo>
                    <a:lnTo>
                      <a:pt x="3987800" y="1549400"/>
                    </a:lnTo>
                    <a:lnTo>
                      <a:pt x="4000500" y="1549400"/>
                    </a:lnTo>
                    <a:lnTo>
                      <a:pt x="4025900" y="1549400"/>
                    </a:lnTo>
                    <a:lnTo>
                      <a:pt x="4025900" y="1562100"/>
                    </a:lnTo>
                    <a:lnTo>
                      <a:pt x="4038600" y="1549400"/>
                    </a:lnTo>
                    <a:lnTo>
                      <a:pt x="4038600" y="1562100"/>
                    </a:lnTo>
                    <a:lnTo>
                      <a:pt x="4064000" y="1562100"/>
                    </a:lnTo>
                    <a:lnTo>
                      <a:pt x="4051300" y="1562100"/>
                    </a:lnTo>
                    <a:lnTo>
                      <a:pt x="4064000" y="1562100"/>
                    </a:lnTo>
                    <a:lnTo>
                      <a:pt x="4076700" y="1574800"/>
                    </a:lnTo>
                    <a:lnTo>
                      <a:pt x="4089400" y="1574800"/>
                    </a:lnTo>
                    <a:lnTo>
                      <a:pt x="4089400" y="1574800"/>
                    </a:lnTo>
                    <a:lnTo>
                      <a:pt x="4152900" y="1574800"/>
                    </a:lnTo>
                    <a:lnTo>
                      <a:pt x="4152900" y="1574800"/>
                    </a:lnTo>
                    <a:lnTo>
                      <a:pt x="4178300" y="1587500"/>
                    </a:lnTo>
                    <a:lnTo>
                      <a:pt x="4191000" y="1600200"/>
                    </a:lnTo>
                    <a:lnTo>
                      <a:pt x="4216400" y="1600200"/>
                    </a:lnTo>
                    <a:lnTo>
                      <a:pt x="4203700" y="1600200"/>
                    </a:lnTo>
                    <a:lnTo>
                      <a:pt x="4216400" y="1600200"/>
                    </a:lnTo>
                    <a:lnTo>
                      <a:pt x="4229100" y="1600200"/>
                    </a:lnTo>
                    <a:lnTo>
                      <a:pt x="4229100" y="1612900"/>
                    </a:lnTo>
                    <a:lnTo>
                      <a:pt x="4229100" y="1612900"/>
                    </a:lnTo>
                    <a:lnTo>
                      <a:pt x="4241800" y="1625600"/>
                    </a:lnTo>
                    <a:lnTo>
                      <a:pt x="4241800" y="1625600"/>
                    </a:lnTo>
                    <a:lnTo>
                      <a:pt x="4241800" y="1638300"/>
                    </a:lnTo>
                    <a:lnTo>
                      <a:pt x="4254500" y="1638300"/>
                    </a:lnTo>
                    <a:lnTo>
                      <a:pt x="4254500" y="1638300"/>
                    </a:lnTo>
                    <a:lnTo>
                      <a:pt x="4216400" y="1651000"/>
                    </a:lnTo>
                    <a:lnTo>
                      <a:pt x="4191000" y="1651000"/>
                    </a:lnTo>
                    <a:lnTo>
                      <a:pt x="4165600" y="1651000"/>
                    </a:lnTo>
                    <a:lnTo>
                      <a:pt x="4152900" y="1651000"/>
                    </a:lnTo>
                    <a:lnTo>
                      <a:pt x="4152900" y="1651000"/>
                    </a:lnTo>
                    <a:lnTo>
                      <a:pt x="4127500" y="1638300"/>
                    </a:lnTo>
                    <a:lnTo>
                      <a:pt x="4114800" y="1651000"/>
                    </a:lnTo>
                    <a:lnTo>
                      <a:pt x="4102100" y="1651000"/>
                    </a:lnTo>
                    <a:lnTo>
                      <a:pt x="4102100" y="1651000"/>
                    </a:lnTo>
                    <a:lnTo>
                      <a:pt x="4076700" y="1651000"/>
                    </a:lnTo>
                    <a:lnTo>
                      <a:pt x="4076700" y="1651000"/>
                    </a:lnTo>
                    <a:lnTo>
                      <a:pt x="4076700" y="1663700"/>
                    </a:lnTo>
                    <a:lnTo>
                      <a:pt x="4064000" y="1663700"/>
                    </a:lnTo>
                    <a:lnTo>
                      <a:pt x="4051300" y="1676400"/>
                    </a:lnTo>
                    <a:lnTo>
                      <a:pt x="4013200" y="1689100"/>
                    </a:lnTo>
                    <a:lnTo>
                      <a:pt x="4013200" y="1701800"/>
                    </a:lnTo>
                    <a:lnTo>
                      <a:pt x="4000500" y="1701800"/>
                    </a:lnTo>
                    <a:lnTo>
                      <a:pt x="4000500" y="1714500"/>
                    </a:lnTo>
                    <a:lnTo>
                      <a:pt x="3987800" y="1714500"/>
                    </a:lnTo>
                    <a:lnTo>
                      <a:pt x="3975100" y="1739900"/>
                    </a:lnTo>
                    <a:lnTo>
                      <a:pt x="3975100" y="1739900"/>
                    </a:lnTo>
                    <a:lnTo>
                      <a:pt x="3975100" y="1752600"/>
                    </a:lnTo>
                    <a:lnTo>
                      <a:pt x="3975100" y="1765300"/>
                    </a:lnTo>
                    <a:lnTo>
                      <a:pt x="3962400" y="1765300"/>
                    </a:lnTo>
                    <a:lnTo>
                      <a:pt x="3873500" y="1752600"/>
                    </a:lnTo>
                    <a:lnTo>
                      <a:pt x="3860800" y="1752600"/>
                    </a:lnTo>
                    <a:lnTo>
                      <a:pt x="3848100" y="1765300"/>
                    </a:lnTo>
                    <a:lnTo>
                      <a:pt x="3848100" y="1765300"/>
                    </a:lnTo>
                    <a:lnTo>
                      <a:pt x="3835400" y="1765300"/>
                    </a:lnTo>
                    <a:lnTo>
                      <a:pt x="3822700" y="1765300"/>
                    </a:lnTo>
                    <a:lnTo>
                      <a:pt x="3797300" y="1778000"/>
                    </a:lnTo>
                    <a:lnTo>
                      <a:pt x="3810000" y="1790700"/>
                    </a:lnTo>
                    <a:lnTo>
                      <a:pt x="3797300" y="1803400"/>
                    </a:lnTo>
                    <a:lnTo>
                      <a:pt x="3784600" y="1816100"/>
                    </a:lnTo>
                    <a:lnTo>
                      <a:pt x="3771900" y="1828800"/>
                    </a:lnTo>
                    <a:lnTo>
                      <a:pt x="3771900" y="1828800"/>
                    </a:lnTo>
                    <a:lnTo>
                      <a:pt x="3771900" y="1828800"/>
                    </a:lnTo>
                    <a:lnTo>
                      <a:pt x="3759200" y="1841500"/>
                    </a:lnTo>
                    <a:lnTo>
                      <a:pt x="3759200" y="1841500"/>
                    </a:lnTo>
                    <a:lnTo>
                      <a:pt x="3746500" y="1841500"/>
                    </a:lnTo>
                    <a:lnTo>
                      <a:pt x="3733800" y="1854200"/>
                    </a:lnTo>
                    <a:lnTo>
                      <a:pt x="3733800" y="1854200"/>
                    </a:lnTo>
                    <a:lnTo>
                      <a:pt x="3733800" y="1854200"/>
                    </a:lnTo>
                    <a:lnTo>
                      <a:pt x="3721100" y="1854200"/>
                    </a:lnTo>
                    <a:lnTo>
                      <a:pt x="3708400" y="1854200"/>
                    </a:lnTo>
                    <a:lnTo>
                      <a:pt x="3695700" y="1866900"/>
                    </a:lnTo>
                    <a:lnTo>
                      <a:pt x="3683000" y="1866900"/>
                    </a:lnTo>
                    <a:lnTo>
                      <a:pt x="3683000" y="1879600"/>
                    </a:lnTo>
                    <a:lnTo>
                      <a:pt x="3594100" y="1866900"/>
                    </a:lnTo>
                    <a:lnTo>
                      <a:pt x="3594100" y="1866900"/>
                    </a:lnTo>
                    <a:lnTo>
                      <a:pt x="3568700" y="1879600"/>
                    </a:lnTo>
                    <a:lnTo>
                      <a:pt x="3568700" y="1879600"/>
                    </a:lnTo>
                    <a:lnTo>
                      <a:pt x="3556000" y="1879600"/>
                    </a:lnTo>
                    <a:lnTo>
                      <a:pt x="3556000" y="1879600"/>
                    </a:lnTo>
                    <a:lnTo>
                      <a:pt x="3543300" y="1879600"/>
                    </a:lnTo>
                    <a:lnTo>
                      <a:pt x="3543300" y="1866900"/>
                    </a:lnTo>
                    <a:lnTo>
                      <a:pt x="3530600" y="1866900"/>
                    </a:lnTo>
                    <a:lnTo>
                      <a:pt x="3517900" y="1866900"/>
                    </a:lnTo>
                    <a:lnTo>
                      <a:pt x="3505200" y="1854200"/>
                    </a:lnTo>
                    <a:lnTo>
                      <a:pt x="3505200" y="1854200"/>
                    </a:lnTo>
                    <a:lnTo>
                      <a:pt x="3492500" y="1854200"/>
                    </a:lnTo>
                    <a:lnTo>
                      <a:pt x="3492500" y="1841500"/>
                    </a:lnTo>
                    <a:lnTo>
                      <a:pt x="3479800" y="1841500"/>
                    </a:lnTo>
                    <a:lnTo>
                      <a:pt x="3479800" y="1854200"/>
                    </a:lnTo>
                    <a:lnTo>
                      <a:pt x="3454400" y="1854200"/>
                    </a:lnTo>
                    <a:lnTo>
                      <a:pt x="3441700" y="1854200"/>
                    </a:lnTo>
                    <a:lnTo>
                      <a:pt x="3441700" y="1854200"/>
                    </a:lnTo>
                    <a:lnTo>
                      <a:pt x="3454400" y="1854200"/>
                    </a:lnTo>
                    <a:lnTo>
                      <a:pt x="3441700" y="1854200"/>
                    </a:lnTo>
                    <a:lnTo>
                      <a:pt x="3429000" y="1854200"/>
                    </a:lnTo>
                    <a:lnTo>
                      <a:pt x="3390900" y="1841500"/>
                    </a:lnTo>
                    <a:lnTo>
                      <a:pt x="3390900" y="1841500"/>
                    </a:lnTo>
                    <a:lnTo>
                      <a:pt x="3365500" y="1854200"/>
                    </a:lnTo>
                    <a:lnTo>
                      <a:pt x="3365500" y="1854200"/>
                    </a:lnTo>
                    <a:lnTo>
                      <a:pt x="3340100" y="1854200"/>
                    </a:lnTo>
                    <a:lnTo>
                      <a:pt x="3327400" y="1879600"/>
                    </a:lnTo>
                    <a:lnTo>
                      <a:pt x="3327400" y="1879600"/>
                    </a:lnTo>
                    <a:lnTo>
                      <a:pt x="3340100" y="1892300"/>
                    </a:lnTo>
                    <a:lnTo>
                      <a:pt x="3327400" y="1905000"/>
                    </a:lnTo>
                    <a:lnTo>
                      <a:pt x="3352800" y="1905000"/>
                    </a:lnTo>
                    <a:lnTo>
                      <a:pt x="3416300" y="1917700"/>
                    </a:lnTo>
                    <a:lnTo>
                      <a:pt x="3416300" y="1917700"/>
                    </a:lnTo>
                    <a:lnTo>
                      <a:pt x="3441700" y="1917700"/>
                    </a:lnTo>
                    <a:lnTo>
                      <a:pt x="3429000" y="1930400"/>
                    </a:lnTo>
                    <a:lnTo>
                      <a:pt x="3441700" y="1930400"/>
                    </a:lnTo>
                    <a:lnTo>
                      <a:pt x="3454400" y="1930400"/>
                    </a:lnTo>
                    <a:lnTo>
                      <a:pt x="3467100" y="1930400"/>
                    </a:lnTo>
                    <a:lnTo>
                      <a:pt x="3479800" y="1943100"/>
                    </a:lnTo>
                    <a:lnTo>
                      <a:pt x="3479800" y="1943100"/>
                    </a:lnTo>
                    <a:lnTo>
                      <a:pt x="3479800" y="1955800"/>
                    </a:lnTo>
                    <a:lnTo>
                      <a:pt x="3479800" y="1955800"/>
                    </a:lnTo>
                    <a:lnTo>
                      <a:pt x="3492500" y="1968500"/>
                    </a:lnTo>
                    <a:lnTo>
                      <a:pt x="3479800" y="1968500"/>
                    </a:lnTo>
                    <a:lnTo>
                      <a:pt x="3492500" y="1968500"/>
                    </a:lnTo>
                    <a:lnTo>
                      <a:pt x="3492500" y="1993900"/>
                    </a:lnTo>
                    <a:lnTo>
                      <a:pt x="3492500" y="2006600"/>
                    </a:lnTo>
                    <a:lnTo>
                      <a:pt x="3492500" y="2019300"/>
                    </a:lnTo>
                    <a:lnTo>
                      <a:pt x="3479800" y="2006600"/>
                    </a:lnTo>
                    <a:lnTo>
                      <a:pt x="3479800" y="2006600"/>
                    </a:lnTo>
                    <a:lnTo>
                      <a:pt x="3467100" y="2006600"/>
                    </a:lnTo>
                    <a:lnTo>
                      <a:pt x="3467100" y="2006600"/>
                    </a:lnTo>
                    <a:lnTo>
                      <a:pt x="3454400" y="2032000"/>
                    </a:lnTo>
                    <a:lnTo>
                      <a:pt x="3441700" y="2032000"/>
                    </a:lnTo>
                    <a:lnTo>
                      <a:pt x="3441700" y="2044700"/>
                    </a:lnTo>
                    <a:lnTo>
                      <a:pt x="3429000" y="2044700"/>
                    </a:lnTo>
                    <a:lnTo>
                      <a:pt x="3429000" y="2044700"/>
                    </a:lnTo>
                    <a:lnTo>
                      <a:pt x="3416300" y="2044700"/>
                    </a:lnTo>
                    <a:lnTo>
                      <a:pt x="3403600" y="2044700"/>
                    </a:lnTo>
                    <a:lnTo>
                      <a:pt x="3403600" y="2057400"/>
                    </a:lnTo>
                    <a:lnTo>
                      <a:pt x="3390900" y="2057400"/>
                    </a:lnTo>
                    <a:lnTo>
                      <a:pt x="3390900" y="2057400"/>
                    </a:lnTo>
                    <a:lnTo>
                      <a:pt x="3365500" y="2044700"/>
                    </a:lnTo>
                    <a:lnTo>
                      <a:pt x="3365500" y="2057400"/>
                    </a:lnTo>
                    <a:lnTo>
                      <a:pt x="3365500" y="2057400"/>
                    </a:lnTo>
                    <a:lnTo>
                      <a:pt x="3365500" y="2070100"/>
                    </a:lnTo>
                    <a:lnTo>
                      <a:pt x="3378200" y="2082800"/>
                    </a:lnTo>
                    <a:lnTo>
                      <a:pt x="3378200" y="2082800"/>
                    </a:lnTo>
                    <a:lnTo>
                      <a:pt x="3378200" y="2082800"/>
                    </a:lnTo>
                    <a:lnTo>
                      <a:pt x="3390900" y="2082800"/>
                    </a:lnTo>
                    <a:lnTo>
                      <a:pt x="3390900" y="2082800"/>
                    </a:lnTo>
                    <a:lnTo>
                      <a:pt x="3403600" y="2095500"/>
                    </a:lnTo>
                    <a:lnTo>
                      <a:pt x="3378200" y="2095500"/>
                    </a:lnTo>
                    <a:lnTo>
                      <a:pt x="3378200" y="2108200"/>
                    </a:lnTo>
                    <a:lnTo>
                      <a:pt x="3390900" y="2108200"/>
                    </a:lnTo>
                    <a:lnTo>
                      <a:pt x="3390900" y="2120900"/>
                    </a:lnTo>
                    <a:lnTo>
                      <a:pt x="3365500" y="2120900"/>
                    </a:lnTo>
                    <a:lnTo>
                      <a:pt x="3365500" y="2120900"/>
                    </a:lnTo>
                    <a:lnTo>
                      <a:pt x="3289300" y="2108200"/>
                    </a:lnTo>
                    <a:lnTo>
                      <a:pt x="3276600" y="2108200"/>
                    </a:lnTo>
                    <a:lnTo>
                      <a:pt x="3251200" y="2120900"/>
                    </a:lnTo>
                    <a:lnTo>
                      <a:pt x="3251200" y="2120900"/>
                    </a:lnTo>
                    <a:lnTo>
                      <a:pt x="3238500" y="2120900"/>
                    </a:lnTo>
                    <a:lnTo>
                      <a:pt x="3213100" y="2120900"/>
                    </a:lnTo>
                    <a:lnTo>
                      <a:pt x="3213100" y="2146300"/>
                    </a:lnTo>
                    <a:lnTo>
                      <a:pt x="3213100" y="2146300"/>
                    </a:lnTo>
                    <a:lnTo>
                      <a:pt x="3200400" y="2146300"/>
                    </a:lnTo>
                    <a:lnTo>
                      <a:pt x="3187700" y="2146300"/>
                    </a:lnTo>
                    <a:lnTo>
                      <a:pt x="3187700" y="2159000"/>
                    </a:lnTo>
                    <a:lnTo>
                      <a:pt x="3187700" y="2159000"/>
                    </a:lnTo>
                    <a:lnTo>
                      <a:pt x="3175000" y="2159000"/>
                    </a:lnTo>
                    <a:lnTo>
                      <a:pt x="3162300" y="2159000"/>
                    </a:lnTo>
                    <a:lnTo>
                      <a:pt x="3149600" y="2159000"/>
                    </a:lnTo>
                    <a:lnTo>
                      <a:pt x="3124200" y="2171700"/>
                    </a:lnTo>
                    <a:lnTo>
                      <a:pt x="3124200" y="2171700"/>
                    </a:lnTo>
                    <a:lnTo>
                      <a:pt x="3124200" y="2171700"/>
                    </a:lnTo>
                    <a:lnTo>
                      <a:pt x="3111500" y="2171700"/>
                    </a:lnTo>
                    <a:lnTo>
                      <a:pt x="3111500" y="2171700"/>
                    </a:lnTo>
                    <a:lnTo>
                      <a:pt x="3098800" y="2171700"/>
                    </a:lnTo>
                    <a:lnTo>
                      <a:pt x="3086100" y="2184400"/>
                    </a:lnTo>
                    <a:lnTo>
                      <a:pt x="3073400" y="2184400"/>
                    </a:lnTo>
                    <a:lnTo>
                      <a:pt x="3060700" y="2184400"/>
                    </a:lnTo>
                    <a:lnTo>
                      <a:pt x="3060700" y="2184400"/>
                    </a:lnTo>
                    <a:lnTo>
                      <a:pt x="3060700" y="2171700"/>
                    </a:lnTo>
                    <a:lnTo>
                      <a:pt x="3048000" y="2184400"/>
                    </a:lnTo>
                    <a:lnTo>
                      <a:pt x="3035300" y="2184400"/>
                    </a:lnTo>
                    <a:lnTo>
                      <a:pt x="3035300" y="2184400"/>
                    </a:lnTo>
                    <a:lnTo>
                      <a:pt x="3035300" y="2184400"/>
                    </a:lnTo>
                    <a:lnTo>
                      <a:pt x="3022600" y="2197100"/>
                    </a:lnTo>
                    <a:lnTo>
                      <a:pt x="3022600" y="2197100"/>
                    </a:lnTo>
                    <a:lnTo>
                      <a:pt x="3009900" y="2197100"/>
                    </a:lnTo>
                    <a:lnTo>
                      <a:pt x="3022600" y="21971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09900" y="2222500"/>
                    </a:lnTo>
                    <a:lnTo>
                      <a:pt x="2984500" y="2222500"/>
                    </a:lnTo>
                    <a:lnTo>
                      <a:pt x="2984500" y="2209800"/>
                    </a:lnTo>
                    <a:lnTo>
                      <a:pt x="2971800" y="2222500"/>
                    </a:lnTo>
                    <a:lnTo>
                      <a:pt x="2971800" y="2222500"/>
                    </a:lnTo>
                    <a:lnTo>
                      <a:pt x="2946400" y="2222500"/>
                    </a:lnTo>
                    <a:lnTo>
                      <a:pt x="2921000" y="2197100"/>
                    </a:lnTo>
                    <a:lnTo>
                      <a:pt x="2921000" y="2197100"/>
                    </a:lnTo>
                    <a:lnTo>
                      <a:pt x="2870200" y="2197100"/>
                    </a:lnTo>
                    <a:lnTo>
                      <a:pt x="2870200" y="2184400"/>
                    </a:lnTo>
                    <a:lnTo>
                      <a:pt x="2857500" y="2197100"/>
                    </a:lnTo>
                    <a:lnTo>
                      <a:pt x="2857500" y="2209800"/>
                    </a:lnTo>
                    <a:lnTo>
                      <a:pt x="2857500" y="2209800"/>
                    </a:lnTo>
                    <a:lnTo>
                      <a:pt x="2832100" y="2209800"/>
                    </a:lnTo>
                    <a:lnTo>
                      <a:pt x="2844800" y="2222500"/>
                    </a:lnTo>
                    <a:lnTo>
                      <a:pt x="2857500" y="2222500"/>
                    </a:lnTo>
                    <a:lnTo>
                      <a:pt x="2870200" y="2235200"/>
                    </a:lnTo>
                    <a:lnTo>
                      <a:pt x="2857500" y="2222500"/>
                    </a:lnTo>
                    <a:lnTo>
                      <a:pt x="2832100" y="2235200"/>
                    </a:lnTo>
                    <a:lnTo>
                      <a:pt x="2832100" y="2235200"/>
                    </a:lnTo>
                    <a:lnTo>
                      <a:pt x="2857500" y="2273300"/>
                    </a:lnTo>
                    <a:lnTo>
                      <a:pt x="2857500" y="2273300"/>
                    </a:lnTo>
                    <a:lnTo>
                      <a:pt x="2870200" y="2286000"/>
                    </a:lnTo>
                    <a:lnTo>
                      <a:pt x="2895600" y="2298700"/>
                    </a:lnTo>
                    <a:lnTo>
                      <a:pt x="2895600" y="2298700"/>
                    </a:lnTo>
                    <a:lnTo>
                      <a:pt x="2882900" y="2298700"/>
                    </a:lnTo>
                    <a:lnTo>
                      <a:pt x="2882900" y="2298700"/>
                    </a:lnTo>
                    <a:lnTo>
                      <a:pt x="2882900" y="2311400"/>
                    </a:lnTo>
                    <a:lnTo>
                      <a:pt x="2857500" y="2311400"/>
                    </a:lnTo>
                    <a:lnTo>
                      <a:pt x="2857500" y="2311400"/>
                    </a:lnTo>
                    <a:lnTo>
                      <a:pt x="2857500" y="2311400"/>
                    </a:lnTo>
                    <a:lnTo>
                      <a:pt x="2857500" y="2298700"/>
                    </a:lnTo>
                    <a:lnTo>
                      <a:pt x="2844800" y="2298700"/>
                    </a:lnTo>
                    <a:lnTo>
                      <a:pt x="2819400" y="2273300"/>
                    </a:lnTo>
                    <a:lnTo>
                      <a:pt x="2819400" y="2273300"/>
                    </a:lnTo>
                    <a:lnTo>
                      <a:pt x="2819400" y="2273300"/>
                    </a:lnTo>
                    <a:lnTo>
                      <a:pt x="2794000" y="2260600"/>
                    </a:lnTo>
                    <a:lnTo>
                      <a:pt x="2806700" y="2260600"/>
                    </a:lnTo>
                    <a:lnTo>
                      <a:pt x="2794000" y="2260600"/>
                    </a:lnTo>
                    <a:lnTo>
                      <a:pt x="2794000" y="2247900"/>
                    </a:lnTo>
                    <a:lnTo>
                      <a:pt x="2781300" y="2247900"/>
                    </a:lnTo>
                    <a:lnTo>
                      <a:pt x="2794000" y="2247900"/>
                    </a:lnTo>
                    <a:lnTo>
                      <a:pt x="2794000" y="2235200"/>
                    </a:lnTo>
                    <a:lnTo>
                      <a:pt x="2806700" y="2235200"/>
                    </a:lnTo>
                    <a:lnTo>
                      <a:pt x="2806700" y="2235200"/>
                    </a:lnTo>
                    <a:lnTo>
                      <a:pt x="2832100" y="2222500"/>
                    </a:lnTo>
                    <a:lnTo>
                      <a:pt x="2819400" y="2222500"/>
                    </a:lnTo>
                    <a:lnTo>
                      <a:pt x="2819400" y="2222500"/>
                    </a:lnTo>
                    <a:lnTo>
                      <a:pt x="2806700" y="2209800"/>
                    </a:lnTo>
                    <a:lnTo>
                      <a:pt x="2794000" y="2209800"/>
                    </a:lnTo>
                    <a:lnTo>
                      <a:pt x="2806700" y="2209800"/>
                    </a:lnTo>
                    <a:lnTo>
                      <a:pt x="2794000" y="2209800"/>
                    </a:lnTo>
                    <a:lnTo>
                      <a:pt x="2781300" y="2222500"/>
                    </a:lnTo>
                    <a:lnTo>
                      <a:pt x="2768600" y="2222500"/>
                    </a:lnTo>
                    <a:lnTo>
                      <a:pt x="2768600" y="2222500"/>
                    </a:lnTo>
                    <a:lnTo>
                      <a:pt x="2768600" y="2235200"/>
                    </a:lnTo>
                    <a:lnTo>
                      <a:pt x="2755900" y="22225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17800" y="2235200"/>
                    </a:lnTo>
                    <a:lnTo>
                      <a:pt x="2717800" y="2247900"/>
                    </a:lnTo>
                    <a:lnTo>
                      <a:pt x="2705100" y="2247900"/>
                    </a:lnTo>
                    <a:lnTo>
                      <a:pt x="2705100" y="2247900"/>
                    </a:lnTo>
                    <a:lnTo>
                      <a:pt x="2692400" y="2247900"/>
                    </a:lnTo>
                    <a:lnTo>
                      <a:pt x="2667000" y="2260600"/>
                    </a:lnTo>
                    <a:lnTo>
                      <a:pt x="2667000" y="2247900"/>
                    </a:lnTo>
                    <a:lnTo>
                      <a:pt x="2654300" y="2247900"/>
                    </a:lnTo>
                    <a:lnTo>
                      <a:pt x="2641600" y="2247900"/>
                    </a:lnTo>
                    <a:lnTo>
                      <a:pt x="2616200" y="2247900"/>
                    </a:lnTo>
                    <a:lnTo>
                      <a:pt x="2616200" y="2247900"/>
                    </a:lnTo>
                    <a:lnTo>
                      <a:pt x="2616200" y="2247900"/>
                    </a:lnTo>
                    <a:lnTo>
                      <a:pt x="2603500" y="2247900"/>
                    </a:lnTo>
                    <a:lnTo>
                      <a:pt x="2590800" y="2260600"/>
                    </a:lnTo>
                    <a:lnTo>
                      <a:pt x="2590800" y="2260600"/>
                    </a:lnTo>
                    <a:lnTo>
                      <a:pt x="2590800" y="2260600"/>
                    </a:lnTo>
                    <a:lnTo>
                      <a:pt x="2578100" y="2260600"/>
                    </a:lnTo>
                    <a:lnTo>
                      <a:pt x="2578100" y="2260600"/>
                    </a:lnTo>
                    <a:lnTo>
                      <a:pt x="2565400" y="2260600"/>
                    </a:lnTo>
                    <a:lnTo>
                      <a:pt x="2565400" y="2273300"/>
                    </a:lnTo>
                    <a:lnTo>
                      <a:pt x="2540000" y="2260600"/>
                    </a:lnTo>
                    <a:lnTo>
                      <a:pt x="2527300" y="2260600"/>
                    </a:lnTo>
                    <a:lnTo>
                      <a:pt x="2527300" y="2260600"/>
                    </a:lnTo>
                    <a:lnTo>
                      <a:pt x="2527300" y="2247900"/>
                    </a:lnTo>
                    <a:lnTo>
                      <a:pt x="2514600" y="2247900"/>
                    </a:lnTo>
                    <a:lnTo>
                      <a:pt x="2501900" y="2247900"/>
                    </a:lnTo>
                    <a:lnTo>
                      <a:pt x="2501900" y="2235200"/>
                    </a:lnTo>
                    <a:lnTo>
                      <a:pt x="2476500" y="2235200"/>
                    </a:lnTo>
                    <a:lnTo>
                      <a:pt x="2476500" y="2235200"/>
                    </a:lnTo>
                    <a:lnTo>
                      <a:pt x="2463800" y="2222500"/>
                    </a:lnTo>
                    <a:lnTo>
                      <a:pt x="2451100" y="2222500"/>
                    </a:lnTo>
                    <a:lnTo>
                      <a:pt x="2425700" y="2222500"/>
                    </a:lnTo>
                    <a:lnTo>
                      <a:pt x="2425700" y="2235200"/>
                    </a:lnTo>
                    <a:lnTo>
                      <a:pt x="2400300" y="2235200"/>
                    </a:lnTo>
                    <a:lnTo>
                      <a:pt x="2387600" y="2235200"/>
                    </a:lnTo>
                    <a:lnTo>
                      <a:pt x="2362200" y="2222500"/>
                    </a:lnTo>
                    <a:lnTo>
                      <a:pt x="2336800" y="2222500"/>
                    </a:lnTo>
                    <a:lnTo>
                      <a:pt x="2324100" y="2222500"/>
                    </a:lnTo>
                    <a:lnTo>
                      <a:pt x="2336800" y="2222500"/>
                    </a:lnTo>
                    <a:lnTo>
                      <a:pt x="2324100" y="2222500"/>
                    </a:lnTo>
                    <a:lnTo>
                      <a:pt x="2311400" y="2222500"/>
                    </a:lnTo>
                    <a:lnTo>
                      <a:pt x="2324100" y="2222500"/>
                    </a:lnTo>
                    <a:lnTo>
                      <a:pt x="2286000" y="2222500"/>
                    </a:lnTo>
                    <a:lnTo>
                      <a:pt x="2286000" y="2222500"/>
                    </a:lnTo>
                    <a:lnTo>
                      <a:pt x="2273300" y="2222500"/>
                    </a:lnTo>
                    <a:lnTo>
                      <a:pt x="2273300" y="2209800"/>
                    </a:lnTo>
                    <a:lnTo>
                      <a:pt x="2247900" y="2197100"/>
                    </a:lnTo>
                    <a:lnTo>
                      <a:pt x="2247900" y="2197100"/>
                    </a:lnTo>
                    <a:lnTo>
                      <a:pt x="2235200" y="2197100"/>
                    </a:lnTo>
                    <a:lnTo>
                      <a:pt x="2247900" y="2197100"/>
                    </a:lnTo>
                    <a:lnTo>
                      <a:pt x="2222500" y="2197100"/>
                    </a:lnTo>
                    <a:lnTo>
                      <a:pt x="2222500" y="2184400"/>
                    </a:lnTo>
                    <a:lnTo>
                      <a:pt x="2209800" y="2184400"/>
                    </a:lnTo>
                    <a:lnTo>
                      <a:pt x="2209800" y="2197100"/>
                    </a:lnTo>
                    <a:lnTo>
                      <a:pt x="2197100" y="2197100"/>
                    </a:lnTo>
                    <a:lnTo>
                      <a:pt x="2184400" y="2184400"/>
                    </a:lnTo>
                    <a:lnTo>
                      <a:pt x="2159000" y="2184400"/>
                    </a:lnTo>
                    <a:lnTo>
                      <a:pt x="2159000" y="2184400"/>
                    </a:lnTo>
                    <a:lnTo>
                      <a:pt x="2159000" y="2184400"/>
                    </a:lnTo>
                    <a:lnTo>
                      <a:pt x="2133600" y="2197100"/>
                    </a:lnTo>
                    <a:lnTo>
                      <a:pt x="2120900" y="2197100"/>
                    </a:lnTo>
                    <a:lnTo>
                      <a:pt x="2120900" y="2197100"/>
                    </a:lnTo>
                    <a:lnTo>
                      <a:pt x="2108200" y="2197100"/>
                    </a:lnTo>
                    <a:lnTo>
                      <a:pt x="2095500" y="2197100"/>
                    </a:lnTo>
                    <a:lnTo>
                      <a:pt x="2095500" y="2197100"/>
                    </a:lnTo>
                    <a:lnTo>
                      <a:pt x="2095500" y="2197100"/>
                    </a:lnTo>
                    <a:lnTo>
                      <a:pt x="2082800" y="2197100"/>
                    </a:lnTo>
                    <a:lnTo>
                      <a:pt x="2070100" y="2197100"/>
                    </a:lnTo>
                    <a:lnTo>
                      <a:pt x="2070100" y="2197100"/>
                    </a:lnTo>
                    <a:lnTo>
                      <a:pt x="2070100" y="2209800"/>
                    </a:lnTo>
                    <a:lnTo>
                      <a:pt x="2044700" y="2209800"/>
                    </a:lnTo>
                    <a:lnTo>
                      <a:pt x="2032000" y="2209800"/>
                    </a:lnTo>
                    <a:lnTo>
                      <a:pt x="1955800" y="2197100"/>
                    </a:lnTo>
                    <a:lnTo>
                      <a:pt x="1930400" y="2197100"/>
                    </a:lnTo>
                    <a:lnTo>
                      <a:pt x="19431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68500" y="2209800"/>
                    </a:lnTo>
                    <a:lnTo>
                      <a:pt x="1968500" y="2222500"/>
                    </a:lnTo>
                    <a:lnTo>
                      <a:pt x="1981200" y="2222500"/>
                    </a:lnTo>
                    <a:lnTo>
                      <a:pt x="1968500" y="2222500"/>
                    </a:lnTo>
                    <a:lnTo>
                      <a:pt x="1968500" y="2222500"/>
                    </a:lnTo>
                    <a:lnTo>
                      <a:pt x="1968500" y="2235200"/>
                    </a:lnTo>
                    <a:lnTo>
                      <a:pt x="1968500" y="2235200"/>
                    </a:lnTo>
                    <a:lnTo>
                      <a:pt x="1943100" y="2222500"/>
                    </a:lnTo>
                    <a:lnTo>
                      <a:pt x="1943100" y="2222500"/>
                    </a:lnTo>
                    <a:lnTo>
                      <a:pt x="1892300" y="2222500"/>
                    </a:lnTo>
                    <a:lnTo>
                      <a:pt x="1879600" y="2209800"/>
                    </a:lnTo>
                    <a:lnTo>
                      <a:pt x="1879600" y="2209800"/>
                    </a:lnTo>
                    <a:lnTo>
                      <a:pt x="1866900" y="2209800"/>
                    </a:lnTo>
                    <a:lnTo>
                      <a:pt x="1828800" y="2209800"/>
                    </a:lnTo>
                    <a:lnTo>
                      <a:pt x="1828800" y="2209800"/>
                    </a:lnTo>
                    <a:lnTo>
                      <a:pt x="1828800" y="2209800"/>
                    </a:lnTo>
                    <a:lnTo>
                      <a:pt x="1816100" y="2209800"/>
                    </a:lnTo>
                    <a:lnTo>
                      <a:pt x="1790700" y="2209800"/>
                    </a:lnTo>
                    <a:lnTo>
                      <a:pt x="1790700" y="2209800"/>
                    </a:lnTo>
                    <a:lnTo>
                      <a:pt x="1790700" y="2197100"/>
                    </a:lnTo>
                    <a:lnTo>
                      <a:pt x="1790700" y="2197100"/>
                    </a:lnTo>
                    <a:lnTo>
                      <a:pt x="1778000" y="2197100"/>
                    </a:lnTo>
                    <a:lnTo>
                      <a:pt x="1778000" y="2197100"/>
                    </a:lnTo>
                    <a:lnTo>
                      <a:pt x="1765300" y="2197100"/>
                    </a:lnTo>
                    <a:lnTo>
                      <a:pt x="1765300" y="2197100"/>
                    </a:lnTo>
                    <a:lnTo>
                      <a:pt x="1765300" y="2184400"/>
                    </a:lnTo>
                    <a:lnTo>
                      <a:pt x="1752600" y="2184400"/>
                    </a:lnTo>
                    <a:lnTo>
                      <a:pt x="1765300" y="2184400"/>
                    </a:lnTo>
                    <a:lnTo>
                      <a:pt x="1752600" y="2184400"/>
                    </a:lnTo>
                    <a:lnTo>
                      <a:pt x="1739900" y="2171700"/>
                    </a:lnTo>
                    <a:lnTo>
                      <a:pt x="1714500" y="2171700"/>
                    </a:lnTo>
                    <a:lnTo>
                      <a:pt x="1714500" y="2171700"/>
                    </a:lnTo>
                    <a:lnTo>
                      <a:pt x="1663700" y="2159000"/>
                    </a:lnTo>
                    <a:lnTo>
                      <a:pt x="1663700" y="2133600"/>
                    </a:lnTo>
                    <a:lnTo>
                      <a:pt x="1676400" y="2133600"/>
                    </a:lnTo>
                    <a:lnTo>
                      <a:pt x="1689100" y="2120900"/>
                    </a:lnTo>
                    <a:lnTo>
                      <a:pt x="1701800" y="2108200"/>
                    </a:lnTo>
                    <a:lnTo>
                      <a:pt x="1714500" y="2108200"/>
                    </a:lnTo>
                    <a:lnTo>
                      <a:pt x="1689100" y="2108200"/>
                    </a:lnTo>
                    <a:lnTo>
                      <a:pt x="1689100" y="2095500"/>
                    </a:lnTo>
                    <a:lnTo>
                      <a:pt x="1689100" y="2095500"/>
                    </a:lnTo>
                    <a:lnTo>
                      <a:pt x="1663700" y="2095500"/>
                    </a:lnTo>
                    <a:lnTo>
                      <a:pt x="1663700" y="2082800"/>
                    </a:lnTo>
                    <a:lnTo>
                      <a:pt x="1651000" y="2070100"/>
                    </a:lnTo>
                    <a:lnTo>
                      <a:pt x="1638300" y="2070100"/>
                    </a:lnTo>
                    <a:lnTo>
                      <a:pt x="1625600" y="2070100"/>
                    </a:lnTo>
                    <a:lnTo>
                      <a:pt x="1612900" y="2070100"/>
                    </a:lnTo>
                    <a:lnTo>
                      <a:pt x="1600200" y="2070100"/>
                    </a:lnTo>
                    <a:lnTo>
                      <a:pt x="1587500" y="2057400"/>
                    </a:lnTo>
                    <a:lnTo>
                      <a:pt x="1524000" y="2044700"/>
                    </a:lnTo>
                    <a:lnTo>
                      <a:pt x="1524000" y="2057400"/>
                    </a:lnTo>
                    <a:lnTo>
                      <a:pt x="1498600" y="2057400"/>
                    </a:lnTo>
                    <a:lnTo>
                      <a:pt x="1511300" y="2044700"/>
                    </a:lnTo>
                    <a:lnTo>
                      <a:pt x="1498600" y="2032000"/>
                    </a:lnTo>
                    <a:lnTo>
                      <a:pt x="1511300" y="2019300"/>
                    </a:lnTo>
                    <a:lnTo>
                      <a:pt x="1524000" y="2019300"/>
                    </a:lnTo>
                    <a:lnTo>
                      <a:pt x="1524000" y="2019300"/>
                    </a:lnTo>
                    <a:lnTo>
                      <a:pt x="1549400" y="2019300"/>
                    </a:lnTo>
                    <a:lnTo>
                      <a:pt x="1549400" y="2006600"/>
                    </a:lnTo>
                    <a:lnTo>
                      <a:pt x="1574800" y="2019300"/>
                    </a:lnTo>
                    <a:lnTo>
                      <a:pt x="1574800" y="2019300"/>
                    </a:lnTo>
                    <a:lnTo>
                      <a:pt x="1587500" y="2019300"/>
                    </a:lnTo>
                    <a:lnTo>
                      <a:pt x="1562100" y="1993900"/>
                    </a:lnTo>
                    <a:lnTo>
                      <a:pt x="1562100" y="1981200"/>
                    </a:lnTo>
                    <a:lnTo>
                      <a:pt x="1562100" y="1981200"/>
                    </a:lnTo>
                    <a:lnTo>
                      <a:pt x="1562100" y="1981200"/>
                    </a:lnTo>
                    <a:lnTo>
                      <a:pt x="1574800" y="1993900"/>
                    </a:lnTo>
                    <a:lnTo>
                      <a:pt x="1587500" y="1968500"/>
                    </a:lnTo>
                    <a:lnTo>
                      <a:pt x="1574800" y="1955800"/>
                    </a:lnTo>
                    <a:lnTo>
                      <a:pt x="1562100" y="1943100"/>
                    </a:lnTo>
                    <a:lnTo>
                      <a:pt x="1511300" y="1943100"/>
                    </a:lnTo>
                    <a:lnTo>
                      <a:pt x="1511300" y="1943100"/>
                    </a:lnTo>
                    <a:lnTo>
                      <a:pt x="1460500" y="19304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47800" y="1917700"/>
                    </a:lnTo>
                    <a:lnTo>
                      <a:pt x="1447800" y="1905000"/>
                    </a:lnTo>
                    <a:lnTo>
                      <a:pt x="1447800" y="1905000"/>
                    </a:lnTo>
                    <a:lnTo>
                      <a:pt x="1447800" y="1905000"/>
                    </a:lnTo>
                    <a:lnTo>
                      <a:pt x="1435100" y="1905000"/>
                    </a:lnTo>
                    <a:lnTo>
                      <a:pt x="1435100" y="1892300"/>
                    </a:lnTo>
                    <a:lnTo>
                      <a:pt x="1422400" y="1892300"/>
                    </a:lnTo>
                    <a:lnTo>
                      <a:pt x="1435100" y="1892300"/>
                    </a:lnTo>
                    <a:lnTo>
                      <a:pt x="1435100" y="1892300"/>
                    </a:lnTo>
                    <a:lnTo>
                      <a:pt x="1435100" y="1879600"/>
                    </a:lnTo>
                    <a:lnTo>
                      <a:pt x="1422400" y="1879600"/>
                    </a:lnTo>
                    <a:lnTo>
                      <a:pt x="1435100" y="1866900"/>
                    </a:lnTo>
                    <a:lnTo>
                      <a:pt x="1384300" y="1841500"/>
                    </a:lnTo>
                    <a:lnTo>
                      <a:pt x="1371600" y="1841500"/>
                    </a:lnTo>
                    <a:lnTo>
                      <a:pt x="1371600" y="1841500"/>
                    </a:lnTo>
                    <a:lnTo>
                      <a:pt x="1371600" y="1828800"/>
                    </a:lnTo>
                    <a:lnTo>
                      <a:pt x="1358900" y="1816100"/>
                    </a:lnTo>
                    <a:lnTo>
                      <a:pt x="1371600" y="1816100"/>
                    </a:lnTo>
                    <a:lnTo>
                      <a:pt x="1371600" y="1803400"/>
                    </a:lnTo>
                    <a:lnTo>
                      <a:pt x="1358900" y="1816100"/>
                    </a:lnTo>
                    <a:lnTo>
                      <a:pt x="1346200" y="1816100"/>
                    </a:lnTo>
                    <a:lnTo>
                      <a:pt x="1333500" y="1816100"/>
                    </a:lnTo>
                    <a:lnTo>
                      <a:pt x="1333500" y="1816100"/>
                    </a:lnTo>
                    <a:lnTo>
                      <a:pt x="1333500" y="1841500"/>
                    </a:lnTo>
                    <a:lnTo>
                      <a:pt x="1333500" y="1841500"/>
                    </a:lnTo>
                    <a:lnTo>
                      <a:pt x="1320800" y="1866900"/>
                    </a:lnTo>
                    <a:lnTo>
                      <a:pt x="1333500" y="1879600"/>
                    </a:lnTo>
                    <a:lnTo>
                      <a:pt x="1333500" y="1879600"/>
                    </a:lnTo>
                    <a:lnTo>
                      <a:pt x="1333500" y="1879600"/>
                    </a:lnTo>
                    <a:lnTo>
                      <a:pt x="1320800" y="1892300"/>
                    </a:lnTo>
                    <a:lnTo>
                      <a:pt x="1333500" y="1892300"/>
                    </a:lnTo>
                    <a:lnTo>
                      <a:pt x="1333500" y="1892300"/>
                    </a:lnTo>
                    <a:lnTo>
                      <a:pt x="1320800" y="1905000"/>
                    </a:lnTo>
                    <a:lnTo>
                      <a:pt x="1320800" y="1905000"/>
                    </a:lnTo>
                    <a:lnTo>
                      <a:pt x="1333500" y="1905000"/>
                    </a:lnTo>
                    <a:lnTo>
                      <a:pt x="1320800" y="1917700"/>
                    </a:lnTo>
                    <a:lnTo>
                      <a:pt x="1333500" y="1917700"/>
                    </a:lnTo>
                    <a:lnTo>
                      <a:pt x="1333500" y="1917700"/>
                    </a:lnTo>
                    <a:lnTo>
                      <a:pt x="1308100" y="1917700"/>
                    </a:lnTo>
                    <a:lnTo>
                      <a:pt x="1308100" y="1917700"/>
                    </a:lnTo>
                    <a:lnTo>
                      <a:pt x="1295400" y="1917700"/>
                    </a:lnTo>
                    <a:lnTo>
                      <a:pt x="1270000" y="1917700"/>
                    </a:lnTo>
                    <a:lnTo>
                      <a:pt x="1257300" y="1905000"/>
                    </a:lnTo>
                    <a:lnTo>
                      <a:pt x="1257300" y="1905000"/>
                    </a:lnTo>
                    <a:lnTo>
                      <a:pt x="1257300" y="1905000"/>
                    </a:lnTo>
                    <a:lnTo>
                      <a:pt x="1244600" y="1905000"/>
                    </a:lnTo>
                    <a:lnTo>
                      <a:pt x="1244600" y="1905000"/>
                    </a:lnTo>
                    <a:lnTo>
                      <a:pt x="1231900" y="1905000"/>
                    </a:lnTo>
                    <a:lnTo>
                      <a:pt x="1219200" y="1905000"/>
                    </a:lnTo>
                    <a:lnTo>
                      <a:pt x="1231900" y="1917700"/>
                    </a:lnTo>
                    <a:lnTo>
                      <a:pt x="1231900" y="1930400"/>
                    </a:lnTo>
                    <a:lnTo>
                      <a:pt x="1219200" y="1930400"/>
                    </a:lnTo>
                    <a:lnTo>
                      <a:pt x="1219200" y="1930400"/>
                    </a:lnTo>
                    <a:lnTo>
                      <a:pt x="1231900" y="1930400"/>
                    </a:lnTo>
                    <a:lnTo>
                      <a:pt x="1219200" y="1943100"/>
                    </a:lnTo>
                    <a:lnTo>
                      <a:pt x="1219200" y="1943100"/>
                    </a:lnTo>
                    <a:lnTo>
                      <a:pt x="1206500" y="1955800"/>
                    </a:lnTo>
                    <a:lnTo>
                      <a:pt x="1206500" y="1955800"/>
                    </a:lnTo>
                    <a:lnTo>
                      <a:pt x="1181100" y="1955800"/>
                    </a:lnTo>
                    <a:lnTo>
                      <a:pt x="1168400" y="1955800"/>
                    </a:lnTo>
                    <a:lnTo>
                      <a:pt x="1168400" y="1955800"/>
                    </a:lnTo>
                    <a:lnTo>
                      <a:pt x="1155700" y="1955800"/>
                    </a:lnTo>
                    <a:lnTo>
                      <a:pt x="1143000" y="1955800"/>
                    </a:lnTo>
                    <a:lnTo>
                      <a:pt x="1143000" y="1955800"/>
                    </a:lnTo>
                    <a:lnTo>
                      <a:pt x="1092200" y="1943100"/>
                    </a:lnTo>
                    <a:lnTo>
                      <a:pt x="1092200" y="1955800"/>
                    </a:lnTo>
                    <a:lnTo>
                      <a:pt x="1079500" y="1955800"/>
                    </a:lnTo>
                    <a:lnTo>
                      <a:pt x="1079500" y="1955800"/>
                    </a:lnTo>
                    <a:lnTo>
                      <a:pt x="1079500" y="1955800"/>
                    </a:lnTo>
                    <a:lnTo>
                      <a:pt x="1066800" y="1968500"/>
                    </a:lnTo>
                    <a:lnTo>
                      <a:pt x="1054100" y="1968500"/>
                    </a:lnTo>
                    <a:lnTo>
                      <a:pt x="1054100" y="1968500"/>
                    </a:lnTo>
                    <a:lnTo>
                      <a:pt x="1054100" y="1968500"/>
                    </a:lnTo>
                    <a:lnTo>
                      <a:pt x="1041400" y="1955800"/>
                    </a:lnTo>
                    <a:lnTo>
                      <a:pt x="1028700" y="1955800"/>
                    </a:lnTo>
                    <a:lnTo>
                      <a:pt x="1028700" y="1955800"/>
                    </a:lnTo>
                    <a:lnTo>
                      <a:pt x="1028700" y="1955800"/>
                    </a:lnTo>
                    <a:lnTo>
                      <a:pt x="1028700" y="1943100"/>
                    </a:lnTo>
                    <a:lnTo>
                      <a:pt x="1003300" y="1930400"/>
                    </a:lnTo>
                    <a:lnTo>
                      <a:pt x="1003300" y="1943100"/>
                    </a:lnTo>
                    <a:lnTo>
                      <a:pt x="990600" y="1943100"/>
                    </a:lnTo>
                    <a:lnTo>
                      <a:pt x="990600" y="1955800"/>
                    </a:lnTo>
                    <a:lnTo>
                      <a:pt x="965200" y="1955800"/>
                    </a:lnTo>
                    <a:lnTo>
                      <a:pt x="965200" y="1955800"/>
                    </a:lnTo>
                    <a:lnTo>
                      <a:pt x="952500" y="1955800"/>
                    </a:lnTo>
                    <a:lnTo>
                      <a:pt x="952500" y="1955800"/>
                    </a:lnTo>
                    <a:lnTo>
                      <a:pt x="914400" y="1968500"/>
                    </a:lnTo>
                    <a:lnTo>
                      <a:pt x="914400" y="1981200"/>
                    </a:lnTo>
                    <a:lnTo>
                      <a:pt x="914400" y="1968500"/>
                    </a:lnTo>
                    <a:lnTo>
                      <a:pt x="914400" y="1968500"/>
                    </a:lnTo>
                    <a:lnTo>
                      <a:pt x="901700" y="1968500"/>
                    </a:lnTo>
                    <a:lnTo>
                      <a:pt x="889000" y="1981200"/>
                    </a:lnTo>
                    <a:lnTo>
                      <a:pt x="876300" y="1981200"/>
                    </a:lnTo>
                    <a:lnTo>
                      <a:pt x="876300" y="1981200"/>
                    </a:lnTo>
                    <a:lnTo>
                      <a:pt x="876300" y="1981200"/>
                    </a:lnTo>
                    <a:lnTo>
                      <a:pt x="876300" y="1993900"/>
                    </a:lnTo>
                    <a:lnTo>
                      <a:pt x="863600" y="1993900"/>
                    </a:lnTo>
                    <a:lnTo>
                      <a:pt x="850900" y="1993900"/>
                    </a:lnTo>
                    <a:lnTo>
                      <a:pt x="850900" y="1993900"/>
                    </a:lnTo>
                    <a:lnTo>
                      <a:pt x="825500" y="1993900"/>
                    </a:lnTo>
                    <a:lnTo>
                      <a:pt x="825500" y="1993900"/>
                    </a:lnTo>
                    <a:lnTo>
                      <a:pt x="812800" y="1993900"/>
                    </a:lnTo>
                    <a:lnTo>
                      <a:pt x="774700" y="1993900"/>
                    </a:lnTo>
                    <a:lnTo>
                      <a:pt x="762000" y="1993900"/>
                    </a:lnTo>
                    <a:lnTo>
                      <a:pt x="762000" y="1993900"/>
                    </a:lnTo>
                    <a:lnTo>
                      <a:pt x="749300" y="1993900"/>
                    </a:lnTo>
                    <a:lnTo>
                      <a:pt x="749300" y="2006600"/>
                    </a:lnTo>
                    <a:lnTo>
                      <a:pt x="736600" y="2006600"/>
                    </a:lnTo>
                    <a:lnTo>
                      <a:pt x="723900" y="2006600"/>
                    </a:lnTo>
                    <a:lnTo>
                      <a:pt x="698500" y="1993900"/>
                    </a:lnTo>
                    <a:lnTo>
                      <a:pt x="711200" y="1993900"/>
                    </a:lnTo>
                    <a:lnTo>
                      <a:pt x="711200" y="1993900"/>
                    </a:lnTo>
                    <a:lnTo>
                      <a:pt x="685800" y="1993900"/>
                    </a:lnTo>
                    <a:lnTo>
                      <a:pt x="673100" y="1993900"/>
                    </a:lnTo>
                    <a:lnTo>
                      <a:pt x="673100" y="1993900"/>
                    </a:lnTo>
                    <a:lnTo>
                      <a:pt x="685800" y="1981200"/>
                    </a:lnTo>
                    <a:lnTo>
                      <a:pt x="685800" y="1981200"/>
                    </a:lnTo>
                    <a:lnTo>
                      <a:pt x="673100" y="1981200"/>
                    </a:lnTo>
                    <a:lnTo>
                      <a:pt x="673100" y="1968500"/>
                    </a:lnTo>
                    <a:lnTo>
                      <a:pt x="660400" y="1968500"/>
                    </a:lnTo>
                    <a:lnTo>
                      <a:pt x="635000" y="1981200"/>
                    </a:lnTo>
                    <a:lnTo>
                      <a:pt x="635000" y="1968500"/>
                    </a:lnTo>
                    <a:lnTo>
                      <a:pt x="635000" y="1968500"/>
                    </a:lnTo>
                    <a:lnTo>
                      <a:pt x="622300" y="1955800"/>
                    </a:lnTo>
                    <a:lnTo>
                      <a:pt x="622300" y="1955800"/>
                    </a:lnTo>
                    <a:lnTo>
                      <a:pt x="609600" y="1943100"/>
                    </a:lnTo>
                    <a:lnTo>
                      <a:pt x="596900" y="1943100"/>
                    </a:lnTo>
                    <a:lnTo>
                      <a:pt x="584200" y="1955800"/>
                    </a:lnTo>
                    <a:lnTo>
                      <a:pt x="571500" y="1955800"/>
                    </a:lnTo>
                    <a:lnTo>
                      <a:pt x="571500" y="1955800"/>
                    </a:lnTo>
                    <a:lnTo>
                      <a:pt x="571500" y="1955800"/>
                    </a:lnTo>
                    <a:lnTo>
                      <a:pt x="533400" y="1968500"/>
                    </a:lnTo>
                    <a:lnTo>
                      <a:pt x="533400" y="1968500"/>
                    </a:lnTo>
                    <a:lnTo>
                      <a:pt x="520700" y="1955800"/>
                    </a:lnTo>
                    <a:lnTo>
                      <a:pt x="508000" y="1955800"/>
                    </a:lnTo>
                    <a:lnTo>
                      <a:pt x="495300" y="1968500"/>
                    </a:lnTo>
                    <a:lnTo>
                      <a:pt x="482600" y="1968500"/>
                    </a:lnTo>
                    <a:lnTo>
                      <a:pt x="469900" y="1968500"/>
                    </a:lnTo>
                    <a:lnTo>
                      <a:pt x="457200" y="1981200"/>
                    </a:lnTo>
                    <a:lnTo>
                      <a:pt x="419100" y="1968500"/>
                    </a:lnTo>
                    <a:lnTo>
                      <a:pt x="393700" y="1968500"/>
                    </a:lnTo>
                    <a:lnTo>
                      <a:pt x="393700" y="1981200"/>
                    </a:lnTo>
                    <a:lnTo>
                      <a:pt x="381000" y="1993900"/>
                    </a:lnTo>
                    <a:lnTo>
                      <a:pt x="355600" y="1993900"/>
                    </a:lnTo>
                    <a:lnTo>
                      <a:pt x="355600" y="2006600"/>
                    </a:lnTo>
                    <a:lnTo>
                      <a:pt x="355600" y="2006600"/>
                    </a:lnTo>
                    <a:lnTo>
                      <a:pt x="355600" y="2006600"/>
                    </a:lnTo>
                    <a:lnTo>
                      <a:pt x="342900" y="2006600"/>
                    </a:lnTo>
                    <a:lnTo>
                      <a:pt x="342900" y="2006600"/>
                    </a:lnTo>
                    <a:lnTo>
                      <a:pt x="330200" y="2006600"/>
                    </a:lnTo>
                    <a:lnTo>
                      <a:pt x="330200" y="1993900"/>
                    </a:lnTo>
                    <a:lnTo>
                      <a:pt x="330200" y="1993900"/>
                    </a:lnTo>
                    <a:lnTo>
                      <a:pt x="342900" y="1993900"/>
                    </a:lnTo>
                    <a:lnTo>
                      <a:pt x="330200" y="1993900"/>
                    </a:lnTo>
                    <a:lnTo>
                      <a:pt x="317500" y="1993900"/>
                    </a:lnTo>
                    <a:lnTo>
                      <a:pt x="279400" y="1981200"/>
                    </a:lnTo>
                    <a:lnTo>
                      <a:pt x="279400" y="1981200"/>
                    </a:lnTo>
                    <a:lnTo>
                      <a:pt x="292100" y="1981200"/>
                    </a:lnTo>
                    <a:lnTo>
                      <a:pt x="279400" y="1993900"/>
                    </a:lnTo>
                    <a:lnTo>
                      <a:pt x="279400" y="1993900"/>
                    </a:lnTo>
                    <a:lnTo>
                      <a:pt x="254000" y="1993900"/>
                    </a:lnTo>
                    <a:lnTo>
                      <a:pt x="254000" y="1993900"/>
                    </a:lnTo>
                    <a:lnTo>
                      <a:pt x="254000" y="1993900"/>
                    </a:lnTo>
                    <a:lnTo>
                      <a:pt x="241300" y="1993900"/>
                    </a:lnTo>
                    <a:lnTo>
                      <a:pt x="254000" y="1981200"/>
                    </a:lnTo>
                    <a:lnTo>
                      <a:pt x="241300" y="1981200"/>
                    </a:lnTo>
                    <a:lnTo>
                      <a:pt x="241300" y="1968500"/>
                    </a:lnTo>
                    <a:lnTo>
                      <a:pt x="241300" y="1968500"/>
                    </a:lnTo>
                    <a:lnTo>
                      <a:pt x="254000" y="1943100"/>
                    </a:lnTo>
                    <a:lnTo>
                      <a:pt x="254000" y="1943100"/>
                    </a:lnTo>
                    <a:lnTo>
                      <a:pt x="266700" y="1930400"/>
                    </a:lnTo>
                    <a:lnTo>
                      <a:pt x="266700" y="1930400"/>
                    </a:lnTo>
                    <a:lnTo>
                      <a:pt x="279400" y="1905000"/>
                    </a:lnTo>
                    <a:lnTo>
                      <a:pt x="279400" y="1905000"/>
                    </a:lnTo>
                    <a:lnTo>
                      <a:pt x="292100" y="1866900"/>
                    </a:lnTo>
                    <a:lnTo>
                      <a:pt x="317500" y="1854200"/>
                    </a:lnTo>
                    <a:lnTo>
                      <a:pt x="304800" y="1854200"/>
                    </a:lnTo>
                    <a:lnTo>
                      <a:pt x="304800" y="1841500"/>
                    </a:lnTo>
                    <a:lnTo>
                      <a:pt x="292100" y="1841500"/>
                    </a:lnTo>
                    <a:lnTo>
                      <a:pt x="279400" y="1854200"/>
                    </a:lnTo>
                    <a:lnTo>
                      <a:pt x="292100" y="1841500"/>
                    </a:lnTo>
                    <a:lnTo>
                      <a:pt x="266700" y="1828800"/>
                    </a:lnTo>
                    <a:lnTo>
                      <a:pt x="266700" y="1816100"/>
                    </a:lnTo>
                    <a:lnTo>
                      <a:pt x="266700" y="1828800"/>
                    </a:lnTo>
                    <a:lnTo>
                      <a:pt x="254000" y="1816100"/>
                    </a:lnTo>
                    <a:lnTo>
                      <a:pt x="254000" y="1803400"/>
                    </a:lnTo>
                    <a:lnTo>
                      <a:pt x="241300" y="1803400"/>
                    </a:lnTo>
                    <a:lnTo>
                      <a:pt x="254000" y="1778000"/>
                    </a:lnTo>
                    <a:lnTo>
                      <a:pt x="228600" y="1778000"/>
                    </a:lnTo>
                    <a:lnTo>
                      <a:pt x="241300" y="1752600"/>
                    </a:lnTo>
                    <a:lnTo>
                      <a:pt x="228600" y="1739900"/>
                    </a:lnTo>
                    <a:lnTo>
                      <a:pt x="228600" y="1739900"/>
                    </a:lnTo>
                    <a:lnTo>
                      <a:pt x="215900" y="1739900"/>
                    </a:lnTo>
                    <a:lnTo>
                      <a:pt x="215900" y="1739900"/>
                    </a:lnTo>
                    <a:lnTo>
                      <a:pt x="215900" y="1739900"/>
                    </a:lnTo>
                    <a:lnTo>
                      <a:pt x="215900" y="1727200"/>
                    </a:lnTo>
                    <a:lnTo>
                      <a:pt x="215900" y="1714500"/>
                    </a:lnTo>
                    <a:lnTo>
                      <a:pt x="228600" y="1714500"/>
                    </a:lnTo>
                    <a:lnTo>
                      <a:pt x="215900" y="1714500"/>
                    </a:lnTo>
                    <a:lnTo>
                      <a:pt x="215900" y="1714500"/>
                    </a:lnTo>
                    <a:lnTo>
                      <a:pt x="203200" y="1714500"/>
                    </a:lnTo>
                    <a:lnTo>
                      <a:pt x="203200" y="1701800"/>
                    </a:lnTo>
                    <a:lnTo>
                      <a:pt x="203200" y="1701800"/>
                    </a:lnTo>
                    <a:lnTo>
                      <a:pt x="203200" y="1689100"/>
                    </a:lnTo>
                    <a:lnTo>
                      <a:pt x="190500" y="1689100"/>
                    </a:lnTo>
                    <a:lnTo>
                      <a:pt x="177800" y="1689100"/>
                    </a:lnTo>
                    <a:lnTo>
                      <a:pt x="177800" y="1676400"/>
                    </a:lnTo>
                    <a:lnTo>
                      <a:pt x="203200" y="1676400"/>
                    </a:lnTo>
                    <a:lnTo>
                      <a:pt x="190500" y="1676400"/>
                    </a:lnTo>
                    <a:lnTo>
                      <a:pt x="190500" y="1663700"/>
                    </a:lnTo>
                    <a:lnTo>
                      <a:pt x="190500" y="1663700"/>
                    </a:lnTo>
                    <a:lnTo>
                      <a:pt x="190500" y="1651000"/>
                    </a:lnTo>
                    <a:lnTo>
                      <a:pt x="190500" y="1651000"/>
                    </a:lnTo>
                    <a:lnTo>
                      <a:pt x="177800" y="1651000"/>
                    </a:lnTo>
                    <a:lnTo>
                      <a:pt x="177800" y="1638300"/>
                    </a:lnTo>
                    <a:lnTo>
                      <a:pt x="152400" y="1638300"/>
                    </a:lnTo>
                    <a:lnTo>
                      <a:pt x="139700" y="1638300"/>
                    </a:lnTo>
                    <a:lnTo>
                      <a:pt x="0" y="1612900"/>
                    </a:lnTo>
                    <a:lnTo>
                      <a:pt x="12700" y="1612900"/>
                    </a:lnTo>
                    <a:lnTo>
                      <a:pt x="0" y="1612900"/>
                    </a:lnTo>
                    <a:lnTo>
                      <a:pt x="0" y="1612900"/>
                    </a:lnTo>
                    <a:lnTo>
                      <a:pt x="12700" y="1600200"/>
                    </a:lnTo>
                    <a:lnTo>
                      <a:pt x="12700" y="1600200"/>
                    </a:lnTo>
                    <a:lnTo>
                      <a:pt x="12700" y="1587500"/>
                    </a:lnTo>
                    <a:lnTo>
                      <a:pt x="25400" y="1587500"/>
                    </a:lnTo>
                    <a:lnTo>
                      <a:pt x="38100" y="1600200"/>
                    </a:lnTo>
                    <a:lnTo>
                      <a:pt x="38100" y="1574800"/>
                    </a:lnTo>
                    <a:lnTo>
                      <a:pt x="38100" y="1562100"/>
                    </a:lnTo>
                    <a:lnTo>
                      <a:pt x="38100" y="1562100"/>
                    </a:lnTo>
                    <a:lnTo>
                      <a:pt x="38100" y="1549400"/>
                    </a:lnTo>
                    <a:lnTo>
                      <a:pt x="38100" y="1549400"/>
                    </a:lnTo>
                    <a:lnTo>
                      <a:pt x="25400" y="1549400"/>
                    </a:lnTo>
                    <a:lnTo>
                      <a:pt x="38100" y="1536700"/>
                    </a:lnTo>
                    <a:lnTo>
                      <a:pt x="25400" y="15367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6" name="0401"/>
            <p:cNvSpPr/>
            <p:nvPr/>
          </p:nvSpPr>
          <p:spPr>
            <a:xfrm>
              <a:off x="2802092" y="2894016"/>
              <a:ext cx="1039152" cy="550504"/>
            </a:xfrm>
            <a:custGeom>
              <a:avLst/>
              <a:gdLst/>
              <a:ahLst/>
              <a:cxnLst/>
              <a:rect l="0" t="0" r="0" b="0"/>
              <a:pathLst>
                <a:path w="2552701" h="1511301">
                  <a:moveTo>
                    <a:pt x="38100" y="698500"/>
                  </a:moveTo>
                  <a:lnTo>
                    <a:pt x="50800" y="698500"/>
                  </a:lnTo>
                  <a:lnTo>
                    <a:pt x="76200" y="698500"/>
                  </a:lnTo>
                  <a:lnTo>
                    <a:pt x="88900" y="711200"/>
                  </a:lnTo>
                  <a:lnTo>
                    <a:pt x="88900" y="7112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39700" y="711200"/>
                  </a:lnTo>
                  <a:lnTo>
                    <a:pt x="139700" y="723900"/>
                  </a:lnTo>
                  <a:lnTo>
                    <a:pt x="152400" y="723900"/>
                  </a:lnTo>
                  <a:lnTo>
                    <a:pt x="152400" y="723900"/>
                  </a:lnTo>
                  <a:lnTo>
                    <a:pt x="203200" y="736600"/>
                  </a:lnTo>
                  <a:lnTo>
                    <a:pt x="203200" y="736600"/>
                  </a:lnTo>
                  <a:lnTo>
                    <a:pt x="266700" y="749300"/>
                  </a:lnTo>
                  <a:lnTo>
                    <a:pt x="266700" y="749300"/>
                  </a:lnTo>
                  <a:lnTo>
                    <a:pt x="279400" y="7366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292100" y="723900"/>
                  </a:lnTo>
                  <a:lnTo>
                    <a:pt x="304800" y="723900"/>
                  </a:lnTo>
                  <a:lnTo>
                    <a:pt x="3048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42900" y="711200"/>
                  </a:lnTo>
                  <a:lnTo>
                    <a:pt x="342900" y="711200"/>
                  </a:lnTo>
                  <a:lnTo>
                    <a:pt x="355600" y="698500"/>
                  </a:lnTo>
                  <a:lnTo>
                    <a:pt x="368300" y="711200"/>
                  </a:lnTo>
                  <a:lnTo>
                    <a:pt x="368300" y="711200"/>
                  </a:lnTo>
                  <a:lnTo>
                    <a:pt x="406400" y="711200"/>
                  </a:lnTo>
                  <a:lnTo>
                    <a:pt x="406400" y="698500"/>
                  </a:lnTo>
                  <a:lnTo>
                    <a:pt x="406400" y="698500"/>
                  </a:lnTo>
                  <a:lnTo>
                    <a:pt x="406400" y="711200"/>
                  </a:lnTo>
                  <a:lnTo>
                    <a:pt x="419100" y="711200"/>
                  </a:lnTo>
                  <a:lnTo>
                    <a:pt x="431800" y="711200"/>
                  </a:lnTo>
                  <a:lnTo>
                    <a:pt x="431800" y="711200"/>
                  </a:lnTo>
                  <a:lnTo>
                    <a:pt x="431800" y="711200"/>
                  </a:lnTo>
                  <a:lnTo>
                    <a:pt x="457200" y="711200"/>
                  </a:lnTo>
                  <a:lnTo>
                    <a:pt x="444500" y="723900"/>
                  </a:lnTo>
                  <a:lnTo>
                    <a:pt x="495300" y="736600"/>
                  </a:lnTo>
                  <a:lnTo>
                    <a:pt x="508000" y="736600"/>
                  </a:lnTo>
                  <a:lnTo>
                    <a:pt x="533400" y="736600"/>
                  </a:lnTo>
                  <a:lnTo>
                    <a:pt x="546100" y="736600"/>
                  </a:lnTo>
                  <a:lnTo>
                    <a:pt x="584200" y="749300"/>
                  </a:lnTo>
                  <a:lnTo>
                    <a:pt x="584200" y="749300"/>
                  </a:lnTo>
                  <a:lnTo>
                    <a:pt x="609600" y="749300"/>
                  </a:lnTo>
                  <a:lnTo>
                    <a:pt x="622300" y="749300"/>
                  </a:lnTo>
                  <a:lnTo>
                    <a:pt x="635000" y="749300"/>
                  </a:lnTo>
                  <a:lnTo>
                    <a:pt x="647700" y="736600"/>
                  </a:lnTo>
                  <a:lnTo>
                    <a:pt x="660400" y="723900"/>
                  </a:lnTo>
                  <a:lnTo>
                    <a:pt x="660400" y="736600"/>
                  </a:lnTo>
                  <a:lnTo>
                    <a:pt x="660400" y="723900"/>
                  </a:lnTo>
                  <a:lnTo>
                    <a:pt x="673100" y="723900"/>
                  </a:lnTo>
                  <a:lnTo>
                    <a:pt x="685800" y="711200"/>
                  </a:lnTo>
                  <a:lnTo>
                    <a:pt x="698500" y="711200"/>
                  </a:lnTo>
                  <a:lnTo>
                    <a:pt x="698500" y="698500"/>
                  </a:lnTo>
                  <a:lnTo>
                    <a:pt x="711200" y="698500"/>
                  </a:lnTo>
                  <a:lnTo>
                    <a:pt x="711200" y="685800"/>
                  </a:lnTo>
                  <a:lnTo>
                    <a:pt x="736600" y="685800"/>
                  </a:lnTo>
                  <a:lnTo>
                    <a:pt x="736600" y="673100"/>
                  </a:lnTo>
                  <a:lnTo>
                    <a:pt x="736600" y="673100"/>
                  </a:lnTo>
                  <a:lnTo>
                    <a:pt x="749300" y="660400"/>
                  </a:lnTo>
                  <a:lnTo>
                    <a:pt x="749300" y="660400"/>
                  </a:lnTo>
                  <a:lnTo>
                    <a:pt x="762000" y="647700"/>
                  </a:lnTo>
                  <a:lnTo>
                    <a:pt x="774700" y="647700"/>
                  </a:lnTo>
                  <a:lnTo>
                    <a:pt x="774700" y="660400"/>
                  </a:lnTo>
                  <a:lnTo>
                    <a:pt x="774700" y="647700"/>
                  </a:lnTo>
                  <a:lnTo>
                    <a:pt x="787400" y="647700"/>
                  </a:lnTo>
                  <a:lnTo>
                    <a:pt x="787400" y="647700"/>
                  </a:lnTo>
                  <a:lnTo>
                    <a:pt x="812800" y="635000"/>
                  </a:lnTo>
                  <a:lnTo>
                    <a:pt x="812800" y="635000"/>
                  </a:lnTo>
                  <a:lnTo>
                    <a:pt x="825500" y="622300"/>
                  </a:lnTo>
                  <a:lnTo>
                    <a:pt x="838200" y="609600"/>
                  </a:lnTo>
                  <a:lnTo>
                    <a:pt x="825500" y="609600"/>
                  </a:lnTo>
                  <a:lnTo>
                    <a:pt x="825500" y="609600"/>
                  </a:lnTo>
                  <a:lnTo>
                    <a:pt x="825500" y="609600"/>
                  </a:lnTo>
                  <a:lnTo>
                    <a:pt x="825500" y="596900"/>
                  </a:lnTo>
                  <a:lnTo>
                    <a:pt x="812800" y="596900"/>
                  </a:lnTo>
                  <a:lnTo>
                    <a:pt x="825500" y="5969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00100" y="584200"/>
                  </a:lnTo>
                  <a:lnTo>
                    <a:pt x="8001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58800"/>
                  </a:lnTo>
                  <a:lnTo>
                    <a:pt x="800100" y="533400"/>
                  </a:lnTo>
                  <a:lnTo>
                    <a:pt x="787400" y="533400"/>
                  </a:lnTo>
                  <a:lnTo>
                    <a:pt x="787400" y="533400"/>
                  </a:lnTo>
                  <a:lnTo>
                    <a:pt x="774700" y="533400"/>
                  </a:lnTo>
                  <a:lnTo>
                    <a:pt x="736600" y="533400"/>
                  </a:lnTo>
                  <a:lnTo>
                    <a:pt x="711200" y="546100"/>
                  </a:lnTo>
                  <a:lnTo>
                    <a:pt x="673100" y="533400"/>
                  </a:lnTo>
                  <a:lnTo>
                    <a:pt x="673100" y="533400"/>
                  </a:lnTo>
                  <a:lnTo>
                    <a:pt x="660400" y="533400"/>
                  </a:lnTo>
                  <a:lnTo>
                    <a:pt x="660400" y="520700"/>
                  </a:lnTo>
                  <a:lnTo>
                    <a:pt x="647700" y="520700"/>
                  </a:lnTo>
                  <a:lnTo>
                    <a:pt x="635000" y="520700"/>
                  </a:lnTo>
                  <a:lnTo>
                    <a:pt x="622300" y="508000"/>
                  </a:lnTo>
                  <a:lnTo>
                    <a:pt x="635000" y="508000"/>
                  </a:lnTo>
                  <a:lnTo>
                    <a:pt x="647700" y="508000"/>
                  </a:lnTo>
                  <a:lnTo>
                    <a:pt x="647700" y="482600"/>
                  </a:lnTo>
                  <a:lnTo>
                    <a:pt x="635000" y="482600"/>
                  </a:lnTo>
                  <a:lnTo>
                    <a:pt x="647700" y="4826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22300" y="469900"/>
                  </a:lnTo>
                  <a:lnTo>
                    <a:pt x="609600" y="444500"/>
                  </a:lnTo>
                  <a:lnTo>
                    <a:pt x="609600" y="444500"/>
                  </a:lnTo>
                  <a:lnTo>
                    <a:pt x="622300" y="444500"/>
                  </a:lnTo>
                  <a:lnTo>
                    <a:pt x="609600" y="444500"/>
                  </a:lnTo>
                  <a:lnTo>
                    <a:pt x="609600" y="444500"/>
                  </a:lnTo>
                  <a:lnTo>
                    <a:pt x="584200" y="444500"/>
                  </a:lnTo>
                  <a:lnTo>
                    <a:pt x="571500" y="444500"/>
                  </a:lnTo>
                  <a:lnTo>
                    <a:pt x="558800" y="444500"/>
                  </a:lnTo>
                  <a:lnTo>
                    <a:pt x="558800" y="444500"/>
                  </a:lnTo>
                  <a:lnTo>
                    <a:pt x="546100" y="444500"/>
                  </a:lnTo>
                  <a:lnTo>
                    <a:pt x="533400" y="457200"/>
                  </a:lnTo>
                  <a:lnTo>
                    <a:pt x="520700" y="444500"/>
                  </a:lnTo>
                  <a:lnTo>
                    <a:pt x="495300" y="444500"/>
                  </a:lnTo>
                  <a:lnTo>
                    <a:pt x="482600" y="444500"/>
                  </a:lnTo>
                  <a:lnTo>
                    <a:pt x="495300" y="444500"/>
                  </a:lnTo>
                  <a:lnTo>
                    <a:pt x="495300" y="431800"/>
                  </a:lnTo>
                  <a:lnTo>
                    <a:pt x="482600" y="431800"/>
                  </a:lnTo>
                  <a:lnTo>
                    <a:pt x="469900" y="419100"/>
                  </a:lnTo>
                  <a:lnTo>
                    <a:pt x="469900" y="419100"/>
                  </a:lnTo>
                  <a:lnTo>
                    <a:pt x="457200" y="419100"/>
                  </a:lnTo>
                  <a:lnTo>
                    <a:pt x="457200" y="406400"/>
                  </a:lnTo>
                  <a:lnTo>
                    <a:pt x="457200" y="406400"/>
                  </a:lnTo>
                  <a:lnTo>
                    <a:pt x="457200" y="393700"/>
                  </a:lnTo>
                  <a:lnTo>
                    <a:pt x="444500" y="393700"/>
                  </a:lnTo>
                  <a:lnTo>
                    <a:pt x="431800" y="393700"/>
                  </a:lnTo>
                  <a:lnTo>
                    <a:pt x="419100" y="393700"/>
                  </a:lnTo>
                  <a:lnTo>
                    <a:pt x="406400" y="393700"/>
                  </a:lnTo>
                  <a:lnTo>
                    <a:pt x="381000" y="393700"/>
                  </a:lnTo>
                  <a:lnTo>
                    <a:pt x="393700" y="381000"/>
                  </a:lnTo>
                  <a:lnTo>
                    <a:pt x="406400" y="381000"/>
                  </a:lnTo>
                  <a:lnTo>
                    <a:pt x="406400" y="381000"/>
                  </a:lnTo>
                  <a:lnTo>
                    <a:pt x="419100" y="381000"/>
                  </a:lnTo>
                  <a:lnTo>
                    <a:pt x="419100" y="368300"/>
                  </a:lnTo>
                  <a:lnTo>
                    <a:pt x="419100" y="368300"/>
                  </a:lnTo>
                  <a:lnTo>
                    <a:pt x="431800" y="368300"/>
                  </a:lnTo>
                  <a:lnTo>
                    <a:pt x="444500" y="368300"/>
                  </a:lnTo>
                  <a:lnTo>
                    <a:pt x="444500" y="355600"/>
                  </a:lnTo>
                  <a:lnTo>
                    <a:pt x="457200" y="355600"/>
                  </a:lnTo>
                  <a:lnTo>
                    <a:pt x="457200" y="355600"/>
                  </a:lnTo>
                  <a:lnTo>
                    <a:pt x="457200" y="342900"/>
                  </a:lnTo>
                  <a:lnTo>
                    <a:pt x="469900" y="355600"/>
                  </a:lnTo>
                  <a:lnTo>
                    <a:pt x="482600" y="342900"/>
                  </a:lnTo>
                  <a:lnTo>
                    <a:pt x="495300" y="342900"/>
                  </a:lnTo>
                  <a:lnTo>
                    <a:pt x="495300" y="342900"/>
                  </a:lnTo>
                  <a:lnTo>
                    <a:pt x="495300" y="342900"/>
                  </a:lnTo>
                  <a:lnTo>
                    <a:pt x="508000" y="317500"/>
                  </a:lnTo>
                  <a:lnTo>
                    <a:pt x="508000" y="317500"/>
                  </a:lnTo>
                  <a:lnTo>
                    <a:pt x="495300" y="304800"/>
                  </a:lnTo>
                  <a:lnTo>
                    <a:pt x="482600" y="304800"/>
                  </a:lnTo>
                  <a:lnTo>
                    <a:pt x="482600" y="317500"/>
                  </a:lnTo>
                  <a:lnTo>
                    <a:pt x="457200" y="292100"/>
                  </a:lnTo>
                  <a:lnTo>
                    <a:pt x="457200" y="279400"/>
                  </a:lnTo>
                  <a:lnTo>
                    <a:pt x="469900" y="266700"/>
                  </a:lnTo>
                  <a:lnTo>
                    <a:pt x="495300" y="279400"/>
                  </a:lnTo>
                  <a:lnTo>
                    <a:pt x="495300" y="279400"/>
                  </a:lnTo>
                  <a:lnTo>
                    <a:pt x="520700" y="266700"/>
                  </a:lnTo>
                  <a:lnTo>
                    <a:pt x="520700" y="266700"/>
                  </a:lnTo>
                  <a:lnTo>
                    <a:pt x="533400" y="266700"/>
                  </a:lnTo>
                  <a:lnTo>
                    <a:pt x="520700" y="266700"/>
                  </a:lnTo>
                  <a:lnTo>
                    <a:pt x="520700" y="254000"/>
                  </a:lnTo>
                  <a:lnTo>
                    <a:pt x="546100" y="254000"/>
                  </a:lnTo>
                  <a:lnTo>
                    <a:pt x="558800" y="228600"/>
                  </a:lnTo>
                  <a:lnTo>
                    <a:pt x="571500" y="228600"/>
                  </a:lnTo>
                  <a:lnTo>
                    <a:pt x="596900" y="241300"/>
                  </a:lnTo>
                  <a:lnTo>
                    <a:pt x="596900" y="254000"/>
                  </a:lnTo>
                  <a:lnTo>
                    <a:pt x="609600" y="254000"/>
                  </a:lnTo>
                  <a:lnTo>
                    <a:pt x="609600" y="241300"/>
                  </a:lnTo>
                  <a:lnTo>
                    <a:pt x="622300" y="241300"/>
                  </a:lnTo>
                  <a:lnTo>
                    <a:pt x="635000" y="228600"/>
                  </a:lnTo>
                  <a:lnTo>
                    <a:pt x="635000" y="228600"/>
                  </a:lnTo>
                  <a:lnTo>
                    <a:pt x="635000" y="203200"/>
                  </a:lnTo>
                  <a:lnTo>
                    <a:pt x="647700" y="203200"/>
                  </a:lnTo>
                  <a:lnTo>
                    <a:pt x="660400" y="190500"/>
                  </a:lnTo>
                  <a:lnTo>
                    <a:pt x="673100" y="190500"/>
                  </a:lnTo>
                  <a:lnTo>
                    <a:pt x="685800" y="177800"/>
                  </a:lnTo>
                  <a:lnTo>
                    <a:pt x="685800" y="177800"/>
                  </a:lnTo>
                  <a:lnTo>
                    <a:pt x="685800" y="165100"/>
                  </a:lnTo>
                  <a:lnTo>
                    <a:pt x="698500" y="177800"/>
                  </a:lnTo>
                  <a:lnTo>
                    <a:pt x="711200" y="165100"/>
                  </a:lnTo>
                  <a:lnTo>
                    <a:pt x="723900" y="152400"/>
                  </a:lnTo>
                  <a:lnTo>
                    <a:pt x="723900" y="139700"/>
                  </a:lnTo>
                  <a:lnTo>
                    <a:pt x="723900" y="139700"/>
                  </a:lnTo>
                  <a:lnTo>
                    <a:pt x="723900" y="152400"/>
                  </a:lnTo>
                  <a:lnTo>
                    <a:pt x="736600" y="152400"/>
                  </a:lnTo>
                  <a:lnTo>
                    <a:pt x="736600" y="152400"/>
                  </a:lnTo>
                  <a:lnTo>
                    <a:pt x="749300" y="152400"/>
                  </a:lnTo>
                  <a:lnTo>
                    <a:pt x="762000" y="152400"/>
                  </a:lnTo>
                  <a:lnTo>
                    <a:pt x="762000" y="165100"/>
                  </a:lnTo>
                  <a:lnTo>
                    <a:pt x="774700" y="165100"/>
                  </a:lnTo>
                  <a:lnTo>
                    <a:pt x="774700" y="165100"/>
                  </a:lnTo>
                  <a:lnTo>
                    <a:pt x="774700" y="165100"/>
                  </a:lnTo>
                  <a:lnTo>
                    <a:pt x="787400" y="165100"/>
                  </a:lnTo>
                  <a:lnTo>
                    <a:pt x="787400" y="177800"/>
                  </a:lnTo>
                  <a:lnTo>
                    <a:pt x="774700" y="190500"/>
                  </a:lnTo>
                  <a:lnTo>
                    <a:pt x="787400" y="203200"/>
                  </a:lnTo>
                  <a:lnTo>
                    <a:pt x="774700" y="190500"/>
                  </a:lnTo>
                  <a:lnTo>
                    <a:pt x="774700" y="203200"/>
                  </a:lnTo>
                  <a:lnTo>
                    <a:pt x="774700" y="203200"/>
                  </a:lnTo>
                  <a:lnTo>
                    <a:pt x="774700" y="203200"/>
                  </a:lnTo>
                  <a:lnTo>
                    <a:pt x="774700" y="215900"/>
                  </a:lnTo>
                  <a:lnTo>
                    <a:pt x="774700" y="215900"/>
                  </a:lnTo>
                  <a:lnTo>
                    <a:pt x="787400" y="228600"/>
                  </a:lnTo>
                  <a:lnTo>
                    <a:pt x="800100" y="241300"/>
                  </a:lnTo>
                  <a:lnTo>
                    <a:pt x="800100" y="241300"/>
                  </a:lnTo>
                  <a:lnTo>
                    <a:pt x="800100" y="241300"/>
                  </a:lnTo>
                  <a:lnTo>
                    <a:pt x="800100" y="254000"/>
                  </a:lnTo>
                  <a:lnTo>
                    <a:pt x="800100" y="254000"/>
                  </a:lnTo>
                  <a:lnTo>
                    <a:pt x="812800" y="254000"/>
                  </a:lnTo>
                  <a:lnTo>
                    <a:pt x="825500" y="254000"/>
                  </a:lnTo>
                  <a:lnTo>
                    <a:pt x="825500" y="254000"/>
                  </a:lnTo>
                  <a:lnTo>
                    <a:pt x="825500" y="241300"/>
                  </a:lnTo>
                  <a:lnTo>
                    <a:pt x="838200" y="241300"/>
                  </a:lnTo>
                  <a:lnTo>
                    <a:pt x="850900" y="241300"/>
                  </a:lnTo>
                  <a:lnTo>
                    <a:pt x="863600" y="241300"/>
                  </a:lnTo>
                  <a:lnTo>
                    <a:pt x="863600" y="241300"/>
                  </a:lnTo>
                  <a:lnTo>
                    <a:pt x="901700" y="254000"/>
                  </a:lnTo>
                  <a:lnTo>
                    <a:pt x="9144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39800" y="241300"/>
                  </a:lnTo>
                  <a:lnTo>
                    <a:pt x="939800" y="228600"/>
                  </a:lnTo>
                  <a:lnTo>
                    <a:pt x="927100" y="228600"/>
                  </a:lnTo>
                  <a:lnTo>
                    <a:pt x="927100" y="228600"/>
                  </a:lnTo>
                  <a:lnTo>
                    <a:pt x="914400" y="228600"/>
                  </a:lnTo>
                  <a:lnTo>
                    <a:pt x="914400" y="228600"/>
                  </a:lnTo>
                  <a:lnTo>
                    <a:pt x="914400" y="228600"/>
                  </a:lnTo>
                  <a:lnTo>
                    <a:pt x="914400" y="215900"/>
                  </a:lnTo>
                  <a:lnTo>
                    <a:pt x="927100" y="2159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52500" y="190500"/>
                  </a:lnTo>
                  <a:lnTo>
                    <a:pt x="965200" y="190500"/>
                  </a:lnTo>
                  <a:lnTo>
                    <a:pt x="965200" y="190500"/>
                  </a:lnTo>
                  <a:lnTo>
                    <a:pt x="990600" y="190500"/>
                  </a:lnTo>
                  <a:lnTo>
                    <a:pt x="990600" y="1905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28700" y="203200"/>
                  </a:lnTo>
                  <a:lnTo>
                    <a:pt x="1028700" y="190500"/>
                  </a:lnTo>
                  <a:lnTo>
                    <a:pt x="1016000" y="190500"/>
                  </a:lnTo>
                  <a:lnTo>
                    <a:pt x="10160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41400" y="190500"/>
                  </a:lnTo>
                  <a:lnTo>
                    <a:pt x="1054100" y="177800"/>
                  </a:lnTo>
                  <a:lnTo>
                    <a:pt x="1066800" y="177800"/>
                  </a:lnTo>
                  <a:lnTo>
                    <a:pt x="1066800" y="177800"/>
                  </a:lnTo>
                  <a:lnTo>
                    <a:pt x="1079500" y="190500"/>
                  </a:lnTo>
                  <a:lnTo>
                    <a:pt x="1079500" y="165100"/>
                  </a:lnTo>
                  <a:lnTo>
                    <a:pt x="1092200" y="139700"/>
                  </a:lnTo>
                  <a:lnTo>
                    <a:pt x="1079500" y="139700"/>
                  </a:lnTo>
                  <a:lnTo>
                    <a:pt x="1079500" y="127000"/>
                  </a:lnTo>
                  <a:lnTo>
                    <a:pt x="1092200" y="139700"/>
                  </a:lnTo>
                  <a:lnTo>
                    <a:pt x="1104900" y="139700"/>
                  </a:lnTo>
                  <a:lnTo>
                    <a:pt x="1117600" y="139700"/>
                  </a:lnTo>
                  <a:lnTo>
                    <a:pt x="1117600" y="139700"/>
                  </a:lnTo>
                  <a:lnTo>
                    <a:pt x="1130300" y="139700"/>
                  </a:lnTo>
                  <a:lnTo>
                    <a:pt x="1130300" y="127000"/>
                  </a:lnTo>
                  <a:lnTo>
                    <a:pt x="1130300" y="127000"/>
                  </a:lnTo>
                  <a:lnTo>
                    <a:pt x="1130300" y="127000"/>
                  </a:lnTo>
                  <a:lnTo>
                    <a:pt x="1168400" y="127000"/>
                  </a:lnTo>
                  <a:lnTo>
                    <a:pt x="1168400" y="127000"/>
                  </a:lnTo>
                  <a:lnTo>
                    <a:pt x="1168400" y="127000"/>
                  </a:lnTo>
                  <a:lnTo>
                    <a:pt x="1168400" y="139700"/>
                  </a:lnTo>
                  <a:lnTo>
                    <a:pt x="1181100" y="139700"/>
                  </a:lnTo>
                  <a:lnTo>
                    <a:pt x="11684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206500" y="139700"/>
                  </a:lnTo>
                  <a:lnTo>
                    <a:pt x="1219200" y="152400"/>
                  </a:lnTo>
                  <a:lnTo>
                    <a:pt x="1219200" y="139700"/>
                  </a:lnTo>
                  <a:lnTo>
                    <a:pt x="1219200" y="139700"/>
                  </a:lnTo>
                  <a:lnTo>
                    <a:pt x="1231900" y="139700"/>
                  </a:lnTo>
                  <a:lnTo>
                    <a:pt x="1219200" y="139700"/>
                  </a:lnTo>
                  <a:lnTo>
                    <a:pt x="1219200" y="127000"/>
                  </a:lnTo>
                  <a:lnTo>
                    <a:pt x="1231900" y="127000"/>
                  </a:lnTo>
                  <a:lnTo>
                    <a:pt x="1231900" y="127000"/>
                  </a:lnTo>
                  <a:lnTo>
                    <a:pt x="1244600" y="127000"/>
                  </a:lnTo>
                  <a:lnTo>
                    <a:pt x="1244600" y="127000"/>
                  </a:lnTo>
                  <a:lnTo>
                    <a:pt x="1244600" y="127000"/>
                  </a:lnTo>
                  <a:lnTo>
                    <a:pt x="1244600" y="114300"/>
                  </a:lnTo>
                  <a:lnTo>
                    <a:pt x="1257300" y="114300"/>
                  </a:lnTo>
                  <a:lnTo>
                    <a:pt x="1257300" y="127000"/>
                  </a:lnTo>
                  <a:lnTo>
                    <a:pt x="1270000" y="114300"/>
                  </a:lnTo>
                  <a:lnTo>
                    <a:pt x="1270000" y="1270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320800" y="139700"/>
                  </a:lnTo>
                  <a:lnTo>
                    <a:pt x="1320800" y="139700"/>
                  </a:lnTo>
                  <a:lnTo>
                    <a:pt x="1320800" y="139700"/>
                  </a:lnTo>
                  <a:lnTo>
                    <a:pt x="1333500" y="139700"/>
                  </a:lnTo>
                  <a:lnTo>
                    <a:pt x="1346200" y="139700"/>
                  </a:lnTo>
                  <a:lnTo>
                    <a:pt x="1346200" y="139700"/>
                  </a:lnTo>
                  <a:lnTo>
                    <a:pt x="1358900" y="139700"/>
                  </a:lnTo>
                  <a:lnTo>
                    <a:pt x="1358900" y="139700"/>
                  </a:lnTo>
                  <a:lnTo>
                    <a:pt x="1371600" y="139700"/>
                  </a:lnTo>
                  <a:lnTo>
                    <a:pt x="1371600" y="139700"/>
                  </a:lnTo>
                  <a:lnTo>
                    <a:pt x="1358900" y="139700"/>
                  </a:lnTo>
                  <a:lnTo>
                    <a:pt x="1358900" y="127000"/>
                  </a:lnTo>
                  <a:lnTo>
                    <a:pt x="1371600" y="127000"/>
                  </a:lnTo>
                  <a:lnTo>
                    <a:pt x="1371600" y="127000"/>
                  </a:lnTo>
                  <a:lnTo>
                    <a:pt x="1371600" y="127000"/>
                  </a:lnTo>
                  <a:lnTo>
                    <a:pt x="1384300" y="127000"/>
                  </a:lnTo>
                  <a:lnTo>
                    <a:pt x="1409700" y="139700"/>
                  </a:lnTo>
                  <a:lnTo>
                    <a:pt x="1397000" y="139700"/>
                  </a:lnTo>
                  <a:lnTo>
                    <a:pt x="1397000" y="139700"/>
                  </a:lnTo>
                  <a:lnTo>
                    <a:pt x="1397000" y="139700"/>
                  </a:lnTo>
                  <a:lnTo>
                    <a:pt x="1409700" y="139700"/>
                  </a:lnTo>
                  <a:lnTo>
                    <a:pt x="1409700" y="139700"/>
                  </a:lnTo>
                  <a:lnTo>
                    <a:pt x="1422400" y="139700"/>
                  </a:lnTo>
                  <a:lnTo>
                    <a:pt x="1422400" y="139700"/>
                  </a:lnTo>
                  <a:lnTo>
                    <a:pt x="1435100" y="139700"/>
                  </a:lnTo>
                  <a:lnTo>
                    <a:pt x="1435100" y="152400"/>
                  </a:lnTo>
                  <a:lnTo>
                    <a:pt x="1447800" y="152400"/>
                  </a:lnTo>
                  <a:lnTo>
                    <a:pt x="1447800" y="152400"/>
                  </a:lnTo>
                  <a:lnTo>
                    <a:pt x="1460500" y="152400"/>
                  </a:lnTo>
                  <a:lnTo>
                    <a:pt x="1460500" y="139700"/>
                  </a:lnTo>
                  <a:lnTo>
                    <a:pt x="1473200" y="139700"/>
                  </a:lnTo>
                  <a:lnTo>
                    <a:pt x="1485900" y="127000"/>
                  </a:lnTo>
                  <a:lnTo>
                    <a:pt x="1473200" y="127000"/>
                  </a:lnTo>
                  <a:lnTo>
                    <a:pt x="1473200" y="127000"/>
                  </a:lnTo>
                  <a:lnTo>
                    <a:pt x="1485900" y="1270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98600" y="88900"/>
                  </a:lnTo>
                  <a:lnTo>
                    <a:pt x="1511300" y="63500"/>
                  </a:lnTo>
                  <a:lnTo>
                    <a:pt x="1524000" y="63500"/>
                  </a:lnTo>
                  <a:lnTo>
                    <a:pt x="1536700" y="63500"/>
                  </a:lnTo>
                  <a:lnTo>
                    <a:pt x="1549400" y="50800"/>
                  </a:lnTo>
                  <a:lnTo>
                    <a:pt x="1562100" y="38100"/>
                  </a:lnTo>
                  <a:lnTo>
                    <a:pt x="1574800" y="38100"/>
                  </a:lnTo>
                  <a:lnTo>
                    <a:pt x="1600200" y="38100"/>
                  </a:lnTo>
                  <a:lnTo>
                    <a:pt x="1612900" y="38100"/>
                  </a:lnTo>
                  <a:lnTo>
                    <a:pt x="1638300" y="38100"/>
                  </a:lnTo>
                  <a:lnTo>
                    <a:pt x="1638300" y="38100"/>
                  </a:lnTo>
                  <a:lnTo>
                    <a:pt x="1625600" y="25400"/>
                  </a:lnTo>
                  <a:lnTo>
                    <a:pt x="1638300" y="25400"/>
                  </a:lnTo>
                  <a:lnTo>
                    <a:pt x="1638300" y="25400"/>
                  </a:lnTo>
                  <a:lnTo>
                    <a:pt x="1638300" y="25400"/>
                  </a:lnTo>
                  <a:lnTo>
                    <a:pt x="1651000" y="25400"/>
                  </a:lnTo>
                  <a:lnTo>
                    <a:pt x="1663700" y="25400"/>
                  </a:lnTo>
                  <a:lnTo>
                    <a:pt x="1663700" y="12700"/>
                  </a:lnTo>
                  <a:lnTo>
                    <a:pt x="1676400" y="12700"/>
                  </a:lnTo>
                  <a:lnTo>
                    <a:pt x="1676400" y="12700"/>
                  </a:lnTo>
                  <a:lnTo>
                    <a:pt x="1689100" y="0"/>
                  </a:lnTo>
                  <a:lnTo>
                    <a:pt x="1701800" y="0"/>
                  </a:lnTo>
                  <a:lnTo>
                    <a:pt x="1727200" y="12700"/>
                  </a:lnTo>
                  <a:lnTo>
                    <a:pt x="1752600" y="25400"/>
                  </a:lnTo>
                  <a:lnTo>
                    <a:pt x="1765300" y="38100"/>
                  </a:lnTo>
                  <a:lnTo>
                    <a:pt x="1778000" y="63500"/>
                  </a:lnTo>
                  <a:lnTo>
                    <a:pt x="1828800" y="88900"/>
                  </a:lnTo>
                  <a:lnTo>
                    <a:pt x="1854200" y="101600"/>
                  </a:lnTo>
                  <a:lnTo>
                    <a:pt x="1866900" y="101600"/>
                  </a:lnTo>
                  <a:lnTo>
                    <a:pt x="1879600" y="114300"/>
                  </a:lnTo>
                  <a:lnTo>
                    <a:pt x="1930400" y="152400"/>
                  </a:lnTo>
                  <a:lnTo>
                    <a:pt x="2006600" y="165100"/>
                  </a:lnTo>
                  <a:lnTo>
                    <a:pt x="2044700" y="165100"/>
                  </a:lnTo>
                  <a:lnTo>
                    <a:pt x="2044700" y="165100"/>
                  </a:lnTo>
                  <a:lnTo>
                    <a:pt x="2070100" y="177800"/>
                  </a:lnTo>
                  <a:lnTo>
                    <a:pt x="2108200" y="190500"/>
                  </a:lnTo>
                  <a:lnTo>
                    <a:pt x="2133600" y="190500"/>
                  </a:lnTo>
                  <a:lnTo>
                    <a:pt x="2171700" y="203200"/>
                  </a:lnTo>
                  <a:lnTo>
                    <a:pt x="2184400" y="215900"/>
                  </a:lnTo>
                  <a:lnTo>
                    <a:pt x="2197100" y="215900"/>
                  </a:lnTo>
                  <a:lnTo>
                    <a:pt x="2209800" y="241300"/>
                  </a:lnTo>
                  <a:lnTo>
                    <a:pt x="2235200" y="279400"/>
                  </a:lnTo>
                  <a:lnTo>
                    <a:pt x="2235200" y="330200"/>
                  </a:lnTo>
                  <a:lnTo>
                    <a:pt x="2235200" y="342900"/>
                  </a:lnTo>
                  <a:lnTo>
                    <a:pt x="2235200" y="355600"/>
                  </a:lnTo>
                  <a:lnTo>
                    <a:pt x="2247900" y="355600"/>
                  </a:lnTo>
                  <a:lnTo>
                    <a:pt x="2247900" y="368300"/>
                  </a:lnTo>
                  <a:lnTo>
                    <a:pt x="2298700" y="419100"/>
                  </a:lnTo>
                  <a:lnTo>
                    <a:pt x="2324100" y="419100"/>
                  </a:lnTo>
                  <a:lnTo>
                    <a:pt x="2374900" y="444500"/>
                  </a:lnTo>
                  <a:lnTo>
                    <a:pt x="2413000" y="444500"/>
                  </a:lnTo>
                  <a:lnTo>
                    <a:pt x="2463800" y="482600"/>
                  </a:lnTo>
                  <a:lnTo>
                    <a:pt x="2476500" y="482600"/>
                  </a:lnTo>
                  <a:lnTo>
                    <a:pt x="2514600" y="495300"/>
                  </a:lnTo>
                  <a:lnTo>
                    <a:pt x="2501900" y="508000"/>
                  </a:lnTo>
                  <a:lnTo>
                    <a:pt x="2527300" y="520700"/>
                  </a:lnTo>
                  <a:lnTo>
                    <a:pt x="2527300" y="533400"/>
                  </a:lnTo>
                  <a:lnTo>
                    <a:pt x="2540000" y="558800"/>
                  </a:lnTo>
                  <a:lnTo>
                    <a:pt x="2514600" y="609600"/>
                  </a:lnTo>
                  <a:lnTo>
                    <a:pt x="2489200" y="647700"/>
                  </a:lnTo>
                  <a:lnTo>
                    <a:pt x="2527300" y="762000"/>
                  </a:lnTo>
                  <a:lnTo>
                    <a:pt x="2540000" y="787400"/>
                  </a:lnTo>
                  <a:lnTo>
                    <a:pt x="2514600" y="838200"/>
                  </a:lnTo>
                  <a:lnTo>
                    <a:pt x="2527300" y="838200"/>
                  </a:lnTo>
                  <a:lnTo>
                    <a:pt x="2552700" y="876300"/>
                  </a:lnTo>
                  <a:lnTo>
                    <a:pt x="2527300" y="863600"/>
                  </a:lnTo>
                  <a:lnTo>
                    <a:pt x="2514600" y="863600"/>
                  </a:lnTo>
                  <a:lnTo>
                    <a:pt x="2501900" y="876300"/>
                  </a:lnTo>
                  <a:lnTo>
                    <a:pt x="2476500" y="876300"/>
                  </a:lnTo>
                  <a:lnTo>
                    <a:pt x="2476500" y="876300"/>
                  </a:lnTo>
                  <a:lnTo>
                    <a:pt x="2438400" y="863600"/>
                  </a:lnTo>
                  <a:lnTo>
                    <a:pt x="2425700" y="863600"/>
                  </a:lnTo>
                  <a:lnTo>
                    <a:pt x="2387600" y="863600"/>
                  </a:lnTo>
                  <a:lnTo>
                    <a:pt x="2387600" y="863600"/>
                  </a:lnTo>
                  <a:lnTo>
                    <a:pt x="2374900" y="863600"/>
                  </a:lnTo>
                  <a:lnTo>
                    <a:pt x="2374900" y="863600"/>
                  </a:lnTo>
                  <a:lnTo>
                    <a:pt x="2349500" y="863600"/>
                  </a:lnTo>
                  <a:lnTo>
                    <a:pt x="2349500" y="876300"/>
                  </a:lnTo>
                  <a:lnTo>
                    <a:pt x="2349500" y="876300"/>
                  </a:lnTo>
                  <a:lnTo>
                    <a:pt x="2336800" y="863600"/>
                  </a:lnTo>
                  <a:lnTo>
                    <a:pt x="2324100" y="889000"/>
                  </a:lnTo>
                  <a:lnTo>
                    <a:pt x="2311400" y="889000"/>
                  </a:lnTo>
                  <a:lnTo>
                    <a:pt x="2311400" y="889000"/>
                  </a:lnTo>
                  <a:lnTo>
                    <a:pt x="2286000" y="889000"/>
                  </a:lnTo>
                  <a:lnTo>
                    <a:pt x="2273300" y="889000"/>
                  </a:lnTo>
                  <a:lnTo>
                    <a:pt x="2095500" y="863600"/>
                  </a:lnTo>
                  <a:lnTo>
                    <a:pt x="2095500" y="876300"/>
                  </a:lnTo>
                  <a:lnTo>
                    <a:pt x="2082800" y="876300"/>
                  </a:lnTo>
                  <a:lnTo>
                    <a:pt x="2057400" y="876300"/>
                  </a:lnTo>
                  <a:lnTo>
                    <a:pt x="2057400" y="876300"/>
                  </a:lnTo>
                  <a:lnTo>
                    <a:pt x="2044700" y="863600"/>
                  </a:lnTo>
                  <a:lnTo>
                    <a:pt x="2044700" y="850900"/>
                  </a:lnTo>
                  <a:lnTo>
                    <a:pt x="2032000" y="838200"/>
                  </a:lnTo>
                  <a:lnTo>
                    <a:pt x="2032000" y="850900"/>
                  </a:lnTo>
                  <a:lnTo>
                    <a:pt x="2019300" y="850900"/>
                  </a:lnTo>
                  <a:lnTo>
                    <a:pt x="2006600" y="850900"/>
                  </a:lnTo>
                  <a:lnTo>
                    <a:pt x="2006600" y="850900"/>
                  </a:lnTo>
                  <a:lnTo>
                    <a:pt x="2006600" y="850900"/>
                  </a:lnTo>
                  <a:lnTo>
                    <a:pt x="1993900" y="850900"/>
                  </a:lnTo>
                  <a:lnTo>
                    <a:pt x="1993900" y="863600"/>
                  </a:lnTo>
                  <a:lnTo>
                    <a:pt x="1981200" y="863600"/>
                  </a:lnTo>
                  <a:lnTo>
                    <a:pt x="1981200" y="863600"/>
                  </a:lnTo>
                  <a:lnTo>
                    <a:pt x="1968500" y="863600"/>
                  </a:lnTo>
                  <a:lnTo>
                    <a:pt x="1955800" y="863600"/>
                  </a:lnTo>
                  <a:lnTo>
                    <a:pt x="1943100" y="850900"/>
                  </a:lnTo>
                  <a:lnTo>
                    <a:pt x="1943100" y="863600"/>
                  </a:lnTo>
                  <a:lnTo>
                    <a:pt x="1930400" y="876300"/>
                  </a:lnTo>
                  <a:lnTo>
                    <a:pt x="1892300" y="901700"/>
                  </a:lnTo>
                  <a:lnTo>
                    <a:pt x="1892300" y="914400"/>
                  </a:lnTo>
                  <a:lnTo>
                    <a:pt x="1892300" y="914400"/>
                  </a:lnTo>
                  <a:lnTo>
                    <a:pt x="1879600" y="927100"/>
                  </a:lnTo>
                  <a:lnTo>
                    <a:pt x="1866900" y="927100"/>
                  </a:lnTo>
                  <a:lnTo>
                    <a:pt x="1866900" y="939800"/>
                  </a:lnTo>
                  <a:lnTo>
                    <a:pt x="1841500" y="939800"/>
                  </a:lnTo>
                  <a:lnTo>
                    <a:pt x="1841500" y="939800"/>
                  </a:lnTo>
                  <a:lnTo>
                    <a:pt x="1828800" y="939800"/>
                  </a:lnTo>
                  <a:lnTo>
                    <a:pt x="1816100" y="952500"/>
                  </a:lnTo>
                  <a:lnTo>
                    <a:pt x="1816100" y="952500"/>
                  </a:lnTo>
                  <a:lnTo>
                    <a:pt x="1778000" y="965200"/>
                  </a:lnTo>
                  <a:lnTo>
                    <a:pt x="1854200" y="977900"/>
                  </a:lnTo>
                  <a:lnTo>
                    <a:pt x="1841500" y="990600"/>
                  </a:lnTo>
                  <a:lnTo>
                    <a:pt x="1866900" y="990600"/>
                  </a:lnTo>
                  <a:lnTo>
                    <a:pt x="1892300" y="990600"/>
                  </a:lnTo>
                  <a:lnTo>
                    <a:pt x="1917700" y="990600"/>
                  </a:lnTo>
                  <a:lnTo>
                    <a:pt x="1917700" y="990600"/>
                  </a:lnTo>
                  <a:lnTo>
                    <a:pt x="1905000" y="1016000"/>
                  </a:lnTo>
                  <a:lnTo>
                    <a:pt x="1917700" y="1016000"/>
                  </a:lnTo>
                  <a:lnTo>
                    <a:pt x="1917700" y="1016000"/>
                  </a:lnTo>
                  <a:lnTo>
                    <a:pt x="1917700" y="1028700"/>
                  </a:lnTo>
                  <a:lnTo>
                    <a:pt x="1930400" y="1041400"/>
                  </a:lnTo>
                  <a:lnTo>
                    <a:pt x="1917700" y="1054100"/>
                  </a:lnTo>
                  <a:lnTo>
                    <a:pt x="1930400" y="1066800"/>
                  </a:lnTo>
                  <a:lnTo>
                    <a:pt x="1905000" y="1092200"/>
                  </a:lnTo>
                  <a:lnTo>
                    <a:pt x="1905000" y="1104900"/>
                  </a:lnTo>
                  <a:lnTo>
                    <a:pt x="1905000" y="1117600"/>
                  </a:lnTo>
                  <a:lnTo>
                    <a:pt x="1905000" y="1104900"/>
                  </a:lnTo>
                  <a:lnTo>
                    <a:pt x="1892300" y="1130300"/>
                  </a:lnTo>
                  <a:lnTo>
                    <a:pt x="1892300" y="1143000"/>
                  </a:lnTo>
                  <a:lnTo>
                    <a:pt x="1879600" y="1155700"/>
                  </a:lnTo>
                  <a:lnTo>
                    <a:pt x="1905000" y="1155700"/>
                  </a:lnTo>
                  <a:lnTo>
                    <a:pt x="1905000" y="1155700"/>
                  </a:lnTo>
                  <a:lnTo>
                    <a:pt x="1905000" y="1168400"/>
                  </a:lnTo>
                  <a:lnTo>
                    <a:pt x="1892300" y="1181100"/>
                  </a:lnTo>
                  <a:lnTo>
                    <a:pt x="1905000" y="1181100"/>
                  </a:lnTo>
                  <a:lnTo>
                    <a:pt x="1917700" y="1181100"/>
                  </a:lnTo>
                  <a:lnTo>
                    <a:pt x="1930400" y="1181100"/>
                  </a:lnTo>
                  <a:lnTo>
                    <a:pt x="1930400" y="1193800"/>
                  </a:lnTo>
                  <a:lnTo>
                    <a:pt x="1943100" y="1193800"/>
                  </a:lnTo>
                  <a:lnTo>
                    <a:pt x="1930400" y="1206500"/>
                  </a:lnTo>
                  <a:lnTo>
                    <a:pt x="1905000" y="1206500"/>
                  </a:lnTo>
                  <a:lnTo>
                    <a:pt x="1892300" y="1219200"/>
                  </a:lnTo>
                  <a:lnTo>
                    <a:pt x="1905000" y="1231900"/>
                  </a:lnTo>
                  <a:lnTo>
                    <a:pt x="1892300" y="1244600"/>
                  </a:lnTo>
                  <a:lnTo>
                    <a:pt x="1879600" y="1244600"/>
                  </a:lnTo>
                  <a:lnTo>
                    <a:pt x="1879600" y="1257300"/>
                  </a:lnTo>
                  <a:lnTo>
                    <a:pt x="1841500" y="1320800"/>
                  </a:lnTo>
                  <a:lnTo>
                    <a:pt x="1828800" y="1333500"/>
                  </a:lnTo>
                  <a:lnTo>
                    <a:pt x="1828800" y="1333500"/>
                  </a:lnTo>
                  <a:lnTo>
                    <a:pt x="1816100" y="1333500"/>
                  </a:lnTo>
                  <a:lnTo>
                    <a:pt x="1816100" y="1333500"/>
                  </a:lnTo>
                  <a:lnTo>
                    <a:pt x="1816100" y="1333500"/>
                  </a:lnTo>
                  <a:lnTo>
                    <a:pt x="1790700" y="1320800"/>
                  </a:lnTo>
                  <a:lnTo>
                    <a:pt x="1790700" y="1320800"/>
                  </a:lnTo>
                  <a:lnTo>
                    <a:pt x="1778000" y="1320800"/>
                  </a:lnTo>
                  <a:lnTo>
                    <a:pt x="1765300" y="1320800"/>
                  </a:lnTo>
                  <a:lnTo>
                    <a:pt x="1765300" y="1308100"/>
                  </a:lnTo>
                  <a:lnTo>
                    <a:pt x="1752600" y="1295400"/>
                  </a:lnTo>
                  <a:lnTo>
                    <a:pt x="1739900" y="1320800"/>
                  </a:lnTo>
                  <a:lnTo>
                    <a:pt x="1739900" y="1320800"/>
                  </a:lnTo>
                  <a:lnTo>
                    <a:pt x="1727200" y="1333500"/>
                  </a:lnTo>
                  <a:lnTo>
                    <a:pt x="1739900" y="1333500"/>
                  </a:lnTo>
                  <a:lnTo>
                    <a:pt x="1739900" y="1346200"/>
                  </a:lnTo>
                  <a:lnTo>
                    <a:pt x="1739900" y="1346200"/>
                  </a:lnTo>
                  <a:lnTo>
                    <a:pt x="1739900" y="1358900"/>
                  </a:lnTo>
                  <a:lnTo>
                    <a:pt x="1739900" y="1371600"/>
                  </a:lnTo>
                  <a:lnTo>
                    <a:pt x="1739900" y="1384300"/>
                  </a:lnTo>
                  <a:lnTo>
                    <a:pt x="1752600" y="1384300"/>
                  </a:lnTo>
                  <a:lnTo>
                    <a:pt x="1752600" y="1384300"/>
                  </a:lnTo>
                  <a:lnTo>
                    <a:pt x="1765300" y="1384300"/>
                  </a:lnTo>
                  <a:lnTo>
                    <a:pt x="1752600" y="1397000"/>
                  </a:lnTo>
                  <a:lnTo>
                    <a:pt x="1752600" y="1397000"/>
                  </a:lnTo>
                  <a:lnTo>
                    <a:pt x="1752600" y="1397000"/>
                  </a:lnTo>
                  <a:lnTo>
                    <a:pt x="1765300" y="1397000"/>
                  </a:lnTo>
                  <a:lnTo>
                    <a:pt x="1765300" y="1397000"/>
                  </a:lnTo>
                  <a:lnTo>
                    <a:pt x="1778000" y="13970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90700" y="1409700"/>
                  </a:lnTo>
                  <a:lnTo>
                    <a:pt x="1790700" y="1422400"/>
                  </a:lnTo>
                  <a:lnTo>
                    <a:pt x="1790700" y="1422400"/>
                  </a:lnTo>
                  <a:lnTo>
                    <a:pt x="1790700" y="1435100"/>
                  </a:lnTo>
                  <a:lnTo>
                    <a:pt x="1790700" y="1435100"/>
                  </a:lnTo>
                  <a:lnTo>
                    <a:pt x="1790700" y="1460500"/>
                  </a:lnTo>
                  <a:lnTo>
                    <a:pt x="1790700" y="1460500"/>
                  </a:lnTo>
                  <a:lnTo>
                    <a:pt x="1790700" y="1460500"/>
                  </a:lnTo>
                  <a:lnTo>
                    <a:pt x="1790700" y="1473200"/>
                  </a:lnTo>
                  <a:lnTo>
                    <a:pt x="1803400" y="1473200"/>
                  </a:lnTo>
                  <a:lnTo>
                    <a:pt x="1803400" y="1473200"/>
                  </a:lnTo>
                  <a:lnTo>
                    <a:pt x="1803400" y="1485900"/>
                  </a:lnTo>
                  <a:lnTo>
                    <a:pt x="1803400" y="1498600"/>
                  </a:lnTo>
                  <a:lnTo>
                    <a:pt x="1803400" y="1511300"/>
                  </a:lnTo>
                  <a:lnTo>
                    <a:pt x="1790700" y="1498600"/>
                  </a:lnTo>
                  <a:lnTo>
                    <a:pt x="1778000" y="1498600"/>
                  </a:lnTo>
                  <a:lnTo>
                    <a:pt x="1765300" y="1498600"/>
                  </a:lnTo>
                  <a:lnTo>
                    <a:pt x="1765300" y="1485900"/>
                  </a:lnTo>
                  <a:lnTo>
                    <a:pt x="1752600" y="1485900"/>
                  </a:lnTo>
                  <a:lnTo>
                    <a:pt x="1765300" y="1485900"/>
                  </a:lnTo>
                  <a:lnTo>
                    <a:pt x="1752600" y="1485900"/>
                  </a:lnTo>
                  <a:lnTo>
                    <a:pt x="1752600" y="1473200"/>
                  </a:lnTo>
                  <a:lnTo>
                    <a:pt x="1739900" y="1473200"/>
                  </a:lnTo>
                  <a:lnTo>
                    <a:pt x="1739900" y="1473200"/>
                  </a:lnTo>
                  <a:lnTo>
                    <a:pt x="1714500" y="1473200"/>
                  </a:lnTo>
                  <a:lnTo>
                    <a:pt x="1714500" y="1473200"/>
                  </a:lnTo>
                  <a:lnTo>
                    <a:pt x="1701800" y="1460500"/>
                  </a:lnTo>
                  <a:lnTo>
                    <a:pt x="1701800" y="1447800"/>
                  </a:lnTo>
                  <a:lnTo>
                    <a:pt x="1676400" y="1447800"/>
                  </a:lnTo>
                  <a:lnTo>
                    <a:pt x="16891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35100"/>
                  </a:lnTo>
                  <a:lnTo>
                    <a:pt x="1663700" y="1435100"/>
                  </a:lnTo>
                  <a:lnTo>
                    <a:pt x="1663700" y="1435100"/>
                  </a:lnTo>
                  <a:lnTo>
                    <a:pt x="1663700" y="1435100"/>
                  </a:lnTo>
                  <a:lnTo>
                    <a:pt x="1651000" y="1422400"/>
                  </a:lnTo>
                  <a:lnTo>
                    <a:pt x="1625600" y="1409700"/>
                  </a:lnTo>
                  <a:lnTo>
                    <a:pt x="1625600" y="1409700"/>
                  </a:lnTo>
                  <a:lnTo>
                    <a:pt x="1612900" y="1409700"/>
                  </a:lnTo>
                  <a:lnTo>
                    <a:pt x="1600200" y="1409700"/>
                  </a:lnTo>
                  <a:lnTo>
                    <a:pt x="1600200" y="1409700"/>
                  </a:lnTo>
                  <a:lnTo>
                    <a:pt x="1600200" y="1397000"/>
                  </a:lnTo>
                  <a:lnTo>
                    <a:pt x="1574800" y="1397000"/>
                  </a:lnTo>
                  <a:lnTo>
                    <a:pt x="1574800" y="1397000"/>
                  </a:lnTo>
                  <a:lnTo>
                    <a:pt x="1574800" y="1384300"/>
                  </a:lnTo>
                  <a:lnTo>
                    <a:pt x="1562100" y="1384300"/>
                  </a:lnTo>
                  <a:lnTo>
                    <a:pt x="1562100" y="13843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36700" y="13716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36700" y="1358900"/>
                  </a:lnTo>
                  <a:lnTo>
                    <a:pt x="1536700" y="1346200"/>
                  </a:lnTo>
                  <a:lnTo>
                    <a:pt x="1524000" y="1346200"/>
                  </a:lnTo>
                  <a:lnTo>
                    <a:pt x="1524000" y="1346200"/>
                  </a:lnTo>
                  <a:lnTo>
                    <a:pt x="1524000" y="1346200"/>
                  </a:lnTo>
                  <a:lnTo>
                    <a:pt x="1536700" y="1346200"/>
                  </a:lnTo>
                  <a:lnTo>
                    <a:pt x="1524000" y="1346200"/>
                  </a:lnTo>
                  <a:lnTo>
                    <a:pt x="1524000" y="1333500"/>
                  </a:lnTo>
                  <a:lnTo>
                    <a:pt x="1511300" y="1333500"/>
                  </a:lnTo>
                  <a:lnTo>
                    <a:pt x="1511300" y="1333500"/>
                  </a:lnTo>
                  <a:lnTo>
                    <a:pt x="1498600" y="1333500"/>
                  </a:lnTo>
                  <a:lnTo>
                    <a:pt x="1498600" y="1333500"/>
                  </a:lnTo>
                  <a:lnTo>
                    <a:pt x="1485900" y="1333500"/>
                  </a:lnTo>
                  <a:lnTo>
                    <a:pt x="1485900" y="1320800"/>
                  </a:lnTo>
                  <a:lnTo>
                    <a:pt x="1485900" y="1320800"/>
                  </a:lnTo>
                  <a:lnTo>
                    <a:pt x="1498600" y="1320800"/>
                  </a:lnTo>
                  <a:lnTo>
                    <a:pt x="1485900" y="1320800"/>
                  </a:lnTo>
                  <a:lnTo>
                    <a:pt x="1485900" y="1308100"/>
                  </a:lnTo>
                  <a:lnTo>
                    <a:pt x="1473200" y="1308100"/>
                  </a:lnTo>
                  <a:lnTo>
                    <a:pt x="1473200" y="1308100"/>
                  </a:lnTo>
                  <a:lnTo>
                    <a:pt x="1473200" y="1308100"/>
                  </a:lnTo>
                  <a:lnTo>
                    <a:pt x="1460500" y="1295400"/>
                  </a:lnTo>
                  <a:lnTo>
                    <a:pt x="1473200" y="1270000"/>
                  </a:lnTo>
                  <a:lnTo>
                    <a:pt x="1460500" y="1270000"/>
                  </a:lnTo>
                  <a:lnTo>
                    <a:pt x="1460500" y="1257300"/>
                  </a:lnTo>
                  <a:lnTo>
                    <a:pt x="1460500" y="1257300"/>
                  </a:lnTo>
                  <a:lnTo>
                    <a:pt x="1447800" y="1244600"/>
                  </a:lnTo>
                  <a:lnTo>
                    <a:pt x="1435100" y="1244600"/>
                  </a:lnTo>
                  <a:lnTo>
                    <a:pt x="1422400" y="1244600"/>
                  </a:lnTo>
                  <a:lnTo>
                    <a:pt x="1422400" y="1244600"/>
                  </a:lnTo>
                  <a:lnTo>
                    <a:pt x="1422400" y="1244600"/>
                  </a:lnTo>
                  <a:lnTo>
                    <a:pt x="1409700" y="1231900"/>
                  </a:lnTo>
                  <a:lnTo>
                    <a:pt x="1409700" y="1219200"/>
                  </a:lnTo>
                  <a:lnTo>
                    <a:pt x="1397000" y="1219200"/>
                  </a:lnTo>
                  <a:lnTo>
                    <a:pt x="1397000" y="1219200"/>
                  </a:lnTo>
                  <a:lnTo>
                    <a:pt x="1384300" y="1219200"/>
                  </a:lnTo>
                  <a:lnTo>
                    <a:pt x="1384300" y="1219200"/>
                  </a:lnTo>
                  <a:lnTo>
                    <a:pt x="1384300" y="1206500"/>
                  </a:lnTo>
                  <a:lnTo>
                    <a:pt x="1371600" y="1193800"/>
                  </a:lnTo>
                  <a:lnTo>
                    <a:pt x="1371600" y="1193800"/>
                  </a:lnTo>
                  <a:lnTo>
                    <a:pt x="1358900" y="1193800"/>
                  </a:lnTo>
                  <a:lnTo>
                    <a:pt x="1346200" y="1193800"/>
                  </a:lnTo>
                  <a:lnTo>
                    <a:pt x="1320800" y="1181100"/>
                  </a:lnTo>
                  <a:lnTo>
                    <a:pt x="1320800" y="1181100"/>
                  </a:lnTo>
                  <a:lnTo>
                    <a:pt x="1308100" y="1181100"/>
                  </a:lnTo>
                  <a:lnTo>
                    <a:pt x="1308100" y="1181100"/>
                  </a:lnTo>
                  <a:lnTo>
                    <a:pt x="1308100" y="1168400"/>
                  </a:lnTo>
                  <a:lnTo>
                    <a:pt x="1308100" y="1155700"/>
                  </a:lnTo>
                  <a:lnTo>
                    <a:pt x="1295400" y="1155700"/>
                  </a:lnTo>
                  <a:lnTo>
                    <a:pt x="1295400" y="1155700"/>
                  </a:lnTo>
                  <a:lnTo>
                    <a:pt x="1282700" y="1155700"/>
                  </a:lnTo>
                  <a:lnTo>
                    <a:pt x="1282700" y="1155700"/>
                  </a:lnTo>
                  <a:lnTo>
                    <a:pt x="1282700" y="1143000"/>
                  </a:lnTo>
                  <a:lnTo>
                    <a:pt x="1282700" y="1143000"/>
                  </a:lnTo>
                  <a:lnTo>
                    <a:pt x="1270000" y="1143000"/>
                  </a:lnTo>
                  <a:lnTo>
                    <a:pt x="1270000" y="1143000"/>
                  </a:lnTo>
                  <a:lnTo>
                    <a:pt x="1270000" y="1143000"/>
                  </a:lnTo>
                  <a:lnTo>
                    <a:pt x="1270000" y="1130300"/>
                  </a:lnTo>
                  <a:lnTo>
                    <a:pt x="1257300" y="1130300"/>
                  </a:lnTo>
                  <a:lnTo>
                    <a:pt x="1257300" y="1130300"/>
                  </a:lnTo>
                  <a:lnTo>
                    <a:pt x="1244600" y="1117600"/>
                  </a:lnTo>
                  <a:lnTo>
                    <a:pt x="1231900" y="1117600"/>
                  </a:lnTo>
                  <a:lnTo>
                    <a:pt x="1231900" y="1117600"/>
                  </a:lnTo>
                  <a:lnTo>
                    <a:pt x="1231900" y="1092200"/>
                  </a:lnTo>
                  <a:lnTo>
                    <a:pt x="1219200" y="1092200"/>
                  </a:lnTo>
                  <a:lnTo>
                    <a:pt x="1206500" y="1092200"/>
                  </a:lnTo>
                  <a:lnTo>
                    <a:pt x="1219200" y="1092200"/>
                  </a:lnTo>
                  <a:lnTo>
                    <a:pt x="1206500" y="1079500"/>
                  </a:lnTo>
                  <a:lnTo>
                    <a:pt x="1206500" y="1079500"/>
                  </a:lnTo>
                  <a:lnTo>
                    <a:pt x="1193800" y="1079500"/>
                  </a:lnTo>
                  <a:lnTo>
                    <a:pt x="1206500" y="1066800"/>
                  </a:lnTo>
                  <a:lnTo>
                    <a:pt x="1193800" y="1066800"/>
                  </a:lnTo>
                  <a:lnTo>
                    <a:pt x="1193800" y="1054100"/>
                  </a:lnTo>
                  <a:lnTo>
                    <a:pt x="1181100" y="1054100"/>
                  </a:lnTo>
                  <a:lnTo>
                    <a:pt x="1155700" y="1054100"/>
                  </a:lnTo>
                  <a:lnTo>
                    <a:pt x="1155700" y="1041400"/>
                  </a:lnTo>
                  <a:lnTo>
                    <a:pt x="1155700" y="1041400"/>
                  </a:lnTo>
                  <a:lnTo>
                    <a:pt x="1155700" y="1041400"/>
                  </a:lnTo>
                  <a:lnTo>
                    <a:pt x="1143000" y="1041400"/>
                  </a:lnTo>
                  <a:lnTo>
                    <a:pt x="1143000" y="1028700"/>
                  </a:lnTo>
                  <a:lnTo>
                    <a:pt x="1130300" y="1028700"/>
                  </a:lnTo>
                  <a:lnTo>
                    <a:pt x="1117600" y="1016000"/>
                  </a:lnTo>
                  <a:lnTo>
                    <a:pt x="1117600" y="1016000"/>
                  </a:lnTo>
                  <a:lnTo>
                    <a:pt x="1104900" y="1016000"/>
                  </a:lnTo>
                  <a:lnTo>
                    <a:pt x="1092200" y="1016000"/>
                  </a:lnTo>
                  <a:lnTo>
                    <a:pt x="1104900" y="1016000"/>
                  </a:lnTo>
                  <a:lnTo>
                    <a:pt x="1092200" y="1016000"/>
                  </a:lnTo>
                  <a:lnTo>
                    <a:pt x="1079500" y="1003300"/>
                  </a:lnTo>
                  <a:lnTo>
                    <a:pt x="1079500" y="1003300"/>
                  </a:lnTo>
                  <a:lnTo>
                    <a:pt x="1079500" y="1003300"/>
                  </a:lnTo>
                  <a:lnTo>
                    <a:pt x="1054100" y="977900"/>
                  </a:lnTo>
                  <a:lnTo>
                    <a:pt x="1041400" y="977900"/>
                  </a:lnTo>
                  <a:lnTo>
                    <a:pt x="1041400" y="977900"/>
                  </a:lnTo>
                  <a:lnTo>
                    <a:pt x="1041400" y="977900"/>
                  </a:lnTo>
                  <a:lnTo>
                    <a:pt x="1016000" y="977900"/>
                  </a:lnTo>
                  <a:lnTo>
                    <a:pt x="1003300" y="977900"/>
                  </a:lnTo>
                  <a:lnTo>
                    <a:pt x="990600" y="965200"/>
                  </a:lnTo>
                  <a:lnTo>
                    <a:pt x="990600" y="965200"/>
                  </a:lnTo>
                  <a:lnTo>
                    <a:pt x="977900" y="965200"/>
                  </a:lnTo>
                  <a:lnTo>
                    <a:pt x="977900" y="977900"/>
                  </a:lnTo>
                  <a:lnTo>
                    <a:pt x="965200" y="9652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939800" y="1016000"/>
                  </a:lnTo>
                  <a:lnTo>
                    <a:pt x="914400" y="1016000"/>
                  </a:lnTo>
                  <a:lnTo>
                    <a:pt x="901700" y="1016000"/>
                  </a:lnTo>
                  <a:lnTo>
                    <a:pt x="863600" y="1003300"/>
                  </a:lnTo>
                  <a:lnTo>
                    <a:pt x="863600" y="990600"/>
                  </a:lnTo>
                  <a:lnTo>
                    <a:pt x="838200" y="990600"/>
                  </a:lnTo>
                  <a:lnTo>
                    <a:pt x="850900" y="990600"/>
                  </a:lnTo>
                  <a:lnTo>
                    <a:pt x="850900" y="990600"/>
                  </a:lnTo>
                  <a:lnTo>
                    <a:pt x="800100" y="990600"/>
                  </a:lnTo>
                  <a:lnTo>
                    <a:pt x="800100" y="977900"/>
                  </a:lnTo>
                  <a:lnTo>
                    <a:pt x="774700" y="965200"/>
                  </a:lnTo>
                  <a:lnTo>
                    <a:pt x="787400" y="952500"/>
                  </a:lnTo>
                  <a:lnTo>
                    <a:pt x="812800" y="939800"/>
                  </a:lnTo>
                  <a:lnTo>
                    <a:pt x="825500" y="927100"/>
                  </a:lnTo>
                  <a:lnTo>
                    <a:pt x="723900" y="914400"/>
                  </a:lnTo>
                  <a:lnTo>
                    <a:pt x="723900" y="914400"/>
                  </a:lnTo>
                  <a:lnTo>
                    <a:pt x="660400" y="901700"/>
                  </a:lnTo>
                  <a:lnTo>
                    <a:pt x="647700" y="901700"/>
                  </a:lnTo>
                  <a:lnTo>
                    <a:pt x="546100" y="889000"/>
                  </a:lnTo>
                  <a:lnTo>
                    <a:pt x="520700" y="889000"/>
                  </a:lnTo>
                  <a:lnTo>
                    <a:pt x="520700" y="876300"/>
                  </a:lnTo>
                  <a:lnTo>
                    <a:pt x="508000" y="876300"/>
                  </a:lnTo>
                  <a:lnTo>
                    <a:pt x="495300" y="876300"/>
                  </a:lnTo>
                  <a:lnTo>
                    <a:pt x="495300" y="889000"/>
                  </a:lnTo>
                  <a:lnTo>
                    <a:pt x="469900" y="889000"/>
                  </a:lnTo>
                  <a:lnTo>
                    <a:pt x="469900" y="889000"/>
                  </a:lnTo>
                  <a:lnTo>
                    <a:pt x="444500" y="889000"/>
                  </a:lnTo>
                  <a:lnTo>
                    <a:pt x="444500" y="889000"/>
                  </a:lnTo>
                  <a:lnTo>
                    <a:pt x="431800" y="889000"/>
                  </a:lnTo>
                  <a:lnTo>
                    <a:pt x="431800" y="901700"/>
                  </a:lnTo>
                  <a:lnTo>
                    <a:pt x="406400" y="889000"/>
                  </a:lnTo>
                  <a:lnTo>
                    <a:pt x="393700" y="889000"/>
                  </a:lnTo>
                  <a:lnTo>
                    <a:pt x="368300" y="889000"/>
                  </a:lnTo>
                  <a:lnTo>
                    <a:pt x="342900" y="889000"/>
                  </a:lnTo>
                  <a:lnTo>
                    <a:pt x="330200" y="889000"/>
                  </a:lnTo>
                  <a:lnTo>
                    <a:pt x="317500" y="901700"/>
                  </a:lnTo>
                  <a:lnTo>
                    <a:pt x="215900" y="876300"/>
                  </a:lnTo>
                  <a:lnTo>
                    <a:pt x="203200" y="876300"/>
                  </a:lnTo>
                  <a:lnTo>
                    <a:pt x="190500" y="876300"/>
                  </a:lnTo>
                  <a:lnTo>
                    <a:pt x="177800" y="876300"/>
                  </a:lnTo>
                  <a:lnTo>
                    <a:pt x="152400" y="876300"/>
                  </a:lnTo>
                  <a:lnTo>
                    <a:pt x="152400" y="889000"/>
                  </a:lnTo>
                  <a:lnTo>
                    <a:pt x="127000" y="876300"/>
                  </a:lnTo>
                  <a:lnTo>
                    <a:pt x="101600" y="876300"/>
                  </a:lnTo>
                  <a:lnTo>
                    <a:pt x="101600" y="876300"/>
                  </a:lnTo>
                  <a:lnTo>
                    <a:pt x="101600" y="876300"/>
                  </a:lnTo>
                  <a:lnTo>
                    <a:pt x="88900" y="876300"/>
                  </a:lnTo>
                  <a:lnTo>
                    <a:pt x="76200" y="889000"/>
                  </a:lnTo>
                  <a:lnTo>
                    <a:pt x="0" y="876300"/>
                  </a:lnTo>
                  <a:lnTo>
                    <a:pt x="12700" y="863600"/>
                  </a:lnTo>
                  <a:lnTo>
                    <a:pt x="0" y="850900"/>
                  </a:lnTo>
                  <a:lnTo>
                    <a:pt x="50800" y="7493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38100" y="736600"/>
                  </a:lnTo>
                  <a:lnTo>
                    <a:pt x="25400" y="736600"/>
                  </a:lnTo>
                  <a:lnTo>
                    <a:pt x="38100" y="723900"/>
                  </a:lnTo>
                  <a:lnTo>
                    <a:pt x="25400" y="723900"/>
                  </a:lnTo>
                  <a:lnTo>
                    <a:pt x="38100" y="698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67" name="0402"/>
            <p:cNvSpPr/>
            <p:nvPr/>
          </p:nvSpPr>
          <p:spPr>
            <a:xfrm>
              <a:off x="4720129" y="2135337"/>
              <a:ext cx="1380366" cy="744801"/>
            </a:xfrm>
            <a:custGeom>
              <a:avLst/>
              <a:gdLst/>
              <a:ahLst/>
              <a:cxnLst/>
              <a:rect l="0" t="0" r="0" b="0"/>
              <a:pathLst>
                <a:path w="3390901" h="2044701">
                  <a:moveTo>
                    <a:pt x="50800" y="381000"/>
                  </a:moveTo>
                  <a:lnTo>
                    <a:pt x="50800" y="381000"/>
                  </a:lnTo>
                  <a:lnTo>
                    <a:pt x="63500" y="381000"/>
                  </a:lnTo>
                  <a:lnTo>
                    <a:pt x="63500" y="381000"/>
                  </a:lnTo>
                  <a:lnTo>
                    <a:pt x="76200" y="368300"/>
                  </a:lnTo>
                  <a:lnTo>
                    <a:pt x="76200" y="381000"/>
                  </a:lnTo>
                  <a:lnTo>
                    <a:pt x="88900" y="381000"/>
                  </a:lnTo>
                  <a:lnTo>
                    <a:pt x="88900" y="368300"/>
                  </a:lnTo>
                  <a:lnTo>
                    <a:pt x="101600" y="368300"/>
                  </a:lnTo>
                  <a:lnTo>
                    <a:pt x="101600" y="368300"/>
                  </a:lnTo>
                  <a:lnTo>
                    <a:pt x="101600" y="355600"/>
                  </a:lnTo>
                  <a:lnTo>
                    <a:pt x="114300" y="355600"/>
                  </a:lnTo>
                  <a:lnTo>
                    <a:pt x="127000" y="355600"/>
                  </a:lnTo>
                  <a:lnTo>
                    <a:pt x="127000" y="355600"/>
                  </a:lnTo>
                  <a:lnTo>
                    <a:pt x="139700" y="355600"/>
                  </a:lnTo>
                  <a:lnTo>
                    <a:pt x="139700" y="355600"/>
                  </a:lnTo>
                  <a:lnTo>
                    <a:pt x="165100" y="355600"/>
                  </a:lnTo>
                  <a:lnTo>
                    <a:pt x="190500" y="342900"/>
                  </a:lnTo>
                  <a:lnTo>
                    <a:pt x="190500" y="342900"/>
                  </a:lnTo>
                  <a:lnTo>
                    <a:pt x="190500" y="342900"/>
                  </a:lnTo>
                  <a:lnTo>
                    <a:pt x="203200" y="342900"/>
                  </a:lnTo>
                  <a:lnTo>
                    <a:pt x="228600" y="355600"/>
                  </a:lnTo>
                  <a:lnTo>
                    <a:pt x="228600" y="342900"/>
                  </a:lnTo>
                  <a:lnTo>
                    <a:pt x="241300" y="342900"/>
                  </a:lnTo>
                  <a:lnTo>
                    <a:pt x="254000" y="342900"/>
                  </a:lnTo>
                  <a:lnTo>
                    <a:pt x="254000" y="342900"/>
                  </a:lnTo>
                  <a:lnTo>
                    <a:pt x="254000" y="330200"/>
                  </a:lnTo>
                  <a:lnTo>
                    <a:pt x="266700" y="330200"/>
                  </a:lnTo>
                  <a:lnTo>
                    <a:pt x="254000" y="330200"/>
                  </a:lnTo>
                  <a:lnTo>
                    <a:pt x="266700" y="330200"/>
                  </a:lnTo>
                  <a:lnTo>
                    <a:pt x="266700" y="330200"/>
                  </a:lnTo>
                  <a:lnTo>
                    <a:pt x="266700" y="317500"/>
                  </a:lnTo>
                  <a:lnTo>
                    <a:pt x="254000" y="317500"/>
                  </a:lnTo>
                  <a:lnTo>
                    <a:pt x="254000" y="317500"/>
                  </a:lnTo>
                  <a:lnTo>
                    <a:pt x="241300" y="317500"/>
                  </a:lnTo>
                  <a:lnTo>
                    <a:pt x="241300" y="304800"/>
                  </a:lnTo>
                  <a:lnTo>
                    <a:pt x="241300" y="292100"/>
                  </a:lnTo>
                  <a:lnTo>
                    <a:pt x="241300" y="292100"/>
                  </a:lnTo>
                  <a:lnTo>
                    <a:pt x="241300" y="292100"/>
                  </a:lnTo>
                  <a:lnTo>
                    <a:pt x="228600" y="292100"/>
                  </a:lnTo>
                  <a:lnTo>
                    <a:pt x="241300" y="292100"/>
                  </a:lnTo>
                  <a:lnTo>
                    <a:pt x="228600" y="279400"/>
                  </a:lnTo>
                  <a:lnTo>
                    <a:pt x="228600" y="279400"/>
                  </a:lnTo>
                  <a:lnTo>
                    <a:pt x="228600" y="279400"/>
                  </a:lnTo>
                  <a:lnTo>
                    <a:pt x="228600" y="266700"/>
                  </a:lnTo>
                  <a:lnTo>
                    <a:pt x="254000" y="279400"/>
                  </a:lnTo>
                  <a:lnTo>
                    <a:pt x="254000" y="266700"/>
                  </a:lnTo>
                  <a:lnTo>
                    <a:pt x="266700" y="266700"/>
                  </a:lnTo>
                  <a:lnTo>
                    <a:pt x="266700" y="266700"/>
                  </a:lnTo>
                  <a:lnTo>
                    <a:pt x="266700" y="254000"/>
                  </a:lnTo>
                  <a:lnTo>
                    <a:pt x="279400" y="254000"/>
                  </a:lnTo>
                  <a:lnTo>
                    <a:pt x="292100" y="241300"/>
                  </a:lnTo>
                  <a:lnTo>
                    <a:pt x="304800" y="241300"/>
                  </a:lnTo>
                  <a:lnTo>
                    <a:pt x="304800" y="241300"/>
                  </a:lnTo>
                  <a:lnTo>
                    <a:pt x="304800" y="241300"/>
                  </a:lnTo>
                  <a:lnTo>
                    <a:pt x="304800" y="228600"/>
                  </a:lnTo>
                  <a:lnTo>
                    <a:pt x="317500" y="228600"/>
                  </a:lnTo>
                  <a:lnTo>
                    <a:pt x="330200" y="215900"/>
                  </a:lnTo>
                  <a:lnTo>
                    <a:pt x="342900" y="215900"/>
                  </a:lnTo>
                  <a:lnTo>
                    <a:pt x="342900" y="215900"/>
                  </a:lnTo>
                  <a:lnTo>
                    <a:pt x="355600" y="215900"/>
                  </a:lnTo>
                  <a:lnTo>
                    <a:pt x="3683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93700" y="190500"/>
                  </a:lnTo>
                  <a:lnTo>
                    <a:pt x="3937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406400" y="1905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65100"/>
                  </a:lnTo>
                  <a:lnTo>
                    <a:pt x="431800" y="165100"/>
                  </a:lnTo>
                  <a:lnTo>
                    <a:pt x="431800" y="165100"/>
                  </a:lnTo>
                  <a:lnTo>
                    <a:pt x="444500" y="165100"/>
                  </a:lnTo>
                  <a:lnTo>
                    <a:pt x="444500" y="152400"/>
                  </a:lnTo>
                  <a:lnTo>
                    <a:pt x="444500" y="152400"/>
                  </a:lnTo>
                  <a:lnTo>
                    <a:pt x="457200" y="1524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82600" y="152400"/>
                  </a:lnTo>
                  <a:lnTo>
                    <a:pt x="482600" y="139700"/>
                  </a:lnTo>
                  <a:lnTo>
                    <a:pt x="482600" y="139700"/>
                  </a:lnTo>
                  <a:lnTo>
                    <a:pt x="495300" y="127000"/>
                  </a:lnTo>
                  <a:lnTo>
                    <a:pt x="508000" y="127000"/>
                  </a:lnTo>
                  <a:lnTo>
                    <a:pt x="482600" y="127000"/>
                  </a:lnTo>
                  <a:lnTo>
                    <a:pt x="469900" y="1143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57200" y="101600"/>
                  </a:lnTo>
                  <a:lnTo>
                    <a:pt x="431800" y="88900"/>
                  </a:lnTo>
                  <a:lnTo>
                    <a:pt x="431800" y="88900"/>
                  </a:lnTo>
                  <a:lnTo>
                    <a:pt x="431800" y="88900"/>
                  </a:lnTo>
                  <a:lnTo>
                    <a:pt x="419100" y="88900"/>
                  </a:lnTo>
                  <a:lnTo>
                    <a:pt x="419100" y="76200"/>
                  </a:lnTo>
                  <a:lnTo>
                    <a:pt x="444500" y="76200"/>
                  </a:lnTo>
                  <a:lnTo>
                    <a:pt x="444500" y="63500"/>
                  </a:lnTo>
                  <a:lnTo>
                    <a:pt x="444500" y="63500"/>
                  </a:lnTo>
                  <a:lnTo>
                    <a:pt x="469900" y="50800"/>
                  </a:lnTo>
                  <a:lnTo>
                    <a:pt x="469900" y="50800"/>
                  </a:lnTo>
                  <a:lnTo>
                    <a:pt x="482600" y="50800"/>
                  </a:lnTo>
                  <a:lnTo>
                    <a:pt x="508000" y="63500"/>
                  </a:lnTo>
                  <a:lnTo>
                    <a:pt x="520700" y="50800"/>
                  </a:lnTo>
                  <a:lnTo>
                    <a:pt x="533400" y="50800"/>
                  </a:lnTo>
                  <a:lnTo>
                    <a:pt x="546100" y="50800"/>
                  </a:lnTo>
                  <a:lnTo>
                    <a:pt x="558800" y="25400"/>
                  </a:lnTo>
                  <a:lnTo>
                    <a:pt x="546100" y="25400"/>
                  </a:lnTo>
                  <a:lnTo>
                    <a:pt x="546100" y="25400"/>
                  </a:lnTo>
                  <a:lnTo>
                    <a:pt x="571500" y="12700"/>
                  </a:lnTo>
                  <a:lnTo>
                    <a:pt x="5715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96900" y="0"/>
                  </a:lnTo>
                  <a:lnTo>
                    <a:pt x="596900" y="0"/>
                  </a:lnTo>
                  <a:lnTo>
                    <a:pt x="609600" y="12700"/>
                  </a:lnTo>
                  <a:lnTo>
                    <a:pt x="609600" y="12700"/>
                  </a:lnTo>
                  <a:lnTo>
                    <a:pt x="609600" y="25400"/>
                  </a:lnTo>
                  <a:lnTo>
                    <a:pt x="6096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60400" y="38100"/>
                  </a:lnTo>
                  <a:lnTo>
                    <a:pt x="660400" y="38100"/>
                  </a:lnTo>
                  <a:lnTo>
                    <a:pt x="673100" y="38100"/>
                  </a:lnTo>
                  <a:lnTo>
                    <a:pt x="673100" y="38100"/>
                  </a:lnTo>
                  <a:lnTo>
                    <a:pt x="685800" y="38100"/>
                  </a:lnTo>
                  <a:lnTo>
                    <a:pt x="673100" y="38100"/>
                  </a:lnTo>
                  <a:lnTo>
                    <a:pt x="685800" y="38100"/>
                  </a:lnTo>
                  <a:lnTo>
                    <a:pt x="698500" y="38100"/>
                  </a:lnTo>
                  <a:lnTo>
                    <a:pt x="685800" y="50800"/>
                  </a:lnTo>
                  <a:lnTo>
                    <a:pt x="698500" y="50800"/>
                  </a:lnTo>
                  <a:lnTo>
                    <a:pt x="698500" y="50800"/>
                  </a:lnTo>
                  <a:lnTo>
                    <a:pt x="711200" y="50800"/>
                  </a:lnTo>
                  <a:lnTo>
                    <a:pt x="723900" y="50800"/>
                  </a:lnTo>
                  <a:lnTo>
                    <a:pt x="711200" y="50800"/>
                  </a:lnTo>
                  <a:lnTo>
                    <a:pt x="736600" y="50800"/>
                  </a:lnTo>
                  <a:lnTo>
                    <a:pt x="762000" y="63500"/>
                  </a:lnTo>
                  <a:lnTo>
                    <a:pt x="762000" y="50800"/>
                  </a:lnTo>
                  <a:lnTo>
                    <a:pt x="787400" y="63500"/>
                  </a:lnTo>
                  <a:lnTo>
                    <a:pt x="787400" y="63500"/>
                  </a:lnTo>
                  <a:lnTo>
                    <a:pt x="787400" y="63500"/>
                  </a:lnTo>
                  <a:lnTo>
                    <a:pt x="800100" y="63500"/>
                  </a:lnTo>
                  <a:lnTo>
                    <a:pt x="800100" y="63500"/>
                  </a:lnTo>
                  <a:lnTo>
                    <a:pt x="812800" y="63500"/>
                  </a:lnTo>
                  <a:lnTo>
                    <a:pt x="812800" y="63500"/>
                  </a:lnTo>
                  <a:lnTo>
                    <a:pt x="812800" y="63500"/>
                  </a:lnTo>
                  <a:lnTo>
                    <a:pt x="825500" y="63500"/>
                  </a:lnTo>
                  <a:lnTo>
                    <a:pt x="825500" y="50800"/>
                  </a:lnTo>
                  <a:lnTo>
                    <a:pt x="838200" y="50800"/>
                  </a:lnTo>
                  <a:lnTo>
                    <a:pt x="8382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63600" y="254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89000" y="381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1028700" y="25400"/>
                  </a:lnTo>
                  <a:lnTo>
                    <a:pt x="1054100" y="25400"/>
                  </a:lnTo>
                  <a:lnTo>
                    <a:pt x="1054100" y="25400"/>
                  </a:lnTo>
                  <a:lnTo>
                    <a:pt x="1054100" y="25400"/>
                  </a:lnTo>
                  <a:lnTo>
                    <a:pt x="1041400" y="25400"/>
                  </a:lnTo>
                  <a:lnTo>
                    <a:pt x="1054100" y="38100"/>
                  </a:lnTo>
                  <a:lnTo>
                    <a:pt x="1054100" y="38100"/>
                  </a:lnTo>
                  <a:lnTo>
                    <a:pt x="1066800" y="38100"/>
                  </a:lnTo>
                  <a:lnTo>
                    <a:pt x="1066800" y="38100"/>
                  </a:lnTo>
                  <a:lnTo>
                    <a:pt x="1066800" y="38100"/>
                  </a:lnTo>
                  <a:lnTo>
                    <a:pt x="1079500" y="50800"/>
                  </a:lnTo>
                  <a:lnTo>
                    <a:pt x="1079500" y="50800"/>
                  </a:lnTo>
                  <a:lnTo>
                    <a:pt x="1104900" y="50800"/>
                  </a:lnTo>
                  <a:lnTo>
                    <a:pt x="1104900" y="50800"/>
                  </a:lnTo>
                  <a:lnTo>
                    <a:pt x="1117600" y="50800"/>
                  </a:lnTo>
                  <a:lnTo>
                    <a:pt x="1117600" y="38100"/>
                  </a:lnTo>
                  <a:lnTo>
                    <a:pt x="1117600" y="38100"/>
                  </a:lnTo>
                  <a:lnTo>
                    <a:pt x="1117600" y="38100"/>
                  </a:lnTo>
                  <a:lnTo>
                    <a:pt x="1130300" y="38100"/>
                  </a:lnTo>
                  <a:lnTo>
                    <a:pt x="1130300" y="38100"/>
                  </a:lnTo>
                  <a:lnTo>
                    <a:pt x="1117600" y="38100"/>
                  </a:lnTo>
                  <a:lnTo>
                    <a:pt x="1143000" y="38100"/>
                  </a:lnTo>
                  <a:lnTo>
                    <a:pt x="1143000" y="25400"/>
                  </a:lnTo>
                  <a:lnTo>
                    <a:pt x="11557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81100" y="381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43000" y="50800"/>
                  </a:lnTo>
                  <a:lnTo>
                    <a:pt x="1143000" y="63500"/>
                  </a:lnTo>
                  <a:lnTo>
                    <a:pt x="1143000" y="88900"/>
                  </a:lnTo>
                  <a:lnTo>
                    <a:pt x="1143000" y="88900"/>
                  </a:lnTo>
                  <a:lnTo>
                    <a:pt x="1130300" y="88900"/>
                  </a:lnTo>
                  <a:lnTo>
                    <a:pt x="1130300" y="101600"/>
                  </a:lnTo>
                  <a:lnTo>
                    <a:pt x="1130300" y="101600"/>
                  </a:lnTo>
                  <a:lnTo>
                    <a:pt x="1130300" y="101600"/>
                  </a:lnTo>
                  <a:lnTo>
                    <a:pt x="1104900" y="101600"/>
                  </a:lnTo>
                  <a:lnTo>
                    <a:pt x="1104900" y="114300"/>
                  </a:lnTo>
                  <a:lnTo>
                    <a:pt x="1117600" y="101600"/>
                  </a:lnTo>
                  <a:lnTo>
                    <a:pt x="1117600" y="101600"/>
                  </a:lnTo>
                  <a:lnTo>
                    <a:pt x="1117600" y="101600"/>
                  </a:lnTo>
                  <a:lnTo>
                    <a:pt x="1117600" y="114300"/>
                  </a:lnTo>
                  <a:lnTo>
                    <a:pt x="1130300" y="114300"/>
                  </a:lnTo>
                  <a:lnTo>
                    <a:pt x="1117600" y="127000"/>
                  </a:lnTo>
                  <a:lnTo>
                    <a:pt x="1130300" y="139700"/>
                  </a:lnTo>
                  <a:lnTo>
                    <a:pt x="1130300" y="139700"/>
                  </a:lnTo>
                  <a:lnTo>
                    <a:pt x="1130300" y="139700"/>
                  </a:lnTo>
                  <a:lnTo>
                    <a:pt x="1143000" y="139700"/>
                  </a:lnTo>
                  <a:lnTo>
                    <a:pt x="1155700" y="139700"/>
                  </a:lnTo>
                  <a:lnTo>
                    <a:pt x="1143000" y="165100"/>
                  </a:lnTo>
                  <a:lnTo>
                    <a:pt x="1155700" y="165100"/>
                  </a:lnTo>
                  <a:lnTo>
                    <a:pt x="1155700" y="177800"/>
                  </a:lnTo>
                  <a:lnTo>
                    <a:pt x="1143000" y="177800"/>
                  </a:lnTo>
                  <a:lnTo>
                    <a:pt x="1130300" y="190500"/>
                  </a:lnTo>
                  <a:lnTo>
                    <a:pt x="1130300" y="177800"/>
                  </a:lnTo>
                  <a:lnTo>
                    <a:pt x="1130300" y="190500"/>
                  </a:lnTo>
                  <a:lnTo>
                    <a:pt x="1117600" y="190500"/>
                  </a:lnTo>
                  <a:lnTo>
                    <a:pt x="1117600" y="203200"/>
                  </a:lnTo>
                  <a:lnTo>
                    <a:pt x="1092200" y="203200"/>
                  </a:lnTo>
                  <a:lnTo>
                    <a:pt x="1092200" y="203200"/>
                  </a:lnTo>
                  <a:lnTo>
                    <a:pt x="1092200" y="203200"/>
                  </a:lnTo>
                  <a:lnTo>
                    <a:pt x="1079500" y="203200"/>
                  </a:lnTo>
                  <a:lnTo>
                    <a:pt x="10795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54100" y="215900"/>
                  </a:lnTo>
                  <a:lnTo>
                    <a:pt x="1054100" y="228600"/>
                  </a:lnTo>
                  <a:lnTo>
                    <a:pt x="1041400" y="228600"/>
                  </a:lnTo>
                  <a:lnTo>
                    <a:pt x="1041400" y="215900"/>
                  </a:lnTo>
                  <a:lnTo>
                    <a:pt x="1016000" y="1905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03300" y="215900"/>
                  </a:lnTo>
                  <a:lnTo>
                    <a:pt x="1028700" y="215900"/>
                  </a:lnTo>
                  <a:lnTo>
                    <a:pt x="1016000" y="215900"/>
                  </a:lnTo>
                  <a:lnTo>
                    <a:pt x="1016000" y="215900"/>
                  </a:lnTo>
                  <a:lnTo>
                    <a:pt x="1016000" y="215900"/>
                  </a:lnTo>
                  <a:lnTo>
                    <a:pt x="990600" y="228600"/>
                  </a:lnTo>
                  <a:lnTo>
                    <a:pt x="990600" y="228600"/>
                  </a:lnTo>
                  <a:lnTo>
                    <a:pt x="9906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28700" y="241300"/>
                  </a:lnTo>
                  <a:lnTo>
                    <a:pt x="1041400" y="254000"/>
                  </a:lnTo>
                  <a:lnTo>
                    <a:pt x="1041400" y="254000"/>
                  </a:lnTo>
                  <a:lnTo>
                    <a:pt x="1054100" y="254000"/>
                  </a:lnTo>
                  <a:lnTo>
                    <a:pt x="1066800" y="266700"/>
                  </a:lnTo>
                  <a:lnTo>
                    <a:pt x="1066800" y="266700"/>
                  </a:lnTo>
                  <a:lnTo>
                    <a:pt x="1079500" y="266700"/>
                  </a:lnTo>
                  <a:lnTo>
                    <a:pt x="1066800" y="279400"/>
                  </a:lnTo>
                  <a:lnTo>
                    <a:pt x="1079500" y="279400"/>
                  </a:lnTo>
                  <a:lnTo>
                    <a:pt x="1079500" y="279400"/>
                  </a:lnTo>
                  <a:lnTo>
                    <a:pt x="1104900" y="292100"/>
                  </a:lnTo>
                  <a:lnTo>
                    <a:pt x="1092200" y="304800"/>
                  </a:lnTo>
                  <a:lnTo>
                    <a:pt x="1092200" y="317500"/>
                  </a:lnTo>
                  <a:lnTo>
                    <a:pt x="1092200" y="317500"/>
                  </a:lnTo>
                  <a:lnTo>
                    <a:pt x="1104900" y="330200"/>
                  </a:lnTo>
                  <a:lnTo>
                    <a:pt x="1092200" y="330200"/>
                  </a:lnTo>
                  <a:lnTo>
                    <a:pt x="1117600" y="330200"/>
                  </a:lnTo>
                  <a:lnTo>
                    <a:pt x="1130300" y="342900"/>
                  </a:lnTo>
                  <a:lnTo>
                    <a:pt x="1168400" y="342900"/>
                  </a:lnTo>
                  <a:lnTo>
                    <a:pt x="1181100" y="355600"/>
                  </a:lnTo>
                  <a:lnTo>
                    <a:pt x="1193800" y="355600"/>
                  </a:lnTo>
                  <a:lnTo>
                    <a:pt x="1206500" y="355600"/>
                  </a:lnTo>
                  <a:lnTo>
                    <a:pt x="1193800" y="368300"/>
                  </a:lnTo>
                  <a:lnTo>
                    <a:pt x="1206500" y="368300"/>
                  </a:lnTo>
                  <a:lnTo>
                    <a:pt x="1219200" y="368300"/>
                  </a:lnTo>
                  <a:lnTo>
                    <a:pt x="1219200" y="368300"/>
                  </a:lnTo>
                  <a:lnTo>
                    <a:pt x="1231900" y="381000"/>
                  </a:lnTo>
                  <a:lnTo>
                    <a:pt x="1244600" y="381000"/>
                  </a:lnTo>
                  <a:lnTo>
                    <a:pt x="1244600" y="381000"/>
                  </a:lnTo>
                  <a:lnTo>
                    <a:pt x="1244600" y="393700"/>
                  </a:lnTo>
                  <a:lnTo>
                    <a:pt x="1231900" y="393700"/>
                  </a:lnTo>
                  <a:lnTo>
                    <a:pt x="1244600" y="393700"/>
                  </a:lnTo>
                  <a:lnTo>
                    <a:pt x="1244600" y="393700"/>
                  </a:lnTo>
                  <a:lnTo>
                    <a:pt x="1257300" y="406400"/>
                  </a:lnTo>
                  <a:lnTo>
                    <a:pt x="1257300" y="406400"/>
                  </a:lnTo>
                  <a:lnTo>
                    <a:pt x="1257300" y="406400"/>
                  </a:lnTo>
                  <a:lnTo>
                    <a:pt x="1257300" y="393700"/>
                  </a:lnTo>
                  <a:lnTo>
                    <a:pt x="1257300" y="393700"/>
                  </a:lnTo>
                  <a:lnTo>
                    <a:pt x="1270000" y="381000"/>
                  </a:lnTo>
                  <a:lnTo>
                    <a:pt x="1270000" y="381000"/>
                  </a:lnTo>
                  <a:lnTo>
                    <a:pt x="1282700" y="381000"/>
                  </a:lnTo>
                  <a:lnTo>
                    <a:pt x="1282700" y="368300"/>
                  </a:lnTo>
                  <a:lnTo>
                    <a:pt x="1295400" y="368300"/>
                  </a:lnTo>
                  <a:lnTo>
                    <a:pt x="1308100" y="368300"/>
                  </a:lnTo>
                  <a:lnTo>
                    <a:pt x="1295400" y="368300"/>
                  </a:lnTo>
                  <a:lnTo>
                    <a:pt x="1320800" y="368300"/>
                  </a:lnTo>
                  <a:lnTo>
                    <a:pt x="1333500" y="355600"/>
                  </a:lnTo>
                  <a:lnTo>
                    <a:pt x="1320800" y="355600"/>
                  </a:lnTo>
                  <a:lnTo>
                    <a:pt x="1333500" y="355600"/>
                  </a:lnTo>
                  <a:lnTo>
                    <a:pt x="1346200" y="355600"/>
                  </a:lnTo>
                  <a:lnTo>
                    <a:pt x="1358900" y="342900"/>
                  </a:lnTo>
                  <a:lnTo>
                    <a:pt x="1371600" y="342900"/>
                  </a:lnTo>
                  <a:lnTo>
                    <a:pt x="1346200" y="330200"/>
                  </a:lnTo>
                  <a:lnTo>
                    <a:pt x="1320800" y="330200"/>
                  </a:lnTo>
                  <a:lnTo>
                    <a:pt x="1320800" y="330200"/>
                  </a:lnTo>
                  <a:lnTo>
                    <a:pt x="1308100" y="342900"/>
                  </a:lnTo>
                  <a:lnTo>
                    <a:pt x="1295400" y="342900"/>
                  </a:lnTo>
                  <a:lnTo>
                    <a:pt x="1282700" y="342900"/>
                  </a:lnTo>
                  <a:lnTo>
                    <a:pt x="1282700" y="342900"/>
                  </a:lnTo>
                  <a:lnTo>
                    <a:pt x="1282700" y="342900"/>
                  </a:lnTo>
                  <a:lnTo>
                    <a:pt x="1320800" y="330200"/>
                  </a:lnTo>
                  <a:lnTo>
                    <a:pt x="1358900" y="317500"/>
                  </a:lnTo>
                  <a:lnTo>
                    <a:pt x="1397000" y="317500"/>
                  </a:lnTo>
                  <a:lnTo>
                    <a:pt x="1397000" y="304800"/>
                  </a:lnTo>
                  <a:lnTo>
                    <a:pt x="1422400" y="304800"/>
                  </a:lnTo>
                  <a:lnTo>
                    <a:pt x="1409700" y="304800"/>
                  </a:lnTo>
                  <a:lnTo>
                    <a:pt x="1435100" y="304800"/>
                  </a:lnTo>
                  <a:lnTo>
                    <a:pt x="1435100" y="304800"/>
                  </a:lnTo>
                  <a:lnTo>
                    <a:pt x="1435100" y="304800"/>
                  </a:lnTo>
                  <a:lnTo>
                    <a:pt x="1460500" y="304800"/>
                  </a:lnTo>
                  <a:lnTo>
                    <a:pt x="1460500" y="304800"/>
                  </a:lnTo>
                  <a:lnTo>
                    <a:pt x="1473200" y="3175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42900"/>
                  </a:lnTo>
                  <a:lnTo>
                    <a:pt x="1485900" y="342900"/>
                  </a:lnTo>
                  <a:lnTo>
                    <a:pt x="1524000" y="342900"/>
                  </a:lnTo>
                  <a:lnTo>
                    <a:pt x="1524000" y="342900"/>
                  </a:lnTo>
                  <a:lnTo>
                    <a:pt x="1536700" y="342900"/>
                  </a:lnTo>
                  <a:lnTo>
                    <a:pt x="1536700" y="330200"/>
                  </a:lnTo>
                  <a:lnTo>
                    <a:pt x="1549400" y="330200"/>
                  </a:lnTo>
                  <a:lnTo>
                    <a:pt x="1562100" y="330200"/>
                  </a:lnTo>
                  <a:lnTo>
                    <a:pt x="1600200" y="342900"/>
                  </a:lnTo>
                  <a:lnTo>
                    <a:pt x="1600200" y="342900"/>
                  </a:lnTo>
                  <a:lnTo>
                    <a:pt x="1600200" y="342900"/>
                  </a:lnTo>
                  <a:lnTo>
                    <a:pt x="1638300" y="342900"/>
                  </a:lnTo>
                  <a:lnTo>
                    <a:pt x="1638300" y="342900"/>
                  </a:lnTo>
                  <a:lnTo>
                    <a:pt x="1676400" y="355600"/>
                  </a:lnTo>
                  <a:lnTo>
                    <a:pt x="1689100" y="342900"/>
                  </a:lnTo>
                  <a:lnTo>
                    <a:pt x="1689100" y="342900"/>
                  </a:lnTo>
                  <a:lnTo>
                    <a:pt x="1689100" y="342900"/>
                  </a:lnTo>
                  <a:lnTo>
                    <a:pt x="1701800" y="342900"/>
                  </a:lnTo>
                  <a:lnTo>
                    <a:pt x="1714500" y="342900"/>
                  </a:lnTo>
                  <a:lnTo>
                    <a:pt x="1714500" y="342900"/>
                  </a:lnTo>
                  <a:lnTo>
                    <a:pt x="1714500" y="342900"/>
                  </a:lnTo>
                  <a:lnTo>
                    <a:pt x="1727200" y="342900"/>
                  </a:lnTo>
                  <a:lnTo>
                    <a:pt x="1727200" y="330200"/>
                  </a:lnTo>
                  <a:lnTo>
                    <a:pt x="1739900" y="330200"/>
                  </a:lnTo>
                  <a:lnTo>
                    <a:pt x="1739900" y="330200"/>
                  </a:lnTo>
                  <a:lnTo>
                    <a:pt x="1765300" y="330200"/>
                  </a:lnTo>
                  <a:lnTo>
                    <a:pt x="1778000" y="355600"/>
                  </a:lnTo>
                  <a:lnTo>
                    <a:pt x="1790700" y="355600"/>
                  </a:lnTo>
                  <a:lnTo>
                    <a:pt x="1790700" y="355600"/>
                  </a:lnTo>
                  <a:lnTo>
                    <a:pt x="1803400" y="355600"/>
                  </a:lnTo>
                  <a:lnTo>
                    <a:pt x="1803400" y="355600"/>
                  </a:lnTo>
                  <a:lnTo>
                    <a:pt x="1803400" y="368300"/>
                  </a:lnTo>
                  <a:lnTo>
                    <a:pt x="1803400" y="368300"/>
                  </a:lnTo>
                  <a:lnTo>
                    <a:pt x="1790700" y="381000"/>
                  </a:lnTo>
                  <a:lnTo>
                    <a:pt x="1790700" y="381000"/>
                  </a:lnTo>
                  <a:lnTo>
                    <a:pt x="1803400" y="381000"/>
                  </a:lnTo>
                  <a:lnTo>
                    <a:pt x="1803400" y="381000"/>
                  </a:lnTo>
                  <a:lnTo>
                    <a:pt x="1816100" y="393700"/>
                  </a:lnTo>
                  <a:lnTo>
                    <a:pt x="1816100" y="393700"/>
                  </a:lnTo>
                  <a:lnTo>
                    <a:pt x="1803400" y="406400"/>
                  </a:lnTo>
                  <a:lnTo>
                    <a:pt x="1816100" y="406400"/>
                  </a:lnTo>
                  <a:lnTo>
                    <a:pt x="1816100" y="406400"/>
                  </a:lnTo>
                  <a:lnTo>
                    <a:pt x="1828800" y="419100"/>
                  </a:lnTo>
                  <a:lnTo>
                    <a:pt x="1816100" y="419100"/>
                  </a:lnTo>
                  <a:lnTo>
                    <a:pt x="1816100" y="419100"/>
                  </a:lnTo>
                  <a:lnTo>
                    <a:pt x="1803400" y="431800"/>
                  </a:lnTo>
                  <a:lnTo>
                    <a:pt x="1816100" y="431800"/>
                  </a:lnTo>
                  <a:lnTo>
                    <a:pt x="1816100" y="444500"/>
                  </a:lnTo>
                  <a:lnTo>
                    <a:pt x="1816100" y="444500"/>
                  </a:lnTo>
                  <a:lnTo>
                    <a:pt x="1816100" y="444500"/>
                  </a:lnTo>
                  <a:lnTo>
                    <a:pt x="1803400" y="444500"/>
                  </a:lnTo>
                  <a:lnTo>
                    <a:pt x="1790700" y="444500"/>
                  </a:lnTo>
                  <a:lnTo>
                    <a:pt x="1790700" y="457200"/>
                  </a:lnTo>
                  <a:lnTo>
                    <a:pt x="1803400" y="457200"/>
                  </a:lnTo>
                  <a:lnTo>
                    <a:pt x="1803400" y="469900"/>
                  </a:lnTo>
                  <a:lnTo>
                    <a:pt x="1828800" y="469900"/>
                  </a:lnTo>
                  <a:lnTo>
                    <a:pt x="1828800" y="457200"/>
                  </a:lnTo>
                  <a:lnTo>
                    <a:pt x="1828800" y="4572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41500" y="444500"/>
                  </a:lnTo>
                  <a:lnTo>
                    <a:pt x="1841500" y="444500"/>
                  </a:lnTo>
                  <a:lnTo>
                    <a:pt x="1841500" y="444500"/>
                  </a:lnTo>
                  <a:lnTo>
                    <a:pt x="1828800" y="444500"/>
                  </a:lnTo>
                  <a:lnTo>
                    <a:pt x="1841500" y="457200"/>
                  </a:lnTo>
                  <a:lnTo>
                    <a:pt x="1841500" y="469900"/>
                  </a:lnTo>
                  <a:lnTo>
                    <a:pt x="1854200" y="469900"/>
                  </a:lnTo>
                  <a:lnTo>
                    <a:pt x="1854200" y="457200"/>
                  </a:lnTo>
                  <a:lnTo>
                    <a:pt x="1866900" y="457200"/>
                  </a:lnTo>
                  <a:lnTo>
                    <a:pt x="1879600" y="457200"/>
                  </a:lnTo>
                  <a:lnTo>
                    <a:pt x="1879600" y="457200"/>
                  </a:lnTo>
                  <a:lnTo>
                    <a:pt x="1879600" y="457200"/>
                  </a:lnTo>
                  <a:lnTo>
                    <a:pt x="1892300" y="457200"/>
                  </a:lnTo>
                  <a:lnTo>
                    <a:pt x="1905000" y="457200"/>
                  </a:lnTo>
                  <a:lnTo>
                    <a:pt x="1905000" y="4572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82600"/>
                  </a:lnTo>
                  <a:lnTo>
                    <a:pt x="1917700" y="482600"/>
                  </a:lnTo>
                  <a:lnTo>
                    <a:pt x="1917700" y="482600"/>
                  </a:lnTo>
                  <a:lnTo>
                    <a:pt x="1917700" y="495300"/>
                  </a:lnTo>
                  <a:lnTo>
                    <a:pt x="1917700" y="508000"/>
                  </a:lnTo>
                  <a:lnTo>
                    <a:pt x="1917700" y="508000"/>
                  </a:lnTo>
                  <a:lnTo>
                    <a:pt x="1930400" y="508000"/>
                  </a:lnTo>
                  <a:lnTo>
                    <a:pt x="1917700" y="520700"/>
                  </a:lnTo>
                  <a:lnTo>
                    <a:pt x="1930400" y="520700"/>
                  </a:lnTo>
                  <a:lnTo>
                    <a:pt x="1930400" y="533400"/>
                  </a:lnTo>
                  <a:lnTo>
                    <a:pt x="1930400" y="533400"/>
                  </a:lnTo>
                  <a:lnTo>
                    <a:pt x="1917700" y="533400"/>
                  </a:lnTo>
                  <a:lnTo>
                    <a:pt x="1955800" y="533400"/>
                  </a:lnTo>
                  <a:lnTo>
                    <a:pt x="1981200" y="546100"/>
                  </a:lnTo>
                  <a:lnTo>
                    <a:pt x="2019300" y="558800"/>
                  </a:lnTo>
                  <a:lnTo>
                    <a:pt x="2044700" y="558800"/>
                  </a:lnTo>
                  <a:lnTo>
                    <a:pt x="2082800" y="558800"/>
                  </a:lnTo>
                  <a:lnTo>
                    <a:pt x="2070100" y="558800"/>
                  </a:lnTo>
                  <a:lnTo>
                    <a:pt x="2070100" y="558800"/>
                  </a:lnTo>
                  <a:lnTo>
                    <a:pt x="2070100" y="571500"/>
                  </a:lnTo>
                  <a:lnTo>
                    <a:pt x="2070100" y="558800"/>
                  </a:lnTo>
                  <a:lnTo>
                    <a:pt x="2032000" y="571500"/>
                  </a:lnTo>
                  <a:lnTo>
                    <a:pt x="2032000" y="584200"/>
                  </a:lnTo>
                  <a:lnTo>
                    <a:pt x="2006600" y="584200"/>
                  </a:lnTo>
                  <a:lnTo>
                    <a:pt x="2006600" y="596900"/>
                  </a:lnTo>
                  <a:lnTo>
                    <a:pt x="1993900" y="584200"/>
                  </a:lnTo>
                  <a:lnTo>
                    <a:pt x="1981200" y="596900"/>
                  </a:lnTo>
                  <a:lnTo>
                    <a:pt x="1981200" y="596900"/>
                  </a:lnTo>
                  <a:lnTo>
                    <a:pt x="1968500" y="609600"/>
                  </a:lnTo>
                  <a:lnTo>
                    <a:pt x="1955800" y="609600"/>
                  </a:lnTo>
                  <a:lnTo>
                    <a:pt x="1943100" y="609600"/>
                  </a:lnTo>
                  <a:lnTo>
                    <a:pt x="1943100" y="609600"/>
                  </a:lnTo>
                  <a:lnTo>
                    <a:pt x="1930400" y="609600"/>
                  </a:lnTo>
                  <a:lnTo>
                    <a:pt x="1930400" y="635000"/>
                  </a:lnTo>
                  <a:lnTo>
                    <a:pt x="1955800" y="635000"/>
                  </a:lnTo>
                  <a:lnTo>
                    <a:pt x="1955800" y="635000"/>
                  </a:lnTo>
                  <a:lnTo>
                    <a:pt x="1981200" y="647700"/>
                  </a:lnTo>
                  <a:lnTo>
                    <a:pt x="1981200" y="647700"/>
                  </a:lnTo>
                  <a:lnTo>
                    <a:pt x="1993900" y="647700"/>
                  </a:lnTo>
                  <a:lnTo>
                    <a:pt x="1993900" y="647700"/>
                  </a:lnTo>
                  <a:lnTo>
                    <a:pt x="1993900" y="647700"/>
                  </a:lnTo>
                  <a:lnTo>
                    <a:pt x="2006600" y="635000"/>
                  </a:lnTo>
                  <a:lnTo>
                    <a:pt x="2032000" y="635000"/>
                  </a:lnTo>
                  <a:lnTo>
                    <a:pt x="2032000" y="635000"/>
                  </a:lnTo>
                  <a:lnTo>
                    <a:pt x="2057400" y="635000"/>
                  </a:lnTo>
                  <a:lnTo>
                    <a:pt x="2070100" y="635000"/>
                  </a:lnTo>
                  <a:lnTo>
                    <a:pt x="2095500" y="647700"/>
                  </a:lnTo>
                  <a:lnTo>
                    <a:pt x="2120900" y="647700"/>
                  </a:lnTo>
                  <a:lnTo>
                    <a:pt x="2120900" y="635000"/>
                  </a:lnTo>
                  <a:lnTo>
                    <a:pt x="2133600" y="635000"/>
                  </a:lnTo>
                  <a:lnTo>
                    <a:pt x="2133600" y="622300"/>
                  </a:lnTo>
                  <a:lnTo>
                    <a:pt x="2146300" y="622300"/>
                  </a:lnTo>
                  <a:lnTo>
                    <a:pt x="2159000" y="596900"/>
                  </a:lnTo>
                  <a:lnTo>
                    <a:pt x="21717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97100" y="609600"/>
                  </a:lnTo>
                  <a:lnTo>
                    <a:pt x="2209800" y="609600"/>
                  </a:lnTo>
                  <a:lnTo>
                    <a:pt x="2222500" y="609600"/>
                  </a:lnTo>
                  <a:lnTo>
                    <a:pt x="2222500" y="609600"/>
                  </a:lnTo>
                  <a:lnTo>
                    <a:pt x="2222500" y="609600"/>
                  </a:lnTo>
                  <a:lnTo>
                    <a:pt x="2235200" y="609600"/>
                  </a:lnTo>
                  <a:lnTo>
                    <a:pt x="2247900" y="609600"/>
                  </a:lnTo>
                  <a:lnTo>
                    <a:pt x="2260600" y="609600"/>
                  </a:lnTo>
                  <a:lnTo>
                    <a:pt x="2260600" y="609600"/>
                  </a:lnTo>
                  <a:lnTo>
                    <a:pt x="2247900" y="622300"/>
                  </a:lnTo>
                  <a:lnTo>
                    <a:pt x="2247900" y="622300"/>
                  </a:lnTo>
                  <a:lnTo>
                    <a:pt x="2260600" y="622300"/>
                  </a:lnTo>
                  <a:lnTo>
                    <a:pt x="2247900" y="622300"/>
                  </a:lnTo>
                  <a:lnTo>
                    <a:pt x="2235200" y="635000"/>
                  </a:lnTo>
                  <a:lnTo>
                    <a:pt x="2235200" y="635000"/>
                  </a:lnTo>
                  <a:lnTo>
                    <a:pt x="2222500" y="635000"/>
                  </a:lnTo>
                  <a:lnTo>
                    <a:pt x="2209800" y="647700"/>
                  </a:lnTo>
                  <a:lnTo>
                    <a:pt x="2222500" y="647700"/>
                  </a:lnTo>
                  <a:lnTo>
                    <a:pt x="2222500" y="660400"/>
                  </a:lnTo>
                  <a:lnTo>
                    <a:pt x="2235200" y="660400"/>
                  </a:lnTo>
                  <a:lnTo>
                    <a:pt x="2235200" y="660400"/>
                  </a:lnTo>
                  <a:lnTo>
                    <a:pt x="2247900" y="660400"/>
                  </a:lnTo>
                  <a:lnTo>
                    <a:pt x="2260600" y="660400"/>
                  </a:lnTo>
                  <a:lnTo>
                    <a:pt x="2273300" y="660400"/>
                  </a:lnTo>
                  <a:lnTo>
                    <a:pt x="2286000" y="660400"/>
                  </a:lnTo>
                  <a:lnTo>
                    <a:pt x="2311400" y="660400"/>
                  </a:lnTo>
                  <a:lnTo>
                    <a:pt x="2349500" y="647700"/>
                  </a:lnTo>
                  <a:lnTo>
                    <a:pt x="2362200" y="660400"/>
                  </a:lnTo>
                  <a:lnTo>
                    <a:pt x="2362200" y="647700"/>
                  </a:lnTo>
                  <a:lnTo>
                    <a:pt x="2374900" y="647700"/>
                  </a:lnTo>
                  <a:lnTo>
                    <a:pt x="2400300" y="647700"/>
                  </a:lnTo>
                  <a:lnTo>
                    <a:pt x="2400300" y="635000"/>
                  </a:lnTo>
                  <a:lnTo>
                    <a:pt x="2413000" y="635000"/>
                  </a:lnTo>
                  <a:lnTo>
                    <a:pt x="2413000" y="635000"/>
                  </a:lnTo>
                  <a:lnTo>
                    <a:pt x="2463800" y="647700"/>
                  </a:lnTo>
                  <a:lnTo>
                    <a:pt x="2451100" y="660400"/>
                  </a:lnTo>
                  <a:lnTo>
                    <a:pt x="2451100" y="647700"/>
                  </a:lnTo>
                  <a:lnTo>
                    <a:pt x="2425700" y="698500"/>
                  </a:lnTo>
                  <a:lnTo>
                    <a:pt x="2425700" y="711200"/>
                  </a:lnTo>
                  <a:lnTo>
                    <a:pt x="2451100" y="698500"/>
                  </a:lnTo>
                  <a:lnTo>
                    <a:pt x="2451100" y="698500"/>
                  </a:lnTo>
                  <a:lnTo>
                    <a:pt x="2438400" y="711200"/>
                  </a:lnTo>
                  <a:lnTo>
                    <a:pt x="2438400" y="711200"/>
                  </a:lnTo>
                  <a:lnTo>
                    <a:pt x="2451100" y="711200"/>
                  </a:lnTo>
                  <a:lnTo>
                    <a:pt x="2438400" y="723900"/>
                  </a:lnTo>
                  <a:lnTo>
                    <a:pt x="2451100" y="723900"/>
                  </a:lnTo>
                  <a:lnTo>
                    <a:pt x="2451100" y="723900"/>
                  </a:lnTo>
                  <a:lnTo>
                    <a:pt x="2451100" y="7366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23900"/>
                  </a:lnTo>
                  <a:lnTo>
                    <a:pt x="2463800" y="7239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51100" y="749300"/>
                  </a:lnTo>
                  <a:lnTo>
                    <a:pt x="2451100" y="762000"/>
                  </a:lnTo>
                  <a:lnTo>
                    <a:pt x="2438400" y="762000"/>
                  </a:lnTo>
                  <a:lnTo>
                    <a:pt x="24384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74700"/>
                  </a:lnTo>
                  <a:lnTo>
                    <a:pt x="2438400" y="774700"/>
                  </a:lnTo>
                  <a:lnTo>
                    <a:pt x="2438400" y="774700"/>
                  </a:lnTo>
                  <a:lnTo>
                    <a:pt x="2413000" y="774700"/>
                  </a:lnTo>
                  <a:lnTo>
                    <a:pt x="2413000" y="787400"/>
                  </a:lnTo>
                  <a:lnTo>
                    <a:pt x="2387600" y="774700"/>
                  </a:lnTo>
                  <a:lnTo>
                    <a:pt x="2387600" y="774700"/>
                  </a:lnTo>
                  <a:lnTo>
                    <a:pt x="2400300" y="774700"/>
                  </a:lnTo>
                  <a:lnTo>
                    <a:pt x="2400300" y="774700"/>
                  </a:lnTo>
                  <a:lnTo>
                    <a:pt x="2413000" y="787400"/>
                  </a:lnTo>
                  <a:lnTo>
                    <a:pt x="2387600" y="787400"/>
                  </a:lnTo>
                  <a:lnTo>
                    <a:pt x="2374900" y="787400"/>
                  </a:lnTo>
                  <a:lnTo>
                    <a:pt x="2387600" y="787400"/>
                  </a:lnTo>
                  <a:lnTo>
                    <a:pt x="2387600" y="800100"/>
                  </a:lnTo>
                  <a:lnTo>
                    <a:pt x="2400300" y="800100"/>
                  </a:lnTo>
                  <a:lnTo>
                    <a:pt x="2400300" y="812800"/>
                  </a:lnTo>
                  <a:lnTo>
                    <a:pt x="2387600" y="812800"/>
                  </a:lnTo>
                  <a:lnTo>
                    <a:pt x="2387600" y="812800"/>
                  </a:lnTo>
                  <a:lnTo>
                    <a:pt x="2374900" y="812800"/>
                  </a:lnTo>
                  <a:lnTo>
                    <a:pt x="2362200" y="812800"/>
                  </a:lnTo>
                  <a:lnTo>
                    <a:pt x="2362200" y="825500"/>
                  </a:lnTo>
                  <a:lnTo>
                    <a:pt x="2628900" y="863600"/>
                  </a:lnTo>
                  <a:lnTo>
                    <a:pt x="2641600" y="863600"/>
                  </a:lnTo>
                  <a:lnTo>
                    <a:pt x="2730500" y="876300"/>
                  </a:lnTo>
                  <a:lnTo>
                    <a:pt x="2743200" y="863600"/>
                  </a:lnTo>
                  <a:lnTo>
                    <a:pt x="2755900" y="863600"/>
                  </a:lnTo>
                  <a:lnTo>
                    <a:pt x="2781300" y="863600"/>
                  </a:lnTo>
                  <a:lnTo>
                    <a:pt x="2781300" y="876300"/>
                  </a:lnTo>
                  <a:lnTo>
                    <a:pt x="2781300" y="876300"/>
                  </a:lnTo>
                  <a:lnTo>
                    <a:pt x="2794000" y="850900"/>
                  </a:lnTo>
                  <a:lnTo>
                    <a:pt x="28067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32100" y="850900"/>
                  </a:lnTo>
                  <a:lnTo>
                    <a:pt x="2844800" y="838200"/>
                  </a:lnTo>
                  <a:lnTo>
                    <a:pt x="2857500" y="838200"/>
                  </a:lnTo>
                  <a:lnTo>
                    <a:pt x="2882900" y="850900"/>
                  </a:lnTo>
                  <a:lnTo>
                    <a:pt x="2895600" y="850900"/>
                  </a:lnTo>
                  <a:lnTo>
                    <a:pt x="2895600" y="850900"/>
                  </a:lnTo>
                  <a:lnTo>
                    <a:pt x="2895600" y="863600"/>
                  </a:lnTo>
                  <a:lnTo>
                    <a:pt x="2895600" y="863600"/>
                  </a:lnTo>
                  <a:lnTo>
                    <a:pt x="2921000" y="863600"/>
                  </a:lnTo>
                  <a:lnTo>
                    <a:pt x="2921000" y="863600"/>
                  </a:lnTo>
                  <a:lnTo>
                    <a:pt x="2933700" y="850900"/>
                  </a:lnTo>
                  <a:lnTo>
                    <a:pt x="2946400" y="850900"/>
                  </a:lnTo>
                  <a:lnTo>
                    <a:pt x="2971800" y="850900"/>
                  </a:lnTo>
                  <a:lnTo>
                    <a:pt x="2984500" y="863600"/>
                  </a:lnTo>
                  <a:lnTo>
                    <a:pt x="2984500" y="863600"/>
                  </a:lnTo>
                  <a:lnTo>
                    <a:pt x="2997200" y="863600"/>
                  </a:lnTo>
                  <a:lnTo>
                    <a:pt x="3009900" y="850900"/>
                  </a:lnTo>
                  <a:lnTo>
                    <a:pt x="3022600" y="850900"/>
                  </a:lnTo>
                  <a:lnTo>
                    <a:pt x="3035300" y="850900"/>
                  </a:lnTo>
                  <a:lnTo>
                    <a:pt x="3048000" y="850900"/>
                  </a:lnTo>
                  <a:lnTo>
                    <a:pt x="3048000" y="850900"/>
                  </a:lnTo>
                  <a:lnTo>
                    <a:pt x="3060700" y="850900"/>
                  </a:lnTo>
                  <a:lnTo>
                    <a:pt x="3073400" y="863600"/>
                  </a:lnTo>
                  <a:lnTo>
                    <a:pt x="3086100" y="863600"/>
                  </a:lnTo>
                  <a:lnTo>
                    <a:pt x="3086100" y="863600"/>
                  </a:lnTo>
                  <a:lnTo>
                    <a:pt x="3086100" y="863600"/>
                  </a:lnTo>
                  <a:lnTo>
                    <a:pt x="3086100" y="876300"/>
                  </a:lnTo>
                  <a:lnTo>
                    <a:pt x="3149600" y="876300"/>
                  </a:lnTo>
                  <a:lnTo>
                    <a:pt x="3149600" y="876300"/>
                  </a:lnTo>
                  <a:lnTo>
                    <a:pt x="3175000" y="889000"/>
                  </a:lnTo>
                  <a:lnTo>
                    <a:pt x="3175000" y="889000"/>
                  </a:lnTo>
                  <a:lnTo>
                    <a:pt x="3187700" y="889000"/>
                  </a:lnTo>
                  <a:lnTo>
                    <a:pt x="3187700" y="901700"/>
                  </a:lnTo>
                  <a:lnTo>
                    <a:pt x="3200400" y="901700"/>
                  </a:lnTo>
                  <a:lnTo>
                    <a:pt x="3213100" y="901700"/>
                  </a:lnTo>
                  <a:lnTo>
                    <a:pt x="3251200" y="901700"/>
                  </a:lnTo>
                  <a:lnTo>
                    <a:pt x="3251200" y="927100"/>
                  </a:lnTo>
                  <a:lnTo>
                    <a:pt x="3276600" y="927100"/>
                  </a:lnTo>
                  <a:lnTo>
                    <a:pt x="3289300" y="914400"/>
                  </a:lnTo>
                  <a:lnTo>
                    <a:pt x="3302000" y="927100"/>
                  </a:lnTo>
                  <a:lnTo>
                    <a:pt x="3327400" y="927100"/>
                  </a:lnTo>
                  <a:lnTo>
                    <a:pt x="3327400" y="927100"/>
                  </a:lnTo>
                  <a:lnTo>
                    <a:pt x="3314700" y="927100"/>
                  </a:lnTo>
                  <a:lnTo>
                    <a:pt x="3263900" y="1003300"/>
                  </a:lnTo>
                  <a:lnTo>
                    <a:pt x="3251200" y="1003300"/>
                  </a:lnTo>
                  <a:lnTo>
                    <a:pt x="3238500" y="1041400"/>
                  </a:lnTo>
                  <a:lnTo>
                    <a:pt x="3251200" y="1041400"/>
                  </a:lnTo>
                  <a:lnTo>
                    <a:pt x="3238500" y="1054100"/>
                  </a:lnTo>
                  <a:lnTo>
                    <a:pt x="3225800" y="1066800"/>
                  </a:lnTo>
                  <a:lnTo>
                    <a:pt x="3213100" y="1054100"/>
                  </a:lnTo>
                  <a:lnTo>
                    <a:pt x="3213100" y="1054100"/>
                  </a:lnTo>
                  <a:lnTo>
                    <a:pt x="3225800" y="1066800"/>
                  </a:lnTo>
                  <a:lnTo>
                    <a:pt x="3225800" y="1054100"/>
                  </a:lnTo>
                  <a:lnTo>
                    <a:pt x="3225800" y="1066800"/>
                  </a:lnTo>
                  <a:lnTo>
                    <a:pt x="3238500" y="1079500"/>
                  </a:lnTo>
                  <a:lnTo>
                    <a:pt x="3238500" y="1066800"/>
                  </a:lnTo>
                  <a:lnTo>
                    <a:pt x="3251200" y="1066800"/>
                  </a:lnTo>
                  <a:lnTo>
                    <a:pt x="3263900" y="1066800"/>
                  </a:lnTo>
                  <a:lnTo>
                    <a:pt x="3263900" y="1066800"/>
                  </a:lnTo>
                  <a:lnTo>
                    <a:pt x="3276600" y="1066800"/>
                  </a:lnTo>
                  <a:lnTo>
                    <a:pt x="3276600" y="1066800"/>
                  </a:lnTo>
                  <a:lnTo>
                    <a:pt x="3289300" y="1079500"/>
                  </a:lnTo>
                  <a:lnTo>
                    <a:pt x="3289300" y="1079500"/>
                  </a:lnTo>
                  <a:lnTo>
                    <a:pt x="3314700" y="1092200"/>
                  </a:lnTo>
                  <a:lnTo>
                    <a:pt x="3340100" y="1092200"/>
                  </a:lnTo>
                  <a:lnTo>
                    <a:pt x="3352800" y="1092200"/>
                  </a:lnTo>
                  <a:lnTo>
                    <a:pt x="3365500" y="1092200"/>
                  </a:lnTo>
                  <a:lnTo>
                    <a:pt x="3365500" y="1104900"/>
                  </a:lnTo>
                  <a:lnTo>
                    <a:pt x="3365500" y="1092200"/>
                  </a:lnTo>
                  <a:lnTo>
                    <a:pt x="3378200" y="1104900"/>
                  </a:lnTo>
                  <a:lnTo>
                    <a:pt x="3390900" y="1104900"/>
                  </a:lnTo>
                  <a:lnTo>
                    <a:pt x="3378200" y="1104900"/>
                  </a:lnTo>
                  <a:lnTo>
                    <a:pt x="3378200" y="1117600"/>
                  </a:lnTo>
                  <a:lnTo>
                    <a:pt x="3365500" y="1117600"/>
                  </a:lnTo>
                  <a:lnTo>
                    <a:pt x="3352800" y="1130300"/>
                  </a:lnTo>
                  <a:lnTo>
                    <a:pt x="3340100" y="1130300"/>
                  </a:lnTo>
                  <a:lnTo>
                    <a:pt x="3340100" y="1155700"/>
                  </a:lnTo>
                  <a:lnTo>
                    <a:pt x="3327400" y="1155700"/>
                  </a:lnTo>
                  <a:lnTo>
                    <a:pt x="3327400" y="1168400"/>
                  </a:lnTo>
                  <a:lnTo>
                    <a:pt x="3340100" y="1168400"/>
                  </a:lnTo>
                  <a:lnTo>
                    <a:pt x="3352800" y="1168400"/>
                  </a:lnTo>
                  <a:lnTo>
                    <a:pt x="3352800" y="1168400"/>
                  </a:lnTo>
                  <a:lnTo>
                    <a:pt x="3352800" y="1181100"/>
                  </a:lnTo>
                  <a:lnTo>
                    <a:pt x="3365500" y="1193800"/>
                  </a:lnTo>
                  <a:lnTo>
                    <a:pt x="3365500" y="1193800"/>
                  </a:lnTo>
                  <a:lnTo>
                    <a:pt x="3390900" y="1206500"/>
                  </a:lnTo>
                  <a:lnTo>
                    <a:pt x="3365500" y="1193800"/>
                  </a:lnTo>
                  <a:lnTo>
                    <a:pt x="3365500" y="1193800"/>
                  </a:lnTo>
                  <a:lnTo>
                    <a:pt x="3352800" y="1193800"/>
                  </a:lnTo>
                  <a:lnTo>
                    <a:pt x="3352800" y="1193800"/>
                  </a:lnTo>
                  <a:lnTo>
                    <a:pt x="3340100" y="1193800"/>
                  </a:lnTo>
                  <a:lnTo>
                    <a:pt x="3340100" y="1193800"/>
                  </a:lnTo>
                  <a:lnTo>
                    <a:pt x="3340100" y="1206500"/>
                  </a:lnTo>
                  <a:lnTo>
                    <a:pt x="3340100" y="1206500"/>
                  </a:lnTo>
                  <a:lnTo>
                    <a:pt x="3327400" y="1206500"/>
                  </a:lnTo>
                  <a:lnTo>
                    <a:pt x="3340100" y="1206500"/>
                  </a:lnTo>
                  <a:lnTo>
                    <a:pt x="3340100" y="1219200"/>
                  </a:lnTo>
                  <a:lnTo>
                    <a:pt x="3352800" y="1219200"/>
                  </a:lnTo>
                  <a:lnTo>
                    <a:pt x="3352800" y="1219200"/>
                  </a:lnTo>
                  <a:lnTo>
                    <a:pt x="3352800" y="1219200"/>
                  </a:lnTo>
                  <a:lnTo>
                    <a:pt x="3365500" y="1219200"/>
                  </a:lnTo>
                  <a:lnTo>
                    <a:pt x="3352800" y="1231900"/>
                  </a:lnTo>
                  <a:lnTo>
                    <a:pt x="3365500" y="12446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78200" y="1244600"/>
                  </a:lnTo>
                  <a:lnTo>
                    <a:pt x="3378200" y="1244600"/>
                  </a:lnTo>
                  <a:lnTo>
                    <a:pt x="3390900" y="1257300"/>
                  </a:lnTo>
                  <a:lnTo>
                    <a:pt x="3378200" y="1270000"/>
                  </a:lnTo>
                  <a:lnTo>
                    <a:pt x="3352800" y="1270000"/>
                  </a:lnTo>
                  <a:lnTo>
                    <a:pt x="3352800" y="1244600"/>
                  </a:lnTo>
                  <a:lnTo>
                    <a:pt x="3340100" y="1244600"/>
                  </a:lnTo>
                  <a:lnTo>
                    <a:pt x="3327400" y="1244600"/>
                  </a:lnTo>
                  <a:lnTo>
                    <a:pt x="3314700" y="1244600"/>
                  </a:lnTo>
                  <a:lnTo>
                    <a:pt x="3314700" y="1244600"/>
                  </a:lnTo>
                  <a:lnTo>
                    <a:pt x="3302000" y="1244600"/>
                  </a:lnTo>
                  <a:lnTo>
                    <a:pt x="3302000" y="1231900"/>
                  </a:lnTo>
                  <a:lnTo>
                    <a:pt x="3289300" y="1244600"/>
                  </a:lnTo>
                  <a:lnTo>
                    <a:pt x="3263900" y="1244600"/>
                  </a:lnTo>
                  <a:lnTo>
                    <a:pt x="3263900" y="1257300"/>
                  </a:lnTo>
                  <a:lnTo>
                    <a:pt x="3238500" y="1244600"/>
                  </a:lnTo>
                  <a:lnTo>
                    <a:pt x="3238500" y="1257300"/>
                  </a:lnTo>
                  <a:lnTo>
                    <a:pt x="3225800" y="1257300"/>
                  </a:lnTo>
                  <a:lnTo>
                    <a:pt x="3225800" y="1257300"/>
                  </a:lnTo>
                  <a:lnTo>
                    <a:pt x="3187700" y="1270000"/>
                  </a:lnTo>
                  <a:lnTo>
                    <a:pt x="3175000" y="1270000"/>
                  </a:lnTo>
                  <a:lnTo>
                    <a:pt x="3175000" y="1270000"/>
                  </a:lnTo>
                  <a:lnTo>
                    <a:pt x="3162300" y="1270000"/>
                  </a:lnTo>
                  <a:lnTo>
                    <a:pt x="3162300" y="1257300"/>
                  </a:lnTo>
                  <a:lnTo>
                    <a:pt x="3149600" y="1270000"/>
                  </a:lnTo>
                  <a:lnTo>
                    <a:pt x="3136900" y="1270000"/>
                  </a:lnTo>
                  <a:lnTo>
                    <a:pt x="3136900" y="1282700"/>
                  </a:lnTo>
                  <a:lnTo>
                    <a:pt x="3136900" y="1282700"/>
                  </a:lnTo>
                  <a:lnTo>
                    <a:pt x="3136900" y="1282700"/>
                  </a:lnTo>
                  <a:lnTo>
                    <a:pt x="3098800" y="1282700"/>
                  </a:lnTo>
                  <a:lnTo>
                    <a:pt x="3086100" y="1282700"/>
                  </a:lnTo>
                  <a:lnTo>
                    <a:pt x="3073400" y="1295400"/>
                  </a:lnTo>
                  <a:lnTo>
                    <a:pt x="3098800" y="1295400"/>
                  </a:lnTo>
                  <a:lnTo>
                    <a:pt x="3086100" y="1295400"/>
                  </a:lnTo>
                  <a:lnTo>
                    <a:pt x="3098800" y="1295400"/>
                  </a:lnTo>
                  <a:lnTo>
                    <a:pt x="3098800" y="1308100"/>
                  </a:lnTo>
                  <a:lnTo>
                    <a:pt x="3086100" y="1308100"/>
                  </a:lnTo>
                  <a:lnTo>
                    <a:pt x="3098800" y="1308100"/>
                  </a:lnTo>
                  <a:lnTo>
                    <a:pt x="3086100" y="1308100"/>
                  </a:lnTo>
                  <a:lnTo>
                    <a:pt x="3086100" y="1308100"/>
                  </a:lnTo>
                  <a:lnTo>
                    <a:pt x="3111500" y="1308100"/>
                  </a:lnTo>
                  <a:lnTo>
                    <a:pt x="3111500" y="1308100"/>
                  </a:lnTo>
                  <a:lnTo>
                    <a:pt x="3124200" y="1308100"/>
                  </a:lnTo>
                  <a:lnTo>
                    <a:pt x="3124200" y="1308100"/>
                  </a:lnTo>
                  <a:lnTo>
                    <a:pt x="3124200" y="1308100"/>
                  </a:lnTo>
                  <a:lnTo>
                    <a:pt x="3111500" y="1320800"/>
                  </a:lnTo>
                  <a:lnTo>
                    <a:pt x="3124200" y="1320800"/>
                  </a:lnTo>
                  <a:lnTo>
                    <a:pt x="3124200" y="1320800"/>
                  </a:lnTo>
                  <a:lnTo>
                    <a:pt x="3111500" y="1320800"/>
                  </a:lnTo>
                  <a:lnTo>
                    <a:pt x="3086100" y="1371600"/>
                  </a:lnTo>
                  <a:lnTo>
                    <a:pt x="3086100" y="13716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409700"/>
                  </a:lnTo>
                  <a:lnTo>
                    <a:pt x="3073400" y="1409700"/>
                  </a:lnTo>
                  <a:lnTo>
                    <a:pt x="3086100" y="1409700"/>
                  </a:lnTo>
                  <a:lnTo>
                    <a:pt x="3098800" y="1409700"/>
                  </a:lnTo>
                  <a:lnTo>
                    <a:pt x="3111500" y="1397000"/>
                  </a:lnTo>
                  <a:lnTo>
                    <a:pt x="3124200" y="1409700"/>
                  </a:lnTo>
                  <a:lnTo>
                    <a:pt x="3124200" y="1409700"/>
                  </a:lnTo>
                  <a:lnTo>
                    <a:pt x="3136900" y="1409700"/>
                  </a:lnTo>
                  <a:lnTo>
                    <a:pt x="3149600" y="1409700"/>
                  </a:lnTo>
                  <a:lnTo>
                    <a:pt x="3149600" y="1409700"/>
                  </a:lnTo>
                  <a:lnTo>
                    <a:pt x="3149600" y="1409700"/>
                  </a:lnTo>
                  <a:lnTo>
                    <a:pt x="3162300" y="1422400"/>
                  </a:lnTo>
                  <a:lnTo>
                    <a:pt x="3175000" y="1422400"/>
                  </a:lnTo>
                  <a:lnTo>
                    <a:pt x="3175000" y="1409700"/>
                  </a:lnTo>
                  <a:lnTo>
                    <a:pt x="3200400" y="1409700"/>
                  </a:lnTo>
                  <a:lnTo>
                    <a:pt x="3200400" y="1422400"/>
                  </a:lnTo>
                  <a:lnTo>
                    <a:pt x="3213100" y="1435100"/>
                  </a:lnTo>
                  <a:lnTo>
                    <a:pt x="3213100" y="1435100"/>
                  </a:lnTo>
                  <a:lnTo>
                    <a:pt x="3213100" y="1435100"/>
                  </a:lnTo>
                  <a:lnTo>
                    <a:pt x="3213100" y="1447800"/>
                  </a:lnTo>
                  <a:lnTo>
                    <a:pt x="3213100" y="1447800"/>
                  </a:lnTo>
                  <a:lnTo>
                    <a:pt x="3225800" y="1435100"/>
                  </a:lnTo>
                  <a:lnTo>
                    <a:pt x="3263900" y="1435100"/>
                  </a:lnTo>
                  <a:lnTo>
                    <a:pt x="3263900" y="1447800"/>
                  </a:lnTo>
                  <a:lnTo>
                    <a:pt x="3276600" y="1447800"/>
                  </a:lnTo>
                  <a:lnTo>
                    <a:pt x="3263900" y="1447800"/>
                  </a:lnTo>
                  <a:lnTo>
                    <a:pt x="3302000" y="1460500"/>
                  </a:lnTo>
                  <a:lnTo>
                    <a:pt x="3302000" y="1460500"/>
                  </a:lnTo>
                  <a:lnTo>
                    <a:pt x="3327400" y="1460500"/>
                  </a:lnTo>
                  <a:lnTo>
                    <a:pt x="3327400" y="1473200"/>
                  </a:lnTo>
                  <a:lnTo>
                    <a:pt x="3352800" y="1473200"/>
                  </a:lnTo>
                  <a:lnTo>
                    <a:pt x="3352800" y="1473200"/>
                  </a:lnTo>
                  <a:lnTo>
                    <a:pt x="3340100" y="1473200"/>
                  </a:lnTo>
                  <a:lnTo>
                    <a:pt x="3327400" y="1485900"/>
                  </a:lnTo>
                  <a:lnTo>
                    <a:pt x="3340100" y="1485900"/>
                  </a:lnTo>
                  <a:lnTo>
                    <a:pt x="3340100" y="1511300"/>
                  </a:lnTo>
                  <a:lnTo>
                    <a:pt x="3340100" y="1511300"/>
                  </a:lnTo>
                  <a:lnTo>
                    <a:pt x="3327400" y="1511300"/>
                  </a:lnTo>
                  <a:lnTo>
                    <a:pt x="3340100" y="1511300"/>
                  </a:lnTo>
                  <a:lnTo>
                    <a:pt x="3340100" y="1524000"/>
                  </a:lnTo>
                  <a:lnTo>
                    <a:pt x="3352800" y="1524000"/>
                  </a:lnTo>
                  <a:lnTo>
                    <a:pt x="3352800" y="1536700"/>
                  </a:lnTo>
                  <a:lnTo>
                    <a:pt x="3378200" y="15367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52800" y="1549400"/>
                  </a:lnTo>
                  <a:lnTo>
                    <a:pt x="3352800" y="1549400"/>
                  </a:lnTo>
                  <a:lnTo>
                    <a:pt x="3340100" y="1549400"/>
                  </a:lnTo>
                  <a:lnTo>
                    <a:pt x="3340100" y="1549400"/>
                  </a:lnTo>
                  <a:lnTo>
                    <a:pt x="3327400" y="1549400"/>
                  </a:lnTo>
                  <a:lnTo>
                    <a:pt x="3327400" y="1562100"/>
                  </a:lnTo>
                  <a:lnTo>
                    <a:pt x="3327400" y="1562100"/>
                  </a:lnTo>
                  <a:lnTo>
                    <a:pt x="3314700" y="1562100"/>
                  </a:lnTo>
                  <a:lnTo>
                    <a:pt x="3314700" y="1562100"/>
                  </a:lnTo>
                  <a:lnTo>
                    <a:pt x="3302000" y="1562100"/>
                  </a:lnTo>
                  <a:lnTo>
                    <a:pt x="3302000" y="1574800"/>
                  </a:lnTo>
                  <a:lnTo>
                    <a:pt x="3302000" y="1574800"/>
                  </a:lnTo>
                  <a:lnTo>
                    <a:pt x="3289300" y="1587500"/>
                  </a:lnTo>
                  <a:lnTo>
                    <a:pt x="3263900" y="1587500"/>
                  </a:lnTo>
                  <a:lnTo>
                    <a:pt x="3276600" y="1587500"/>
                  </a:lnTo>
                  <a:lnTo>
                    <a:pt x="3251200" y="1574800"/>
                  </a:lnTo>
                  <a:lnTo>
                    <a:pt x="3263900" y="1587500"/>
                  </a:lnTo>
                  <a:lnTo>
                    <a:pt x="3263900" y="1587500"/>
                  </a:lnTo>
                  <a:lnTo>
                    <a:pt x="3276600" y="1587500"/>
                  </a:lnTo>
                  <a:lnTo>
                    <a:pt x="3263900" y="1600200"/>
                  </a:lnTo>
                  <a:lnTo>
                    <a:pt x="3289300" y="1625600"/>
                  </a:lnTo>
                  <a:lnTo>
                    <a:pt x="3289300" y="1638300"/>
                  </a:lnTo>
                  <a:lnTo>
                    <a:pt x="3276600" y="1638300"/>
                  </a:lnTo>
                  <a:lnTo>
                    <a:pt x="3276600" y="1651000"/>
                  </a:lnTo>
                  <a:lnTo>
                    <a:pt x="3263900" y="1651000"/>
                  </a:lnTo>
                  <a:lnTo>
                    <a:pt x="3251200" y="1651000"/>
                  </a:lnTo>
                  <a:lnTo>
                    <a:pt x="3251200" y="1651000"/>
                  </a:lnTo>
                  <a:lnTo>
                    <a:pt x="3251200" y="1676400"/>
                  </a:lnTo>
                  <a:lnTo>
                    <a:pt x="3263900" y="1676400"/>
                  </a:lnTo>
                  <a:lnTo>
                    <a:pt x="3263900" y="1676400"/>
                  </a:lnTo>
                  <a:lnTo>
                    <a:pt x="3276600" y="1676400"/>
                  </a:lnTo>
                  <a:lnTo>
                    <a:pt x="3276600" y="1676400"/>
                  </a:lnTo>
                  <a:lnTo>
                    <a:pt x="3276600" y="1676400"/>
                  </a:lnTo>
                  <a:lnTo>
                    <a:pt x="3289300" y="1676400"/>
                  </a:lnTo>
                  <a:lnTo>
                    <a:pt x="3289300" y="1689100"/>
                  </a:lnTo>
                  <a:lnTo>
                    <a:pt x="3276600" y="1689100"/>
                  </a:lnTo>
                  <a:lnTo>
                    <a:pt x="3276600" y="1689100"/>
                  </a:lnTo>
                  <a:lnTo>
                    <a:pt x="3263900" y="1701800"/>
                  </a:lnTo>
                  <a:lnTo>
                    <a:pt x="3263900" y="1701800"/>
                  </a:lnTo>
                  <a:lnTo>
                    <a:pt x="3263900" y="1701800"/>
                  </a:lnTo>
                  <a:lnTo>
                    <a:pt x="3276600" y="1701800"/>
                  </a:lnTo>
                  <a:lnTo>
                    <a:pt x="3263900" y="1714500"/>
                  </a:lnTo>
                  <a:lnTo>
                    <a:pt x="3276600" y="1714500"/>
                  </a:lnTo>
                  <a:lnTo>
                    <a:pt x="3276600" y="1714500"/>
                  </a:lnTo>
                  <a:lnTo>
                    <a:pt x="3276600" y="1727200"/>
                  </a:lnTo>
                  <a:lnTo>
                    <a:pt x="3276600" y="1727200"/>
                  </a:lnTo>
                  <a:lnTo>
                    <a:pt x="3276600" y="1739900"/>
                  </a:lnTo>
                  <a:lnTo>
                    <a:pt x="3276600" y="1790700"/>
                  </a:lnTo>
                  <a:lnTo>
                    <a:pt x="3276600" y="1803400"/>
                  </a:lnTo>
                  <a:lnTo>
                    <a:pt x="3276600" y="1816100"/>
                  </a:lnTo>
                  <a:lnTo>
                    <a:pt x="3263900" y="1841500"/>
                  </a:lnTo>
                  <a:lnTo>
                    <a:pt x="3263900" y="1841500"/>
                  </a:lnTo>
                  <a:lnTo>
                    <a:pt x="3251200" y="1841500"/>
                  </a:lnTo>
                  <a:lnTo>
                    <a:pt x="3238500" y="1841500"/>
                  </a:lnTo>
                  <a:lnTo>
                    <a:pt x="3238500" y="1854200"/>
                  </a:lnTo>
                  <a:lnTo>
                    <a:pt x="3213100" y="1854200"/>
                  </a:lnTo>
                  <a:lnTo>
                    <a:pt x="3213100" y="1854200"/>
                  </a:lnTo>
                  <a:lnTo>
                    <a:pt x="3200400" y="1854200"/>
                  </a:lnTo>
                  <a:lnTo>
                    <a:pt x="3175000" y="1841500"/>
                  </a:lnTo>
                  <a:lnTo>
                    <a:pt x="3162300" y="1854200"/>
                  </a:lnTo>
                  <a:lnTo>
                    <a:pt x="3149600" y="1854200"/>
                  </a:lnTo>
                  <a:lnTo>
                    <a:pt x="3136900" y="1854200"/>
                  </a:lnTo>
                  <a:lnTo>
                    <a:pt x="3111500" y="1841500"/>
                  </a:lnTo>
                  <a:lnTo>
                    <a:pt x="3098800" y="1854200"/>
                  </a:lnTo>
                  <a:lnTo>
                    <a:pt x="3098800" y="1854200"/>
                  </a:lnTo>
                  <a:lnTo>
                    <a:pt x="3086100" y="1854200"/>
                  </a:lnTo>
                  <a:lnTo>
                    <a:pt x="3073400" y="1854200"/>
                  </a:lnTo>
                  <a:lnTo>
                    <a:pt x="3009900" y="1879600"/>
                  </a:lnTo>
                  <a:lnTo>
                    <a:pt x="3009900" y="1879600"/>
                  </a:lnTo>
                  <a:lnTo>
                    <a:pt x="2984500" y="1879600"/>
                  </a:lnTo>
                  <a:lnTo>
                    <a:pt x="2946400" y="1879600"/>
                  </a:lnTo>
                  <a:lnTo>
                    <a:pt x="2921000" y="1943100"/>
                  </a:lnTo>
                  <a:lnTo>
                    <a:pt x="2895600" y="1943100"/>
                  </a:lnTo>
                  <a:lnTo>
                    <a:pt x="2882900" y="1943100"/>
                  </a:lnTo>
                  <a:lnTo>
                    <a:pt x="2857500" y="1943100"/>
                  </a:lnTo>
                  <a:lnTo>
                    <a:pt x="2844800" y="1943100"/>
                  </a:lnTo>
                  <a:lnTo>
                    <a:pt x="2819400" y="1943100"/>
                  </a:lnTo>
                  <a:lnTo>
                    <a:pt x="2819400" y="1930400"/>
                  </a:lnTo>
                  <a:lnTo>
                    <a:pt x="2819400" y="1930400"/>
                  </a:lnTo>
                  <a:lnTo>
                    <a:pt x="2781300" y="1917700"/>
                  </a:lnTo>
                  <a:lnTo>
                    <a:pt x="2755900" y="1943100"/>
                  </a:lnTo>
                  <a:lnTo>
                    <a:pt x="2755900" y="1955800"/>
                  </a:lnTo>
                  <a:lnTo>
                    <a:pt x="2755900" y="1968500"/>
                  </a:lnTo>
                  <a:lnTo>
                    <a:pt x="2743200" y="1968500"/>
                  </a:lnTo>
                  <a:lnTo>
                    <a:pt x="2717800" y="1968500"/>
                  </a:lnTo>
                  <a:lnTo>
                    <a:pt x="2705100" y="1968500"/>
                  </a:lnTo>
                  <a:lnTo>
                    <a:pt x="2692400" y="1955800"/>
                  </a:lnTo>
                  <a:lnTo>
                    <a:pt x="2679700" y="1968500"/>
                  </a:lnTo>
                  <a:lnTo>
                    <a:pt x="2667000" y="1968500"/>
                  </a:lnTo>
                  <a:lnTo>
                    <a:pt x="2667000" y="1968500"/>
                  </a:lnTo>
                  <a:lnTo>
                    <a:pt x="2654300" y="1968500"/>
                  </a:lnTo>
                  <a:lnTo>
                    <a:pt x="2654300" y="1981200"/>
                  </a:lnTo>
                  <a:lnTo>
                    <a:pt x="2603500" y="1981200"/>
                  </a:lnTo>
                  <a:lnTo>
                    <a:pt x="2603500" y="1981200"/>
                  </a:lnTo>
                  <a:lnTo>
                    <a:pt x="2565400" y="1968500"/>
                  </a:lnTo>
                  <a:lnTo>
                    <a:pt x="2578100" y="1955800"/>
                  </a:lnTo>
                  <a:lnTo>
                    <a:pt x="2565400" y="1955800"/>
                  </a:lnTo>
                  <a:lnTo>
                    <a:pt x="2578100" y="1943100"/>
                  </a:lnTo>
                  <a:lnTo>
                    <a:pt x="2578100" y="1943100"/>
                  </a:lnTo>
                  <a:lnTo>
                    <a:pt x="2552700" y="1943100"/>
                  </a:lnTo>
                  <a:lnTo>
                    <a:pt x="2540000" y="1943100"/>
                  </a:lnTo>
                  <a:lnTo>
                    <a:pt x="2527300" y="1930400"/>
                  </a:lnTo>
                  <a:lnTo>
                    <a:pt x="2527300" y="1930400"/>
                  </a:lnTo>
                  <a:lnTo>
                    <a:pt x="2400300" y="1905000"/>
                  </a:lnTo>
                  <a:lnTo>
                    <a:pt x="2400300" y="1905000"/>
                  </a:lnTo>
                  <a:lnTo>
                    <a:pt x="2413000" y="1892300"/>
                  </a:lnTo>
                  <a:lnTo>
                    <a:pt x="2374900" y="1892300"/>
                  </a:lnTo>
                  <a:lnTo>
                    <a:pt x="2349500" y="1905000"/>
                  </a:lnTo>
                  <a:lnTo>
                    <a:pt x="2349500" y="1905000"/>
                  </a:lnTo>
                  <a:lnTo>
                    <a:pt x="2362200" y="1905000"/>
                  </a:lnTo>
                  <a:lnTo>
                    <a:pt x="2374900" y="1917700"/>
                  </a:lnTo>
                  <a:lnTo>
                    <a:pt x="2362200" y="1930400"/>
                  </a:lnTo>
                  <a:lnTo>
                    <a:pt x="2336800" y="1930400"/>
                  </a:lnTo>
                  <a:lnTo>
                    <a:pt x="2336800" y="1917700"/>
                  </a:lnTo>
                  <a:lnTo>
                    <a:pt x="2324100" y="1917700"/>
                  </a:lnTo>
                  <a:lnTo>
                    <a:pt x="2311400" y="1930400"/>
                  </a:lnTo>
                  <a:lnTo>
                    <a:pt x="2298700" y="1917700"/>
                  </a:lnTo>
                  <a:lnTo>
                    <a:pt x="2286000" y="1943100"/>
                  </a:lnTo>
                  <a:lnTo>
                    <a:pt x="2222500" y="1943100"/>
                  </a:lnTo>
                  <a:lnTo>
                    <a:pt x="2222500" y="1943100"/>
                  </a:lnTo>
                  <a:lnTo>
                    <a:pt x="2222500" y="1955800"/>
                  </a:lnTo>
                  <a:lnTo>
                    <a:pt x="2197100" y="1993900"/>
                  </a:lnTo>
                  <a:lnTo>
                    <a:pt x="2184400" y="1993900"/>
                  </a:lnTo>
                  <a:lnTo>
                    <a:pt x="2184400" y="1993900"/>
                  </a:lnTo>
                  <a:lnTo>
                    <a:pt x="2159000" y="2006600"/>
                  </a:lnTo>
                  <a:lnTo>
                    <a:pt x="2159000" y="2006600"/>
                  </a:lnTo>
                  <a:lnTo>
                    <a:pt x="2171700" y="2006600"/>
                  </a:lnTo>
                  <a:lnTo>
                    <a:pt x="2171700" y="2019300"/>
                  </a:lnTo>
                  <a:lnTo>
                    <a:pt x="2184400" y="2019300"/>
                  </a:lnTo>
                  <a:lnTo>
                    <a:pt x="2184400" y="2019300"/>
                  </a:lnTo>
                  <a:lnTo>
                    <a:pt x="2197100" y="2019300"/>
                  </a:lnTo>
                  <a:lnTo>
                    <a:pt x="2171700" y="2032000"/>
                  </a:lnTo>
                  <a:lnTo>
                    <a:pt x="2171700" y="2032000"/>
                  </a:lnTo>
                  <a:lnTo>
                    <a:pt x="2171700" y="2044700"/>
                  </a:lnTo>
                  <a:lnTo>
                    <a:pt x="2171700" y="2044700"/>
                  </a:lnTo>
                  <a:lnTo>
                    <a:pt x="2159000" y="2044700"/>
                  </a:lnTo>
                  <a:lnTo>
                    <a:pt x="2146300" y="2044700"/>
                  </a:lnTo>
                  <a:lnTo>
                    <a:pt x="2146300" y="2044700"/>
                  </a:lnTo>
                  <a:lnTo>
                    <a:pt x="2133600" y="2044700"/>
                  </a:lnTo>
                  <a:lnTo>
                    <a:pt x="2108200" y="2044700"/>
                  </a:lnTo>
                  <a:lnTo>
                    <a:pt x="2095500" y="2044700"/>
                  </a:lnTo>
                  <a:lnTo>
                    <a:pt x="2108200" y="2032000"/>
                  </a:lnTo>
                  <a:lnTo>
                    <a:pt x="2082800" y="2019300"/>
                  </a:lnTo>
                  <a:lnTo>
                    <a:pt x="2082800" y="2019300"/>
                  </a:lnTo>
                  <a:lnTo>
                    <a:pt x="2082800" y="2019300"/>
                  </a:lnTo>
                  <a:lnTo>
                    <a:pt x="2057400" y="2006600"/>
                  </a:lnTo>
                  <a:lnTo>
                    <a:pt x="2044700" y="2006600"/>
                  </a:lnTo>
                  <a:lnTo>
                    <a:pt x="2044700" y="2006600"/>
                  </a:lnTo>
                  <a:lnTo>
                    <a:pt x="2019300" y="2006600"/>
                  </a:lnTo>
                  <a:lnTo>
                    <a:pt x="2006600" y="2006600"/>
                  </a:lnTo>
                  <a:lnTo>
                    <a:pt x="2006600" y="1993900"/>
                  </a:lnTo>
                  <a:lnTo>
                    <a:pt x="2019300" y="1981200"/>
                  </a:lnTo>
                  <a:lnTo>
                    <a:pt x="1993900" y="1981200"/>
                  </a:lnTo>
                  <a:lnTo>
                    <a:pt x="1993900" y="1981200"/>
                  </a:lnTo>
                  <a:lnTo>
                    <a:pt x="1968500" y="1981200"/>
                  </a:lnTo>
                  <a:lnTo>
                    <a:pt x="1968500" y="1981200"/>
                  </a:lnTo>
                  <a:lnTo>
                    <a:pt x="1968500" y="1981200"/>
                  </a:lnTo>
                  <a:lnTo>
                    <a:pt x="1955800" y="1968500"/>
                  </a:lnTo>
                  <a:lnTo>
                    <a:pt x="1943100" y="1968500"/>
                  </a:lnTo>
                  <a:lnTo>
                    <a:pt x="1943100" y="1968500"/>
                  </a:lnTo>
                  <a:lnTo>
                    <a:pt x="1930400" y="1968500"/>
                  </a:lnTo>
                  <a:lnTo>
                    <a:pt x="1930400" y="1943100"/>
                  </a:lnTo>
                  <a:lnTo>
                    <a:pt x="1917700" y="1943100"/>
                  </a:lnTo>
                  <a:lnTo>
                    <a:pt x="1917700" y="1943100"/>
                  </a:lnTo>
                  <a:lnTo>
                    <a:pt x="1905000" y="1943100"/>
                  </a:lnTo>
                  <a:lnTo>
                    <a:pt x="1905000" y="1943100"/>
                  </a:lnTo>
                  <a:lnTo>
                    <a:pt x="1892300" y="1943100"/>
                  </a:lnTo>
                  <a:lnTo>
                    <a:pt x="1905000" y="1930400"/>
                  </a:lnTo>
                  <a:lnTo>
                    <a:pt x="1892300" y="1930400"/>
                  </a:lnTo>
                  <a:lnTo>
                    <a:pt x="1866900" y="1917700"/>
                  </a:lnTo>
                  <a:lnTo>
                    <a:pt x="1854200" y="1917700"/>
                  </a:lnTo>
                  <a:lnTo>
                    <a:pt x="1854200" y="1917700"/>
                  </a:lnTo>
                  <a:lnTo>
                    <a:pt x="1841500" y="1917700"/>
                  </a:lnTo>
                  <a:lnTo>
                    <a:pt x="1828800" y="1892300"/>
                  </a:lnTo>
                  <a:lnTo>
                    <a:pt x="1828800" y="1892300"/>
                  </a:lnTo>
                  <a:lnTo>
                    <a:pt x="1828800" y="1879600"/>
                  </a:lnTo>
                  <a:lnTo>
                    <a:pt x="1828800" y="1879600"/>
                  </a:lnTo>
                  <a:lnTo>
                    <a:pt x="1816100" y="1879600"/>
                  </a:lnTo>
                  <a:lnTo>
                    <a:pt x="1790700" y="1866900"/>
                  </a:lnTo>
                  <a:lnTo>
                    <a:pt x="1790700" y="1879600"/>
                  </a:lnTo>
                  <a:lnTo>
                    <a:pt x="1790700" y="1866900"/>
                  </a:lnTo>
                  <a:lnTo>
                    <a:pt x="1765300" y="1866900"/>
                  </a:lnTo>
                  <a:lnTo>
                    <a:pt x="1765300" y="1866900"/>
                  </a:lnTo>
                  <a:lnTo>
                    <a:pt x="1739900" y="1866900"/>
                  </a:lnTo>
                  <a:lnTo>
                    <a:pt x="1739900" y="1866900"/>
                  </a:lnTo>
                  <a:lnTo>
                    <a:pt x="1739900" y="1866900"/>
                  </a:lnTo>
                  <a:lnTo>
                    <a:pt x="1727200" y="1879600"/>
                  </a:lnTo>
                  <a:lnTo>
                    <a:pt x="1701800" y="1879600"/>
                  </a:lnTo>
                  <a:lnTo>
                    <a:pt x="1701800" y="1892300"/>
                  </a:lnTo>
                  <a:lnTo>
                    <a:pt x="1701800" y="1892300"/>
                  </a:lnTo>
                  <a:lnTo>
                    <a:pt x="1701800" y="1892300"/>
                  </a:lnTo>
                  <a:lnTo>
                    <a:pt x="1689100" y="1892300"/>
                  </a:lnTo>
                  <a:lnTo>
                    <a:pt x="1676400" y="1879600"/>
                  </a:lnTo>
                  <a:lnTo>
                    <a:pt x="1676400" y="1879600"/>
                  </a:lnTo>
                  <a:lnTo>
                    <a:pt x="1651000" y="1879600"/>
                  </a:lnTo>
                  <a:lnTo>
                    <a:pt x="1651000" y="1879600"/>
                  </a:lnTo>
                  <a:lnTo>
                    <a:pt x="1651000" y="1879600"/>
                  </a:lnTo>
                  <a:lnTo>
                    <a:pt x="1638300" y="1879600"/>
                  </a:lnTo>
                  <a:lnTo>
                    <a:pt x="1638300" y="1879600"/>
                  </a:lnTo>
                  <a:lnTo>
                    <a:pt x="1625600" y="1879600"/>
                  </a:lnTo>
                  <a:lnTo>
                    <a:pt x="1625600" y="1866900"/>
                  </a:lnTo>
                  <a:lnTo>
                    <a:pt x="1638300" y="1866900"/>
                  </a:lnTo>
                  <a:lnTo>
                    <a:pt x="1638300" y="1854200"/>
                  </a:lnTo>
                  <a:lnTo>
                    <a:pt x="1612900" y="1854200"/>
                  </a:lnTo>
                  <a:lnTo>
                    <a:pt x="1612900" y="1841500"/>
                  </a:lnTo>
                  <a:lnTo>
                    <a:pt x="1612900" y="1841500"/>
                  </a:lnTo>
                  <a:lnTo>
                    <a:pt x="1625600" y="1841500"/>
                  </a:lnTo>
                  <a:lnTo>
                    <a:pt x="1625600" y="1841500"/>
                  </a:lnTo>
                  <a:lnTo>
                    <a:pt x="1612900" y="1841500"/>
                  </a:lnTo>
                  <a:lnTo>
                    <a:pt x="1612900" y="1828800"/>
                  </a:lnTo>
                  <a:lnTo>
                    <a:pt x="1600200" y="1828800"/>
                  </a:lnTo>
                  <a:lnTo>
                    <a:pt x="1600200" y="1828800"/>
                  </a:lnTo>
                  <a:lnTo>
                    <a:pt x="1600200" y="18288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62100" y="18161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87500" y="1816100"/>
                  </a:lnTo>
                  <a:lnTo>
                    <a:pt x="1612900" y="1816100"/>
                  </a:lnTo>
                  <a:lnTo>
                    <a:pt x="1612900" y="1816100"/>
                  </a:lnTo>
                  <a:lnTo>
                    <a:pt x="1600200" y="1816100"/>
                  </a:lnTo>
                  <a:lnTo>
                    <a:pt x="1600200" y="1816100"/>
                  </a:lnTo>
                  <a:lnTo>
                    <a:pt x="1587500" y="1803400"/>
                  </a:lnTo>
                  <a:lnTo>
                    <a:pt x="1587500" y="1803400"/>
                  </a:lnTo>
                  <a:lnTo>
                    <a:pt x="1574800" y="1803400"/>
                  </a:lnTo>
                  <a:lnTo>
                    <a:pt x="1562100" y="1790700"/>
                  </a:lnTo>
                  <a:lnTo>
                    <a:pt x="1562100" y="1790700"/>
                  </a:lnTo>
                  <a:lnTo>
                    <a:pt x="1562100" y="1790700"/>
                  </a:lnTo>
                  <a:lnTo>
                    <a:pt x="1536700" y="1790700"/>
                  </a:lnTo>
                  <a:lnTo>
                    <a:pt x="1524000" y="1790700"/>
                  </a:lnTo>
                  <a:lnTo>
                    <a:pt x="1524000" y="1790700"/>
                  </a:lnTo>
                  <a:lnTo>
                    <a:pt x="1511300" y="1790700"/>
                  </a:lnTo>
                  <a:lnTo>
                    <a:pt x="1498600" y="1803400"/>
                  </a:lnTo>
                  <a:lnTo>
                    <a:pt x="1435100" y="1790700"/>
                  </a:lnTo>
                  <a:lnTo>
                    <a:pt x="1435100" y="1790700"/>
                  </a:lnTo>
                  <a:lnTo>
                    <a:pt x="1384300" y="1778000"/>
                  </a:lnTo>
                  <a:lnTo>
                    <a:pt x="1371600" y="1778000"/>
                  </a:lnTo>
                  <a:lnTo>
                    <a:pt x="1346200" y="1778000"/>
                  </a:lnTo>
                  <a:lnTo>
                    <a:pt x="1346200" y="1790700"/>
                  </a:lnTo>
                  <a:lnTo>
                    <a:pt x="1320800" y="1790700"/>
                  </a:lnTo>
                  <a:lnTo>
                    <a:pt x="1308100" y="1790700"/>
                  </a:lnTo>
                  <a:lnTo>
                    <a:pt x="1282700" y="1778000"/>
                  </a:lnTo>
                  <a:lnTo>
                    <a:pt x="1282700" y="1778000"/>
                  </a:lnTo>
                  <a:lnTo>
                    <a:pt x="1244600" y="1778000"/>
                  </a:lnTo>
                  <a:lnTo>
                    <a:pt x="1244600" y="1790700"/>
                  </a:lnTo>
                  <a:lnTo>
                    <a:pt x="1219200" y="1790700"/>
                  </a:lnTo>
                  <a:lnTo>
                    <a:pt x="1219200" y="1790700"/>
                  </a:lnTo>
                  <a:lnTo>
                    <a:pt x="1206500" y="1790700"/>
                  </a:lnTo>
                  <a:lnTo>
                    <a:pt x="1193800" y="1778000"/>
                  </a:lnTo>
                  <a:lnTo>
                    <a:pt x="1066800" y="1765300"/>
                  </a:lnTo>
                  <a:lnTo>
                    <a:pt x="1066800" y="1778000"/>
                  </a:lnTo>
                  <a:lnTo>
                    <a:pt x="1028700" y="1778000"/>
                  </a:lnTo>
                  <a:lnTo>
                    <a:pt x="1028700" y="1765300"/>
                  </a:lnTo>
                  <a:lnTo>
                    <a:pt x="1016000" y="1752600"/>
                  </a:lnTo>
                  <a:lnTo>
                    <a:pt x="1016000" y="1752600"/>
                  </a:lnTo>
                  <a:lnTo>
                    <a:pt x="1016000" y="1752600"/>
                  </a:lnTo>
                  <a:lnTo>
                    <a:pt x="1003300" y="1752600"/>
                  </a:lnTo>
                  <a:lnTo>
                    <a:pt x="1003300" y="1752600"/>
                  </a:lnTo>
                  <a:lnTo>
                    <a:pt x="990600" y="1752600"/>
                  </a:lnTo>
                  <a:lnTo>
                    <a:pt x="1003300" y="1739900"/>
                  </a:lnTo>
                  <a:lnTo>
                    <a:pt x="1003300" y="1727200"/>
                  </a:lnTo>
                  <a:lnTo>
                    <a:pt x="1003300" y="1727200"/>
                  </a:lnTo>
                  <a:lnTo>
                    <a:pt x="990600" y="1727200"/>
                  </a:lnTo>
                  <a:lnTo>
                    <a:pt x="1003300" y="1714500"/>
                  </a:lnTo>
                  <a:lnTo>
                    <a:pt x="990600" y="1714500"/>
                  </a:lnTo>
                  <a:lnTo>
                    <a:pt x="990600" y="1701800"/>
                  </a:lnTo>
                  <a:lnTo>
                    <a:pt x="977900" y="1701800"/>
                  </a:lnTo>
                  <a:lnTo>
                    <a:pt x="990600" y="1689100"/>
                  </a:lnTo>
                  <a:lnTo>
                    <a:pt x="977900" y="1689100"/>
                  </a:lnTo>
                  <a:lnTo>
                    <a:pt x="977900" y="1689100"/>
                  </a:lnTo>
                  <a:lnTo>
                    <a:pt x="952500" y="1689100"/>
                  </a:lnTo>
                  <a:lnTo>
                    <a:pt x="939800" y="1689100"/>
                  </a:lnTo>
                  <a:lnTo>
                    <a:pt x="914400" y="1676400"/>
                  </a:lnTo>
                  <a:lnTo>
                    <a:pt x="901700" y="1663700"/>
                  </a:lnTo>
                  <a:lnTo>
                    <a:pt x="889000" y="1663700"/>
                  </a:lnTo>
                  <a:lnTo>
                    <a:pt x="901700" y="1663700"/>
                  </a:lnTo>
                  <a:lnTo>
                    <a:pt x="876300" y="1663700"/>
                  </a:lnTo>
                  <a:lnTo>
                    <a:pt x="876300" y="1651000"/>
                  </a:lnTo>
                  <a:lnTo>
                    <a:pt x="863600" y="1651000"/>
                  </a:lnTo>
                  <a:lnTo>
                    <a:pt x="876300" y="1651000"/>
                  </a:lnTo>
                  <a:lnTo>
                    <a:pt x="876300" y="1651000"/>
                  </a:lnTo>
                  <a:lnTo>
                    <a:pt x="876300" y="1638300"/>
                  </a:lnTo>
                  <a:lnTo>
                    <a:pt x="863600" y="1625600"/>
                  </a:lnTo>
                  <a:lnTo>
                    <a:pt x="863600" y="1625600"/>
                  </a:lnTo>
                  <a:lnTo>
                    <a:pt x="876300" y="1638300"/>
                  </a:lnTo>
                  <a:lnTo>
                    <a:pt x="876300" y="1625600"/>
                  </a:lnTo>
                  <a:lnTo>
                    <a:pt x="901700" y="1625600"/>
                  </a:lnTo>
                  <a:lnTo>
                    <a:pt x="901700" y="1625600"/>
                  </a:lnTo>
                  <a:lnTo>
                    <a:pt x="901700" y="1625600"/>
                  </a:lnTo>
                  <a:lnTo>
                    <a:pt x="927100" y="1612900"/>
                  </a:lnTo>
                  <a:lnTo>
                    <a:pt x="927100" y="1612900"/>
                  </a:lnTo>
                  <a:lnTo>
                    <a:pt x="952500" y="1625600"/>
                  </a:lnTo>
                  <a:lnTo>
                    <a:pt x="965200" y="1625600"/>
                  </a:lnTo>
                  <a:lnTo>
                    <a:pt x="965200" y="1625600"/>
                  </a:lnTo>
                  <a:lnTo>
                    <a:pt x="977900" y="1625600"/>
                  </a:lnTo>
                  <a:lnTo>
                    <a:pt x="965200" y="16129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77900" y="1587500"/>
                  </a:lnTo>
                  <a:lnTo>
                    <a:pt x="965200" y="1587500"/>
                  </a:lnTo>
                  <a:lnTo>
                    <a:pt x="965200" y="1574800"/>
                  </a:lnTo>
                  <a:lnTo>
                    <a:pt x="965200" y="15621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65200" y="1536700"/>
                  </a:lnTo>
                  <a:lnTo>
                    <a:pt x="965200" y="15367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11300"/>
                  </a:lnTo>
                  <a:lnTo>
                    <a:pt x="939800" y="1498600"/>
                  </a:lnTo>
                  <a:lnTo>
                    <a:pt x="939800" y="1498600"/>
                  </a:lnTo>
                  <a:lnTo>
                    <a:pt x="952500" y="1485900"/>
                  </a:lnTo>
                  <a:lnTo>
                    <a:pt x="952500" y="1485900"/>
                  </a:lnTo>
                  <a:lnTo>
                    <a:pt x="939800" y="1473200"/>
                  </a:lnTo>
                  <a:lnTo>
                    <a:pt x="939800" y="1473200"/>
                  </a:lnTo>
                  <a:lnTo>
                    <a:pt x="939800" y="1460500"/>
                  </a:lnTo>
                  <a:lnTo>
                    <a:pt x="939800" y="1460500"/>
                  </a:lnTo>
                  <a:lnTo>
                    <a:pt x="939800" y="1460500"/>
                  </a:lnTo>
                  <a:lnTo>
                    <a:pt x="927100" y="1460500"/>
                  </a:lnTo>
                  <a:lnTo>
                    <a:pt x="927100" y="1447800"/>
                  </a:lnTo>
                  <a:lnTo>
                    <a:pt x="939800" y="1447800"/>
                  </a:lnTo>
                  <a:lnTo>
                    <a:pt x="952500" y="1447800"/>
                  </a:lnTo>
                  <a:lnTo>
                    <a:pt x="939800" y="1447800"/>
                  </a:lnTo>
                  <a:lnTo>
                    <a:pt x="939800" y="1435100"/>
                  </a:lnTo>
                  <a:lnTo>
                    <a:pt x="965200" y="1435100"/>
                  </a:lnTo>
                  <a:lnTo>
                    <a:pt x="977900" y="1435100"/>
                  </a:lnTo>
                  <a:lnTo>
                    <a:pt x="1003300" y="1447800"/>
                  </a:lnTo>
                  <a:lnTo>
                    <a:pt x="1028700" y="1447800"/>
                  </a:lnTo>
                  <a:lnTo>
                    <a:pt x="1028700" y="1447800"/>
                  </a:lnTo>
                  <a:lnTo>
                    <a:pt x="1028700" y="1435100"/>
                  </a:lnTo>
                  <a:lnTo>
                    <a:pt x="1028700" y="1435100"/>
                  </a:lnTo>
                  <a:lnTo>
                    <a:pt x="1016000" y="1435100"/>
                  </a:lnTo>
                  <a:lnTo>
                    <a:pt x="1028700" y="1422400"/>
                  </a:lnTo>
                  <a:lnTo>
                    <a:pt x="1016000" y="1422400"/>
                  </a:lnTo>
                  <a:lnTo>
                    <a:pt x="1016000" y="1422400"/>
                  </a:lnTo>
                  <a:lnTo>
                    <a:pt x="1016000" y="1422400"/>
                  </a:lnTo>
                  <a:lnTo>
                    <a:pt x="1016000" y="1409700"/>
                  </a:lnTo>
                  <a:lnTo>
                    <a:pt x="1003300" y="1397000"/>
                  </a:lnTo>
                  <a:lnTo>
                    <a:pt x="1016000" y="1397000"/>
                  </a:lnTo>
                  <a:lnTo>
                    <a:pt x="1003300" y="1397000"/>
                  </a:lnTo>
                  <a:lnTo>
                    <a:pt x="1003300" y="1384300"/>
                  </a:lnTo>
                  <a:lnTo>
                    <a:pt x="1003300" y="1384300"/>
                  </a:lnTo>
                  <a:lnTo>
                    <a:pt x="990600" y="1384300"/>
                  </a:lnTo>
                  <a:lnTo>
                    <a:pt x="977900" y="1371600"/>
                  </a:lnTo>
                  <a:lnTo>
                    <a:pt x="977900" y="1371600"/>
                  </a:lnTo>
                  <a:lnTo>
                    <a:pt x="965200" y="1371600"/>
                  </a:lnTo>
                  <a:lnTo>
                    <a:pt x="965200" y="1371600"/>
                  </a:lnTo>
                  <a:lnTo>
                    <a:pt x="965200" y="1358900"/>
                  </a:lnTo>
                  <a:lnTo>
                    <a:pt x="952500" y="1358900"/>
                  </a:lnTo>
                  <a:lnTo>
                    <a:pt x="952500" y="1358900"/>
                  </a:lnTo>
                  <a:lnTo>
                    <a:pt x="939800" y="1358900"/>
                  </a:lnTo>
                  <a:lnTo>
                    <a:pt x="939800" y="1358900"/>
                  </a:lnTo>
                  <a:lnTo>
                    <a:pt x="927100" y="1346200"/>
                  </a:lnTo>
                  <a:lnTo>
                    <a:pt x="939800" y="1333500"/>
                  </a:lnTo>
                  <a:lnTo>
                    <a:pt x="927100" y="1333500"/>
                  </a:lnTo>
                  <a:lnTo>
                    <a:pt x="927100" y="1320800"/>
                  </a:lnTo>
                  <a:lnTo>
                    <a:pt x="939800" y="1320800"/>
                  </a:lnTo>
                  <a:lnTo>
                    <a:pt x="939800" y="1320800"/>
                  </a:lnTo>
                  <a:lnTo>
                    <a:pt x="952500" y="1333500"/>
                  </a:lnTo>
                  <a:lnTo>
                    <a:pt x="977900" y="1333500"/>
                  </a:lnTo>
                  <a:lnTo>
                    <a:pt x="977900" y="1320800"/>
                  </a:lnTo>
                  <a:lnTo>
                    <a:pt x="977900" y="1320800"/>
                  </a:lnTo>
                  <a:lnTo>
                    <a:pt x="990600" y="1320800"/>
                  </a:lnTo>
                  <a:lnTo>
                    <a:pt x="977900" y="1320800"/>
                  </a:lnTo>
                  <a:lnTo>
                    <a:pt x="952500" y="1333500"/>
                  </a:lnTo>
                  <a:lnTo>
                    <a:pt x="927100" y="1320800"/>
                  </a:lnTo>
                  <a:lnTo>
                    <a:pt x="939800" y="1320800"/>
                  </a:lnTo>
                  <a:lnTo>
                    <a:pt x="952500" y="1320800"/>
                  </a:lnTo>
                  <a:lnTo>
                    <a:pt x="990600" y="1320800"/>
                  </a:lnTo>
                  <a:lnTo>
                    <a:pt x="965200" y="1308100"/>
                  </a:lnTo>
                  <a:lnTo>
                    <a:pt x="965200" y="1308100"/>
                  </a:lnTo>
                  <a:lnTo>
                    <a:pt x="965200" y="1308100"/>
                  </a:lnTo>
                  <a:lnTo>
                    <a:pt x="977900" y="1308100"/>
                  </a:lnTo>
                  <a:lnTo>
                    <a:pt x="977900" y="1308100"/>
                  </a:lnTo>
                  <a:lnTo>
                    <a:pt x="990600" y="1308100"/>
                  </a:lnTo>
                  <a:lnTo>
                    <a:pt x="990600" y="1308100"/>
                  </a:lnTo>
                  <a:lnTo>
                    <a:pt x="1016000" y="1295400"/>
                  </a:lnTo>
                  <a:lnTo>
                    <a:pt x="1041400" y="1270000"/>
                  </a:lnTo>
                  <a:lnTo>
                    <a:pt x="1028700" y="1257300"/>
                  </a:lnTo>
                  <a:lnTo>
                    <a:pt x="1041400" y="1257300"/>
                  </a:lnTo>
                  <a:lnTo>
                    <a:pt x="1041400" y="1257300"/>
                  </a:lnTo>
                  <a:lnTo>
                    <a:pt x="1066800" y="1282700"/>
                  </a:lnTo>
                  <a:lnTo>
                    <a:pt x="1066800" y="1282700"/>
                  </a:lnTo>
                  <a:lnTo>
                    <a:pt x="1079500" y="1295400"/>
                  </a:lnTo>
                  <a:lnTo>
                    <a:pt x="1104900" y="1295400"/>
                  </a:lnTo>
                  <a:lnTo>
                    <a:pt x="1104900" y="1295400"/>
                  </a:lnTo>
                  <a:lnTo>
                    <a:pt x="1104900" y="1295400"/>
                  </a:lnTo>
                  <a:lnTo>
                    <a:pt x="1104900" y="1282700"/>
                  </a:lnTo>
                  <a:lnTo>
                    <a:pt x="1104900" y="1282700"/>
                  </a:lnTo>
                  <a:lnTo>
                    <a:pt x="1104900" y="1282700"/>
                  </a:lnTo>
                  <a:lnTo>
                    <a:pt x="1092200" y="1282700"/>
                  </a:lnTo>
                  <a:lnTo>
                    <a:pt x="1104900" y="1270000"/>
                  </a:lnTo>
                  <a:lnTo>
                    <a:pt x="1092200" y="1270000"/>
                  </a:lnTo>
                  <a:lnTo>
                    <a:pt x="1092200" y="1270000"/>
                  </a:lnTo>
                  <a:lnTo>
                    <a:pt x="1092200" y="1257300"/>
                  </a:lnTo>
                  <a:lnTo>
                    <a:pt x="1079500" y="1257300"/>
                  </a:lnTo>
                  <a:lnTo>
                    <a:pt x="1079500" y="1257300"/>
                  </a:lnTo>
                  <a:lnTo>
                    <a:pt x="1079500" y="1257300"/>
                  </a:lnTo>
                  <a:lnTo>
                    <a:pt x="1079500" y="1244600"/>
                  </a:lnTo>
                  <a:lnTo>
                    <a:pt x="1066800" y="1244600"/>
                  </a:lnTo>
                  <a:lnTo>
                    <a:pt x="1054100" y="1244600"/>
                  </a:lnTo>
                  <a:lnTo>
                    <a:pt x="1054100" y="1244600"/>
                  </a:lnTo>
                  <a:lnTo>
                    <a:pt x="1054100" y="1231900"/>
                  </a:lnTo>
                  <a:lnTo>
                    <a:pt x="1041400" y="1219200"/>
                  </a:lnTo>
                  <a:lnTo>
                    <a:pt x="1041400" y="1219200"/>
                  </a:lnTo>
                  <a:lnTo>
                    <a:pt x="1016000" y="1219200"/>
                  </a:lnTo>
                  <a:lnTo>
                    <a:pt x="10160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77900" y="1219200"/>
                  </a:lnTo>
                  <a:lnTo>
                    <a:pt x="977900" y="1219200"/>
                  </a:lnTo>
                  <a:lnTo>
                    <a:pt x="965200" y="1219200"/>
                  </a:lnTo>
                  <a:lnTo>
                    <a:pt x="965200" y="1219200"/>
                  </a:lnTo>
                  <a:lnTo>
                    <a:pt x="965200" y="1219200"/>
                  </a:lnTo>
                  <a:lnTo>
                    <a:pt x="952500" y="1219200"/>
                  </a:lnTo>
                  <a:lnTo>
                    <a:pt x="952500" y="1219200"/>
                  </a:lnTo>
                  <a:lnTo>
                    <a:pt x="952500" y="1206500"/>
                  </a:lnTo>
                  <a:lnTo>
                    <a:pt x="939800" y="1219200"/>
                  </a:lnTo>
                  <a:lnTo>
                    <a:pt x="927100" y="1219200"/>
                  </a:lnTo>
                  <a:lnTo>
                    <a:pt x="914400" y="1231900"/>
                  </a:lnTo>
                  <a:lnTo>
                    <a:pt x="901700" y="1231900"/>
                  </a:lnTo>
                  <a:lnTo>
                    <a:pt x="889000" y="1231900"/>
                  </a:lnTo>
                  <a:lnTo>
                    <a:pt x="876300" y="1231900"/>
                  </a:lnTo>
                  <a:lnTo>
                    <a:pt x="876300" y="1219200"/>
                  </a:lnTo>
                  <a:lnTo>
                    <a:pt x="901700" y="1219200"/>
                  </a:lnTo>
                  <a:lnTo>
                    <a:pt x="914400" y="1219200"/>
                  </a:lnTo>
                  <a:lnTo>
                    <a:pt x="901700" y="1206500"/>
                  </a:lnTo>
                  <a:lnTo>
                    <a:pt x="901700" y="1206500"/>
                  </a:lnTo>
                  <a:lnTo>
                    <a:pt x="889000" y="1206500"/>
                  </a:lnTo>
                  <a:lnTo>
                    <a:pt x="889000" y="1206500"/>
                  </a:lnTo>
                  <a:lnTo>
                    <a:pt x="889000" y="1219200"/>
                  </a:lnTo>
                  <a:lnTo>
                    <a:pt x="889000" y="1219200"/>
                  </a:lnTo>
                  <a:lnTo>
                    <a:pt x="863600" y="1206500"/>
                  </a:lnTo>
                  <a:lnTo>
                    <a:pt x="850900" y="1206500"/>
                  </a:lnTo>
                  <a:lnTo>
                    <a:pt x="838200" y="1206500"/>
                  </a:lnTo>
                  <a:lnTo>
                    <a:pt x="825500" y="1219200"/>
                  </a:lnTo>
                  <a:lnTo>
                    <a:pt x="825500" y="1219200"/>
                  </a:lnTo>
                  <a:lnTo>
                    <a:pt x="825500" y="1219200"/>
                  </a:lnTo>
                  <a:lnTo>
                    <a:pt x="838200" y="1219200"/>
                  </a:lnTo>
                  <a:lnTo>
                    <a:pt x="838200" y="1231900"/>
                  </a:lnTo>
                  <a:lnTo>
                    <a:pt x="825500" y="1231900"/>
                  </a:lnTo>
                  <a:lnTo>
                    <a:pt x="812800" y="1231900"/>
                  </a:lnTo>
                  <a:lnTo>
                    <a:pt x="800100" y="1231900"/>
                  </a:lnTo>
                  <a:lnTo>
                    <a:pt x="787400" y="1231900"/>
                  </a:lnTo>
                  <a:lnTo>
                    <a:pt x="787400" y="1219200"/>
                  </a:lnTo>
                  <a:lnTo>
                    <a:pt x="774700" y="1206500"/>
                  </a:lnTo>
                  <a:lnTo>
                    <a:pt x="774700" y="1219200"/>
                  </a:lnTo>
                  <a:lnTo>
                    <a:pt x="762000" y="1219200"/>
                  </a:lnTo>
                  <a:lnTo>
                    <a:pt x="736600" y="1219200"/>
                  </a:lnTo>
                  <a:lnTo>
                    <a:pt x="736600" y="1219200"/>
                  </a:lnTo>
                  <a:lnTo>
                    <a:pt x="723900" y="1219200"/>
                  </a:lnTo>
                  <a:lnTo>
                    <a:pt x="723900" y="1219200"/>
                  </a:lnTo>
                  <a:lnTo>
                    <a:pt x="711200" y="1219200"/>
                  </a:lnTo>
                  <a:lnTo>
                    <a:pt x="711200" y="1219200"/>
                  </a:lnTo>
                  <a:lnTo>
                    <a:pt x="698500" y="1219200"/>
                  </a:lnTo>
                  <a:lnTo>
                    <a:pt x="698500" y="1231900"/>
                  </a:lnTo>
                  <a:lnTo>
                    <a:pt x="698500" y="1231900"/>
                  </a:lnTo>
                  <a:lnTo>
                    <a:pt x="685800" y="1244600"/>
                  </a:lnTo>
                  <a:lnTo>
                    <a:pt x="673100" y="1244600"/>
                  </a:lnTo>
                  <a:lnTo>
                    <a:pt x="673100" y="1244600"/>
                  </a:lnTo>
                  <a:lnTo>
                    <a:pt x="6604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31900"/>
                  </a:lnTo>
                  <a:lnTo>
                    <a:pt x="6350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31900"/>
                  </a:lnTo>
                  <a:lnTo>
                    <a:pt x="635000" y="1244600"/>
                  </a:lnTo>
                  <a:lnTo>
                    <a:pt x="635000" y="1244600"/>
                  </a:lnTo>
                  <a:lnTo>
                    <a:pt x="635000" y="12446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622300" y="1257300"/>
                  </a:lnTo>
                  <a:lnTo>
                    <a:pt x="609600" y="1257300"/>
                  </a:lnTo>
                  <a:lnTo>
                    <a:pt x="596900" y="1257300"/>
                  </a:lnTo>
                  <a:lnTo>
                    <a:pt x="596900" y="1257300"/>
                  </a:lnTo>
                  <a:lnTo>
                    <a:pt x="609600" y="12573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596900" y="1244600"/>
                  </a:lnTo>
                  <a:lnTo>
                    <a:pt x="596900" y="1244600"/>
                  </a:lnTo>
                  <a:lnTo>
                    <a:pt x="596900" y="1244600"/>
                  </a:lnTo>
                  <a:lnTo>
                    <a:pt x="609600" y="1244600"/>
                  </a:lnTo>
                  <a:lnTo>
                    <a:pt x="596900" y="1231900"/>
                  </a:lnTo>
                  <a:lnTo>
                    <a:pt x="596900" y="1231900"/>
                  </a:lnTo>
                  <a:lnTo>
                    <a:pt x="584200" y="1231900"/>
                  </a:lnTo>
                  <a:lnTo>
                    <a:pt x="596900" y="1231900"/>
                  </a:lnTo>
                  <a:lnTo>
                    <a:pt x="596900" y="1219200"/>
                  </a:lnTo>
                  <a:lnTo>
                    <a:pt x="596900" y="1219200"/>
                  </a:lnTo>
                  <a:lnTo>
                    <a:pt x="571500" y="1219200"/>
                  </a:lnTo>
                  <a:lnTo>
                    <a:pt x="571500" y="1206500"/>
                  </a:lnTo>
                  <a:lnTo>
                    <a:pt x="571500" y="1193800"/>
                  </a:lnTo>
                  <a:lnTo>
                    <a:pt x="558800" y="1181100"/>
                  </a:lnTo>
                  <a:lnTo>
                    <a:pt x="558800" y="1181100"/>
                  </a:lnTo>
                  <a:lnTo>
                    <a:pt x="546100" y="1181100"/>
                  </a:lnTo>
                  <a:lnTo>
                    <a:pt x="533400" y="1181100"/>
                  </a:lnTo>
                  <a:lnTo>
                    <a:pt x="533400" y="1168400"/>
                  </a:lnTo>
                  <a:lnTo>
                    <a:pt x="520700" y="1168400"/>
                  </a:lnTo>
                  <a:lnTo>
                    <a:pt x="533400" y="1168400"/>
                  </a:lnTo>
                  <a:lnTo>
                    <a:pt x="533400" y="1168400"/>
                  </a:lnTo>
                  <a:lnTo>
                    <a:pt x="533400" y="1168400"/>
                  </a:lnTo>
                  <a:lnTo>
                    <a:pt x="520700" y="1168400"/>
                  </a:lnTo>
                  <a:lnTo>
                    <a:pt x="520700" y="1155700"/>
                  </a:lnTo>
                  <a:lnTo>
                    <a:pt x="508000" y="1155700"/>
                  </a:lnTo>
                  <a:lnTo>
                    <a:pt x="495300" y="1168400"/>
                  </a:lnTo>
                  <a:lnTo>
                    <a:pt x="495300" y="1155700"/>
                  </a:lnTo>
                  <a:lnTo>
                    <a:pt x="482600" y="1143000"/>
                  </a:lnTo>
                  <a:lnTo>
                    <a:pt x="482600" y="1143000"/>
                  </a:lnTo>
                  <a:lnTo>
                    <a:pt x="495300" y="11430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508000" y="1143000"/>
                  </a:lnTo>
                  <a:lnTo>
                    <a:pt x="520700" y="1143000"/>
                  </a:lnTo>
                  <a:lnTo>
                    <a:pt x="533400" y="1117600"/>
                  </a:lnTo>
                  <a:lnTo>
                    <a:pt x="520700" y="1117600"/>
                  </a:lnTo>
                  <a:lnTo>
                    <a:pt x="520700" y="1117600"/>
                  </a:lnTo>
                  <a:lnTo>
                    <a:pt x="508000" y="11049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495300" y="1092200"/>
                  </a:lnTo>
                  <a:lnTo>
                    <a:pt x="495300" y="1092200"/>
                  </a:lnTo>
                  <a:lnTo>
                    <a:pt x="482600" y="1092200"/>
                  </a:lnTo>
                  <a:lnTo>
                    <a:pt x="469900" y="1092200"/>
                  </a:lnTo>
                  <a:lnTo>
                    <a:pt x="457200" y="1092200"/>
                  </a:lnTo>
                  <a:lnTo>
                    <a:pt x="444500" y="1092200"/>
                  </a:lnTo>
                  <a:lnTo>
                    <a:pt x="444500" y="1104900"/>
                  </a:lnTo>
                  <a:lnTo>
                    <a:pt x="431800" y="1104900"/>
                  </a:lnTo>
                  <a:lnTo>
                    <a:pt x="431800" y="1104900"/>
                  </a:lnTo>
                  <a:lnTo>
                    <a:pt x="431800" y="1092200"/>
                  </a:lnTo>
                  <a:lnTo>
                    <a:pt x="419100" y="1079500"/>
                  </a:lnTo>
                  <a:lnTo>
                    <a:pt x="419100" y="1079500"/>
                  </a:lnTo>
                  <a:lnTo>
                    <a:pt x="406400" y="1079500"/>
                  </a:lnTo>
                  <a:lnTo>
                    <a:pt x="419100" y="1079500"/>
                  </a:lnTo>
                  <a:lnTo>
                    <a:pt x="419100" y="10795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431800" y="10668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393700" y="1054100"/>
                  </a:lnTo>
                  <a:lnTo>
                    <a:pt x="393700" y="1054100"/>
                  </a:lnTo>
                  <a:lnTo>
                    <a:pt x="393700" y="1054100"/>
                  </a:lnTo>
                  <a:lnTo>
                    <a:pt x="381000" y="1054100"/>
                  </a:lnTo>
                  <a:lnTo>
                    <a:pt x="330200" y="1041400"/>
                  </a:lnTo>
                  <a:lnTo>
                    <a:pt x="330200" y="1041400"/>
                  </a:lnTo>
                  <a:lnTo>
                    <a:pt x="304800" y="1028700"/>
                  </a:lnTo>
                  <a:lnTo>
                    <a:pt x="304800" y="1028700"/>
                  </a:lnTo>
                  <a:lnTo>
                    <a:pt x="292100" y="1028700"/>
                  </a:lnTo>
                  <a:lnTo>
                    <a:pt x="292100" y="1028700"/>
                  </a:lnTo>
                  <a:lnTo>
                    <a:pt x="266700" y="1028700"/>
                  </a:lnTo>
                  <a:lnTo>
                    <a:pt x="266700" y="1016000"/>
                  </a:lnTo>
                  <a:lnTo>
                    <a:pt x="241300" y="1016000"/>
                  </a:lnTo>
                  <a:lnTo>
                    <a:pt x="241300" y="1016000"/>
                  </a:lnTo>
                  <a:lnTo>
                    <a:pt x="215900" y="1003300"/>
                  </a:lnTo>
                  <a:lnTo>
                    <a:pt x="215900" y="1003300"/>
                  </a:lnTo>
                  <a:lnTo>
                    <a:pt x="215900" y="1016000"/>
                  </a:lnTo>
                  <a:lnTo>
                    <a:pt x="203200" y="1016000"/>
                  </a:lnTo>
                  <a:lnTo>
                    <a:pt x="215900" y="10160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203200" y="1041400"/>
                  </a:lnTo>
                  <a:lnTo>
                    <a:pt x="215900" y="1041400"/>
                  </a:lnTo>
                  <a:lnTo>
                    <a:pt x="203200" y="1054100"/>
                  </a:lnTo>
                  <a:lnTo>
                    <a:pt x="190500" y="1054100"/>
                  </a:lnTo>
                  <a:lnTo>
                    <a:pt x="190500" y="1041400"/>
                  </a:lnTo>
                  <a:lnTo>
                    <a:pt x="190500" y="1041400"/>
                  </a:lnTo>
                  <a:lnTo>
                    <a:pt x="177800" y="1054100"/>
                  </a:lnTo>
                  <a:lnTo>
                    <a:pt x="50800" y="1041400"/>
                  </a:lnTo>
                  <a:lnTo>
                    <a:pt x="50800" y="1028700"/>
                  </a:lnTo>
                  <a:lnTo>
                    <a:pt x="63500" y="1028700"/>
                  </a:lnTo>
                  <a:lnTo>
                    <a:pt x="635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990600"/>
                  </a:lnTo>
                  <a:lnTo>
                    <a:pt x="38100" y="990600"/>
                  </a:lnTo>
                  <a:lnTo>
                    <a:pt x="38100" y="990600"/>
                  </a:lnTo>
                  <a:lnTo>
                    <a:pt x="38100" y="990600"/>
                  </a:lnTo>
                  <a:lnTo>
                    <a:pt x="50800" y="977900"/>
                  </a:lnTo>
                  <a:lnTo>
                    <a:pt x="38100" y="977900"/>
                  </a:lnTo>
                  <a:lnTo>
                    <a:pt x="38100" y="977900"/>
                  </a:lnTo>
                  <a:lnTo>
                    <a:pt x="25400" y="977900"/>
                  </a:lnTo>
                  <a:lnTo>
                    <a:pt x="25400" y="965200"/>
                  </a:lnTo>
                  <a:lnTo>
                    <a:pt x="63500" y="965200"/>
                  </a:lnTo>
                  <a:lnTo>
                    <a:pt x="63500" y="952500"/>
                  </a:lnTo>
                  <a:lnTo>
                    <a:pt x="88900" y="952500"/>
                  </a:lnTo>
                  <a:lnTo>
                    <a:pt x="101600" y="939800"/>
                  </a:lnTo>
                  <a:lnTo>
                    <a:pt x="88900" y="939800"/>
                  </a:lnTo>
                  <a:lnTo>
                    <a:pt x="88900" y="939800"/>
                  </a:lnTo>
                  <a:lnTo>
                    <a:pt x="76200" y="939800"/>
                  </a:lnTo>
                  <a:lnTo>
                    <a:pt x="76200" y="939800"/>
                  </a:lnTo>
                  <a:lnTo>
                    <a:pt x="76200" y="914400"/>
                  </a:lnTo>
                  <a:lnTo>
                    <a:pt x="76200" y="914400"/>
                  </a:lnTo>
                  <a:lnTo>
                    <a:pt x="63500" y="914400"/>
                  </a:lnTo>
                  <a:lnTo>
                    <a:pt x="63500" y="914400"/>
                  </a:lnTo>
                  <a:lnTo>
                    <a:pt x="63500" y="9017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50800" y="876300"/>
                  </a:lnTo>
                  <a:lnTo>
                    <a:pt x="50800" y="876300"/>
                  </a:lnTo>
                  <a:lnTo>
                    <a:pt x="50800" y="8763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0" y="825500"/>
                  </a:lnTo>
                  <a:lnTo>
                    <a:pt x="0" y="825500"/>
                  </a:lnTo>
                  <a:lnTo>
                    <a:pt x="12700" y="825500"/>
                  </a:lnTo>
                  <a:lnTo>
                    <a:pt x="12700" y="825500"/>
                  </a:lnTo>
                  <a:lnTo>
                    <a:pt x="25400" y="825500"/>
                  </a:lnTo>
                  <a:lnTo>
                    <a:pt x="25400" y="825500"/>
                  </a:lnTo>
                  <a:lnTo>
                    <a:pt x="25400" y="825500"/>
                  </a:lnTo>
                  <a:lnTo>
                    <a:pt x="25400" y="812800"/>
                  </a:lnTo>
                  <a:lnTo>
                    <a:pt x="38100" y="812800"/>
                  </a:lnTo>
                  <a:lnTo>
                    <a:pt x="50800" y="812800"/>
                  </a:lnTo>
                  <a:lnTo>
                    <a:pt x="63500" y="812800"/>
                  </a:lnTo>
                  <a:lnTo>
                    <a:pt x="88900" y="800100"/>
                  </a:lnTo>
                  <a:lnTo>
                    <a:pt x="88900" y="800100"/>
                  </a:lnTo>
                  <a:lnTo>
                    <a:pt x="88900" y="800100"/>
                  </a:lnTo>
                  <a:lnTo>
                    <a:pt x="101600" y="800100"/>
                  </a:lnTo>
                  <a:lnTo>
                    <a:pt x="114300" y="812800"/>
                  </a:lnTo>
                  <a:lnTo>
                    <a:pt x="114300" y="800100"/>
                  </a:lnTo>
                  <a:lnTo>
                    <a:pt x="139700" y="800100"/>
                  </a:lnTo>
                  <a:lnTo>
                    <a:pt x="139700" y="800100"/>
                  </a:lnTo>
                  <a:lnTo>
                    <a:pt x="152400" y="800100"/>
                  </a:lnTo>
                  <a:lnTo>
                    <a:pt x="152400" y="800100"/>
                  </a:lnTo>
                  <a:lnTo>
                    <a:pt x="152400" y="800100"/>
                  </a:lnTo>
                  <a:lnTo>
                    <a:pt x="165100" y="800100"/>
                  </a:lnTo>
                  <a:lnTo>
                    <a:pt x="177800" y="787400"/>
                  </a:lnTo>
                  <a:lnTo>
                    <a:pt x="177800" y="787400"/>
                  </a:lnTo>
                  <a:lnTo>
                    <a:pt x="190500" y="762000"/>
                  </a:lnTo>
                  <a:lnTo>
                    <a:pt x="190500" y="762000"/>
                  </a:lnTo>
                  <a:lnTo>
                    <a:pt x="190500" y="762000"/>
                  </a:lnTo>
                  <a:lnTo>
                    <a:pt x="165100" y="762000"/>
                  </a:lnTo>
                  <a:lnTo>
                    <a:pt x="165100" y="749300"/>
                  </a:lnTo>
                  <a:lnTo>
                    <a:pt x="165100" y="749300"/>
                  </a:lnTo>
                  <a:lnTo>
                    <a:pt x="165100" y="749300"/>
                  </a:lnTo>
                  <a:lnTo>
                    <a:pt x="165100" y="736600"/>
                  </a:lnTo>
                  <a:lnTo>
                    <a:pt x="165100" y="711200"/>
                  </a:lnTo>
                  <a:lnTo>
                    <a:pt x="152400" y="711200"/>
                  </a:lnTo>
                  <a:lnTo>
                    <a:pt x="165100" y="711200"/>
                  </a:lnTo>
                  <a:lnTo>
                    <a:pt x="177800" y="698500"/>
                  </a:lnTo>
                  <a:lnTo>
                    <a:pt x="177800" y="698500"/>
                  </a:lnTo>
                  <a:lnTo>
                    <a:pt x="190500" y="698500"/>
                  </a:lnTo>
                  <a:lnTo>
                    <a:pt x="203200" y="685800"/>
                  </a:lnTo>
                  <a:lnTo>
                    <a:pt x="190500" y="685800"/>
                  </a:lnTo>
                  <a:lnTo>
                    <a:pt x="190500" y="673100"/>
                  </a:lnTo>
                  <a:lnTo>
                    <a:pt x="203200" y="673100"/>
                  </a:lnTo>
                  <a:lnTo>
                    <a:pt x="190500" y="673100"/>
                  </a:lnTo>
                  <a:lnTo>
                    <a:pt x="190500" y="673100"/>
                  </a:lnTo>
                  <a:lnTo>
                    <a:pt x="177800" y="673100"/>
                  </a:lnTo>
                  <a:lnTo>
                    <a:pt x="190500" y="673100"/>
                  </a:lnTo>
                  <a:lnTo>
                    <a:pt x="203200" y="660400"/>
                  </a:lnTo>
                  <a:lnTo>
                    <a:pt x="203200" y="660400"/>
                  </a:lnTo>
                  <a:lnTo>
                    <a:pt x="190500" y="660400"/>
                  </a:lnTo>
                  <a:lnTo>
                    <a:pt x="190500" y="660400"/>
                  </a:lnTo>
                  <a:lnTo>
                    <a:pt x="165100" y="660400"/>
                  </a:lnTo>
                  <a:lnTo>
                    <a:pt x="165100" y="647700"/>
                  </a:lnTo>
                  <a:lnTo>
                    <a:pt x="190500" y="647700"/>
                  </a:lnTo>
                  <a:lnTo>
                    <a:pt x="203200" y="635000"/>
                  </a:lnTo>
                  <a:lnTo>
                    <a:pt x="190500" y="635000"/>
                  </a:lnTo>
                  <a:lnTo>
                    <a:pt x="177800" y="622300"/>
                  </a:lnTo>
                  <a:lnTo>
                    <a:pt x="152400" y="622300"/>
                  </a:lnTo>
                  <a:lnTo>
                    <a:pt x="152400" y="622300"/>
                  </a:lnTo>
                  <a:lnTo>
                    <a:pt x="165100" y="622300"/>
                  </a:lnTo>
                  <a:lnTo>
                    <a:pt x="177800" y="622300"/>
                  </a:lnTo>
                  <a:lnTo>
                    <a:pt x="165100" y="622300"/>
                  </a:lnTo>
                  <a:lnTo>
                    <a:pt x="165100" y="609600"/>
                  </a:lnTo>
                  <a:lnTo>
                    <a:pt x="177800" y="609600"/>
                  </a:lnTo>
                  <a:lnTo>
                    <a:pt x="190500" y="622300"/>
                  </a:lnTo>
                  <a:lnTo>
                    <a:pt x="190500" y="622300"/>
                  </a:lnTo>
                  <a:lnTo>
                    <a:pt x="177800" y="622300"/>
                  </a:lnTo>
                  <a:lnTo>
                    <a:pt x="203200" y="622300"/>
                  </a:lnTo>
                  <a:lnTo>
                    <a:pt x="228600" y="584200"/>
                  </a:lnTo>
                  <a:lnTo>
                    <a:pt x="228600" y="584200"/>
                  </a:lnTo>
                  <a:lnTo>
                    <a:pt x="241300" y="584200"/>
                  </a:lnTo>
                  <a:lnTo>
                    <a:pt x="241300" y="584200"/>
                  </a:lnTo>
                  <a:lnTo>
                    <a:pt x="279400" y="596900"/>
                  </a:lnTo>
                  <a:lnTo>
                    <a:pt x="279400" y="596900"/>
                  </a:lnTo>
                  <a:lnTo>
                    <a:pt x="279400" y="584200"/>
                  </a:lnTo>
                  <a:lnTo>
                    <a:pt x="266700" y="584200"/>
                  </a:lnTo>
                  <a:lnTo>
                    <a:pt x="292100" y="596900"/>
                  </a:lnTo>
                  <a:lnTo>
                    <a:pt x="330200" y="596900"/>
                  </a:lnTo>
                  <a:lnTo>
                    <a:pt x="355600" y="584200"/>
                  </a:lnTo>
                  <a:lnTo>
                    <a:pt x="355600" y="584200"/>
                  </a:lnTo>
                  <a:lnTo>
                    <a:pt x="368300" y="5969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81000" y="571500"/>
                  </a:lnTo>
                  <a:lnTo>
                    <a:pt x="368300" y="571500"/>
                  </a:lnTo>
                  <a:lnTo>
                    <a:pt x="368300" y="571500"/>
                  </a:lnTo>
                  <a:lnTo>
                    <a:pt x="368300" y="558800"/>
                  </a:lnTo>
                  <a:lnTo>
                    <a:pt x="368300" y="558800"/>
                  </a:lnTo>
                  <a:lnTo>
                    <a:pt x="355600" y="558800"/>
                  </a:lnTo>
                  <a:lnTo>
                    <a:pt x="355600" y="546100"/>
                  </a:lnTo>
                  <a:lnTo>
                    <a:pt x="342900" y="546100"/>
                  </a:lnTo>
                  <a:lnTo>
                    <a:pt x="355600" y="546100"/>
                  </a:lnTo>
                  <a:lnTo>
                    <a:pt x="342900" y="546100"/>
                  </a:lnTo>
                  <a:lnTo>
                    <a:pt x="342900" y="546100"/>
                  </a:lnTo>
                  <a:lnTo>
                    <a:pt x="330200" y="546100"/>
                  </a:lnTo>
                  <a:lnTo>
                    <a:pt x="342900" y="520700"/>
                  </a:lnTo>
                  <a:lnTo>
                    <a:pt x="330200" y="520700"/>
                  </a:lnTo>
                  <a:lnTo>
                    <a:pt x="330200" y="508000"/>
                  </a:lnTo>
                  <a:lnTo>
                    <a:pt x="317500" y="520700"/>
                  </a:lnTo>
                  <a:lnTo>
                    <a:pt x="304800" y="533400"/>
                  </a:lnTo>
                  <a:lnTo>
                    <a:pt x="292100" y="533400"/>
                  </a:lnTo>
                  <a:lnTo>
                    <a:pt x="292100" y="533400"/>
                  </a:lnTo>
                  <a:lnTo>
                    <a:pt x="279400" y="520700"/>
                  </a:lnTo>
                  <a:lnTo>
                    <a:pt x="266700" y="520700"/>
                  </a:lnTo>
                  <a:lnTo>
                    <a:pt x="254000" y="520700"/>
                  </a:lnTo>
                  <a:lnTo>
                    <a:pt x="254000" y="520700"/>
                  </a:lnTo>
                  <a:lnTo>
                    <a:pt x="254000" y="520700"/>
                  </a:lnTo>
                  <a:lnTo>
                    <a:pt x="254000" y="533400"/>
                  </a:lnTo>
                  <a:lnTo>
                    <a:pt x="241300" y="520700"/>
                  </a:lnTo>
                  <a:lnTo>
                    <a:pt x="228600" y="520700"/>
                  </a:lnTo>
                  <a:lnTo>
                    <a:pt x="228600" y="520700"/>
                  </a:lnTo>
                  <a:lnTo>
                    <a:pt x="215900" y="520700"/>
                  </a:lnTo>
                  <a:lnTo>
                    <a:pt x="203200" y="520700"/>
                  </a:lnTo>
                  <a:lnTo>
                    <a:pt x="190500" y="508000"/>
                  </a:lnTo>
                  <a:lnTo>
                    <a:pt x="190500" y="495300"/>
                  </a:lnTo>
                  <a:lnTo>
                    <a:pt x="190500" y="508000"/>
                  </a:lnTo>
                  <a:lnTo>
                    <a:pt x="203200" y="508000"/>
                  </a:lnTo>
                  <a:lnTo>
                    <a:pt x="203200" y="495300"/>
                  </a:lnTo>
                  <a:lnTo>
                    <a:pt x="215900" y="495300"/>
                  </a:lnTo>
                  <a:lnTo>
                    <a:pt x="215900" y="495300"/>
                  </a:lnTo>
                  <a:lnTo>
                    <a:pt x="215900" y="495300"/>
                  </a:lnTo>
                  <a:lnTo>
                    <a:pt x="203200" y="482600"/>
                  </a:lnTo>
                  <a:lnTo>
                    <a:pt x="203200" y="482600"/>
                  </a:lnTo>
                  <a:lnTo>
                    <a:pt x="203200" y="482600"/>
                  </a:lnTo>
                  <a:lnTo>
                    <a:pt x="165100" y="469900"/>
                  </a:lnTo>
                  <a:lnTo>
                    <a:pt x="165100" y="457200"/>
                  </a:lnTo>
                  <a:lnTo>
                    <a:pt x="165100" y="457200"/>
                  </a:lnTo>
                  <a:lnTo>
                    <a:pt x="152400" y="444500"/>
                  </a:lnTo>
                  <a:lnTo>
                    <a:pt x="152400" y="444500"/>
                  </a:lnTo>
                  <a:lnTo>
                    <a:pt x="139700" y="444500"/>
                  </a:lnTo>
                  <a:lnTo>
                    <a:pt x="152400" y="431800"/>
                  </a:lnTo>
                  <a:lnTo>
                    <a:pt x="139700" y="431800"/>
                  </a:lnTo>
                  <a:lnTo>
                    <a:pt x="127000" y="431800"/>
                  </a:lnTo>
                  <a:lnTo>
                    <a:pt x="114300" y="419100"/>
                  </a:lnTo>
                  <a:lnTo>
                    <a:pt x="101600" y="419100"/>
                  </a:lnTo>
                  <a:lnTo>
                    <a:pt x="88900" y="419100"/>
                  </a:lnTo>
                  <a:lnTo>
                    <a:pt x="88900" y="406400"/>
                  </a:lnTo>
                  <a:lnTo>
                    <a:pt x="76200" y="406400"/>
                  </a:lnTo>
                  <a:lnTo>
                    <a:pt x="88900" y="406400"/>
                  </a:lnTo>
                  <a:lnTo>
                    <a:pt x="88900" y="406400"/>
                  </a:lnTo>
                  <a:lnTo>
                    <a:pt x="88900" y="393700"/>
                  </a:lnTo>
                  <a:lnTo>
                    <a:pt x="76200" y="393700"/>
                  </a:lnTo>
                  <a:lnTo>
                    <a:pt x="63500" y="393700"/>
                  </a:lnTo>
                  <a:lnTo>
                    <a:pt x="38100" y="393700"/>
                  </a:lnTo>
                  <a:lnTo>
                    <a:pt x="50800" y="381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68" name="0404"/>
            <p:cNvSpPr/>
            <p:nvPr/>
          </p:nvSpPr>
          <p:spPr>
            <a:xfrm>
              <a:off x="2812431" y="2010433"/>
              <a:ext cx="1137380" cy="388592"/>
            </a:xfrm>
            <a:custGeom>
              <a:avLst/>
              <a:gdLst/>
              <a:ahLst/>
              <a:cxnLst/>
              <a:rect l="0" t="0" r="0" b="0"/>
              <a:pathLst>
                <a:path w="2794001" h="1066801">
                  <a:moveTo>
                    <a:pt x="0" y="635000"/>
                  </a:moveTo>
                  <a:lnTo>
                    <a:pt x="0" y="622300"/>
                  </a:lnTo>
                  <a:lnTo>
                    <a:pt x="12700" y="622300"/>
                  </a:lnTo>
                  <a:lnTo>
                    <a:pt x="12700" y="622300"/>
                  </a:lnTo>
                  <a:lnTo>
                    <a:pt x="25400" y="622300"/>
                  </a:lnTo>
                  <a:lnTo>
                    <a:pt x="0" y="622300"/>
                  </a:lnTo>
                  <a:lnTo>
                    <a:pt x="25400" y="6096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63500" y="609600"/>
                  </a:lnTo>
                  <a:lnTo>
                    <a:pt x="101600" y="596900"/>
                  </a:lnTo>
                  <a:lnTo>
                    <a:pt x="165100" y="609600"/>
                  </a:lnTo>
                  <a:lnTo>
                    <a:pt x="165100" y="596900"/>
                  </a:lnTo>
                  <a:lnTo>
                    <a:pt x="190500" y="584200"/>
                  </a:lnTo>
                  <a:lnTo>
                    <a:pt x="190500" y="571500"/>
                  </a:lnTo>
                  <a:lnTo>
                    <a:pt x="228600" y="558800"/>
                  </a:lnTo>
                  <a:lnTo>
                    <a:pt x="279400" y="546100"/>
                  </a:lnTo>
                  <a:lnTo>
                    <a:pt x="279400" y="546100"/>
                  </a:lnTo>
                  <a:lnTo>
                    <a:pt x="304800" y="533400"/>
                  </a:lnTo>
                  <a:lnTo>
                    <a:pt x="304800" y="533400"/>
                  </a:lnTo>
                  <a:lnTo>
                    <a:pt x="304800" y="533400"/>
                  </a:lnTo>
                  <a:lnTo>
                    <a:pt x="317500" y="5080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93700" y="482600"/>
                  </a:lnTo>
                  <a:lnTo>
                    <a:pt x="393700" y="469900"/>
                  </a:lnTo>
                  <a:lnTo>
                    <a:pt x="406400" y="457200"/>
                  </a:lnTo>
                  <a:lnTo>
                    <a:pt x="406400" y="444500"/>
                  </a:lnTo>
                  <a:lnTo>
                    <a:pt x="444500" y="419100"/>
                  </a:lnTo>
                  <a:lnTo>
                    <a:pt x="444500" y="419100"/>
                  </a:lnTo>
                  <a:lnTo>
                    <a:pt x="457200" y="406400"/>
                  </a:lnTo>
                  <a:lnTo>
                    <a:pt x="482600" y="381000"/>
                  </a:lnTo>
                  <a:lnTo>
                    <a:pt x="495300" y="381000"/>
                  </a:lnTo>
                  <a:lnTo>
                    <a:pt x="520700" y="342900"/>
                  </a:lnTo>
                  <a:lnTo>
                    <a:pt x="546100" y="330200"/>
                  </a:lnTo>
                  <a:lnTo>
                    <a:pt x="584200" y="317500"/>
                  </a:lnTo>
                  <a:lnTo>
                    <a:pt x="609600" y="304800"/>
                  </a:lnTo>
                  <a:lnTo>
                    <a:pt x="635000" y="292100"/>
                  </a:lnTo>
                  <a:lnTo>
                    <a:pt x="660400" y="279400"/>
                  </a:lnTo>
                  <a:lnTo>
                    <a:pt x="685800" y="266700"/>
                  </a:lnTo>
                  <a:lnTo>
                    <a:pt x="685800" y="266700"/>
                  </a:lnTo>
                  <a:lnTo>
                    <a:pt x="698500" y="266700"/>
                  </a:lnTo>
                  <a:lnTo>
                    <a:pt x="711200" y="254000"/>
                  </a:lnTo>
                  <a:lnTo>
                    <a:pt x="711200" y="254000"/>
                  </a:lnTo>
                  <a:lnTo>
                    <a:pt x="723900" y="254000"/>
                  </a:lnTo>
                  <a:lnTo>
                    <a:pt x="723900" y="254000"/>
                  </a:lnTo>
                  <a:lnTo>
                    <a:pt x="736600" y="254000"/>
                  </a:lnTo>
                  <a:lnTo>
                    <a:pt x="762000" y="241300"/>
                  </a:lnTo>
                  <a:lnTo>
                    <a:pt x="812800" y="228600"/>
                  </a:lnTo>
                  <a:lnTo>
                    <a:pt x="812800" y="228600"/>
                  </a:lnTo>
                  <a:lnTo>
                    <a:pt x="838200" y="215900"/>
                  </a:lnTo>
                  <a:lnTo>
                    <a:pt x="876300" y="215900"/>
                  </a:lnTo>
                  <a:lnTo>
                    <a:pt x="901700" y="203200"/>
                  </a:lnTo>
                  <a:lnTo>
                    <a:pt x="927100" y="203200"/>
                  </a:lnTo>
                  <a:lnTo>
                    <a:pt x="952500" y="190500"/>
                  </a:lnTo>
                  <a:lnTo>
                    <a:pt x="990600" y="190500"/>
                  </a:lnTo>
                  <a:lnTo>
                    <a:pt x="1041400" y="190500"/>
                  </a:lnTo>
                  <a:lnTo>
                    <a:pt x="1066800" y="190500"/>
                  </a:lnTo>
                  <a:lnTo>
                    <a:pt x="1079500" y="177800"/>
                  </a:lnTo>
                  <a:lnTo>
                    <a:pt x="1130300" y="190500"/>
                  </a:lnTo>
                  <a:lnTo>
                    <a:pt x="1104900" y="165100"/>
                  </a:lnTo>
                  <a:lnTo>
                    <a:pt x="1079500" y="165100"/>
                  </a:lnTo>
                  <a:lnTo>
                    <a:pt x="1092200" y="152400"/>
                  </a:lnTo>
                  <a:lnTo>
                    <a:pt x="1092200" y="152400"/>
                  </a:lnTo>
                  <a:lnTo>
                    <a:pt x="1104900" y="152400"/>
                  </a:lnTo>
                  <a:lnTo>
                    <a:pt x="1117600" y="152400"/>
                  </a:lnTo>
                  <a:lnTo>
                    <a:pt x="1117600" y="152400"/>
                  </a:lnTo>
                  <a:lnTo>
                    <a:pt x="1117600" y="152400"/>
                  </a:lnTo>
                  <a:lnTo>
                    <a:pt x="1130300" y="152400"/>
                  </a:lnTo>
                  <a:lnTo>
                    <a:pt x="1143000" y="1524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55700" y="127000"/>
                  </a:lnTo>
                  <a:lnTo>
                    <a:pt x="1168400" y="127000"/>
                  </a:lnTo>
                  <a:lnTo>
                    <a:pt x="1181100" y="127000"/>
                  </a:lnTo>
                  <a:lnTo>
                    <a:pt x="1181100" y="114300"/>
                  </a:lnTo>
                  <a:lnTo>
                    <a:pt x="1193800" y="114300"/>
                  </a:lnTo>
                  <a:lnTo>
                    <a:pt x="1193800" y="114300"/>
                  </a:lnTo>
                  <a:lnTo>
                    <a:pt x="1206500" y="114300"/>
                  </a:lnTo>
                  <a:lnTo>
                    <a:pt x="1219200" y="139700"/>
                  </a:lnTo>
                  <a:lnTo>
                    <a:pt x="1231900" y="139700"/>
                  </a:lnTo>
                  <a:lnTo>
                    <a:pt x="1244600" y="139700"/>
                  </a:lnTo>
                  <a:lnTo>
                    <a:pt x="1282700" y="139700"/>
                  </a:lnTo>
                  <a:lnTo>
                    <a:pt x="1282700" y="152400"/>
                  </a:lnTo>
                  <a:lnTo>
                    <a:pt x="1308100" y="152400"/>
                  </a:lnTo>
                  <a:lnTo>
                    <a:pt x="1333500" y="152400"/>
                  </a:lnTo>
                  <a:lnTo>
                    <a:pt x="1346200" y="139700"/>
                  </a:lnTo>
                  <a:lnTo>
                    <a:pt x="1358900" y="127000"/>
                  </a:lnTo>
                  <a:lnTo>
                    <a:pt x="1384300" y="127000"/>
                  </a:lnTo>
                  <a:lnTo>
                    <a:pt x="1397000" y="114300"/>
                  </a:lnTo>
                  <a:lnTo>
                    <a:pt x="1409700" y="101600"/>
                  </a:lnTo>
                  <a:lnTo>
                    <a:pt x="1409700" y="114300"/>
                  </a:lnTo>
                  <a:lnTo>
                    <a:pt x="1473200" y="76200"/>
                  </a:lnTo>
                  <a:lnTo>
                    <a:pt x="1485900" y="76200"/>
                  </a:lnTo>
                  <a:lnTo>
                    <a:pt x="1498600" y="63500"/>
                  </a:lnTo>
                  <a:lnTo>
                    <a:pt x="1511300" y="63500"/>
                  </a:lnTo>
                  <a:lnTo>
                    <a:pt x="1549400" y="50800"/>
                  </a:lnTo>
                  <a:lnTo>
                    <a:pt x="1549400" y="38100"/>
                  </a:lnTo>
                  <a:lnTo>
                    <a:pt x="1562100" y="25400"/>
                  </a:lnTo>
                  <a:lnTo>
                    <a:pt x="1574800" y="25400"/>
                  </a:lnTo>
                  <a:lnTo>
                    <a:pt x="1562100" y="12700"/>
                  </a:lnTo>
                  <a:lnTo>
                    <a:pt x="1625600" y="0"/>
                  </a:lnTo>
                  <a:lnTo>
                    <a:pt x="1651000" y="12700"/>
                  </a:lnTo>
                  <a:lnTo>
                    <a:pt x="1727200" y="12700"/>
                  </a:lnTo>
                  <a:lnTo>
                    <a:pt x="1752600" y="25400"/>
                  </a:lnTo>
                  <a:lnTo>
                    <a:pt x="1778000" y="25400"/>
                  </a:lnTo>
                  <a:lnTo>
                    <a:pt x="1828800" y="38100"/>
                  </a:lnTo>
                  <a:lnTo>
                    <a:pt x="1854200" y="38100"/>
                  </a:lnTo>
                  <a:lnTo>
                    <a:pt x="1892300" y="38100"/>
                  </a:lnTo>
                  <a:lnTo>
                    <a:pt x="1943100" y="50800"/>
                  </a:lnTo>
                  <a:lnTo>
                    <a:pt x="1981200" y="38100"/>
                  </a:lnTo>
                  <a:lnTo>
                    <a:pt x="2006600" y="25400"/>
                  </a:lnTo>
                  <a:lnTo>
                    <a:pt x="2057400" y="25400"/>
                  </a:lnTo>
                  <a:lnTo>
                    <a:pt x="2095500" y="12700"/>
                  </a:lnTo>
                  <a:lnTo>
                    <a:pt x="2120900" y="25400"/>
                  </a:lnTo>
                  <a:lnTo>
                    <a:pt x="2146300" y="12700"/>
                  </a:lnTo>
                  <a:lnTo>
                    <a:pt x="2235200" y="25400"/>
                  </a:lnTo>
                  <a:lnTo>
                    <a:pt x="2260600" y="25400"/>
                  </a:lnTo>
                  <a:lnTo>
                    <a:pt x="2298700" y="25400"/>
                  </a:lnTo>
                  <a:lnTo>
                    <a:pt x="2311400" y="25400"/>
                  </a:lnTo>
                  <a:lnTo>
                    <a:pt x="2362200" y="25400"/>
                  </a:lnTo>
                  <a:lnTo>
                    <a:pt x="2400300" y="38100"/>
                  </a:lnTo>
                  <a:lnTo>
                    <a:pt x="2400300" y="50800"/>
                  </a:lnTo>
                  <a:lnTo>
                    <a:pt x="2413000" y="50800"/>
                  </a:lnTo>
                  <a:lnTo>
                    <a:pt x="2413000" y="63500"/>
                  </a:lnTo>
                  <a:lnTo>
                    <a:pt x="2400300" y="63500"/>
                  </a:lnTo>
                  <a:lnTo>
                    <a:pt x="2400300" y="76200"/>
                  </a:lnTo>
                  <a:lnTo>
                    <a:pt x="2387600" y="63500"/>
                  </a:lnTo>
                  <a:lnTo>
                    <a:pt x="2374900" y="63500"/>
                  </a:lnTo>
                  <a:lnTo>
                    <a:pt x="2374900" y="63500"/>
                  </a:lnTo>
                  <a:lnTo>
                    <a:pt x="2336800" y="63500"/>
                  </a:lnTo>
                  <a:lnTo>
                    <a:pt x="2336800" y="50800"/>
                  </a:lnTo>
                  <a:lnTo>
                    <a:pt x="2324100" y="50800"/>
                  </a:lnTo>
                  <a:lnTo>
                    <a:pt x="2311400" y="63500"/>
                  </a:lnTo>
                  <a:lnTo>
                    <a:pt x="2298700" y="63500"/>
                  </a:lnTo>
                  <a:lnTo>
                    <a:pt x="2298700" y="63500"/>
                  </a:lnTo>
                  <a:lnTo>
                    <a:pt x="2311400" y="63500"/>
                  </a:lnTo>
                  <a:lnTo>
                    <a:pt x="2298700" y="76200"/>
                  </a:lnTo>
                  <a:lnTo>
                    <a:pt x="2273300" y="76200"/>
                  </a:lnTo>
                  <a:lnTo>
                    <a:pt x="2260600" y="63500"/>
                  </a:lnTo>
                  <a:lnTo>
                    <a:pt x="2260600" y="76200"/>
                  </a:lnTo>
                  <a:lnTo>
                    <a:pt x="2273300" y="76200"/>
                  </a:lnTo>
                  <a:lnTo>
                    <a:pt x="2273300" y="76200"/>
                  </a:lnTo>
                  <a:lnTo>
                    <a:pt x="2247900" y="88900"/>
                  </a:lnTo>
                  <a:lnTo>
                    <a:pt x="2247900" y="88900"/>
                  </a:lnTo>
                  <a:lnTo>
                    <a:pt x="2235200" y="88900"/>
                  </a:lnTo>
                  <a:lnTo>
                    <a:pt x="2235200" y="88900"/>
                  </a:lnTo>
                  <a:lnTo>
                    <a:pt x="2235200" y="88900"/>
                  </a:lnTo>
                  <a:lnTo>
                    <a:pt x="2235200" y="101600"/>
                  </a:lnTo>
                  <a:lnTo>
                    <a:pt x="2222500" y="101600"/>
                  </a:lnTo>
                  <a:lnTo>
                    <a:pt x="2209800" y="114300"/>
                  </a:lnTo>
                  <a:lnTo>
                    <a:pt x="2209800" y="114300"/>
                  </a:lnTo>
                  <a:lnTo>
                    <a:pt x="2235200" y="101600"/>
                  </a:lnTo>
                  <a:lnTo>
                    <a:pt x="2222500" y="114300"/>
                  </a:lnTo>
                  <a:lnTo>
                    <a:pt x="2222500" y="114300"/>
                  </a:lnTo>
                  <a:lnTo>
                    <a:pt x="2222500" y="127000"/>
                  </a:lnTo>
                  <a:lnTo>
                    <a:pt x="2235200" y="127000"/>
                  </a:lnTo>
                  <a:lnTo>
                    <a:pt x="2235200" y="127000"/>
                  </a:lnTo>
                  <a:lnTo>
                    <a:pt x="2235200" y="127000"/>
                  </a:lnTo>
                  <a:lnTo>
                    <a:pt x="2235200" y="139700"/>
                  </a:lnTo>
                  <a:lnTo>
                    <a:pt x="2235200" y="139700"/>
                  </a:lnTo>
                  <a:lnTo>
                    <a:pt x="2235200" y="139700"/>
                  </a:lnTo>
                  <a:lnTo>
                    <a:pt x="2235200" y="152400"/>
                  </a:lnTo>
                  <a:lnTo>
                    <a:pt x="2222500" y="152400"/>
                  </a:lnTo>
                  <a:lnTo>
                    <a:pt x="2222500" y="152400"/>
                  </a:lnTo>
                  <a:lnTo>
                    <a:pt x="2235200" y="165100"/>
                  </a:lnTo>
                  <a:lnTo>
                    <a:pt x="2235200" y="165100"/>
                  </a:lnTo>
                  <a:lnTo>
                    <a:pt x="2247900" y="165100"/>
                  </a:lnTo>
                  <a:lnTo>
                    <a:pt x="2247900" y="152400"/>
                  </a:lnTo>
                  <a:lnTo>
                    <a:pt x="2260600" y="165100"/>
                  </a:lnTo>
                  <a:lnTo>
                    <a:pt x="2273300" y="165100"/>
                  </a:lnTo>
                  <a:lnTo>
                    <a:pt x="2273300" y="165100"/>
                  </a:lnTo>
                  <a:lnTo>
                    <a:pt x="2298700" y="177800"/>
                  </a:lnTo>
                  <a:lnTo>
                    <a:pt x="2336800" y="177800"/>
                  </a:lnTo>
                  <a:lnTo>
                    <a:pt x="2336800" y="165100"/>
                  </a:lnTo>
                  <a:lnTo>
                    <a:pt x="2349500" y="165100"/>
                  </a:lnTo>
                  <a:lnTo>
                    <a:pt x="2349500" y="165100"/>
                  </a:lnTo>
                  <a:lnTo>
                    <a:pt x="2349500" y="177800"/>
                  </a:lnTo>
                  <a:lnTo>
                    <a:pt x="2349500" y="177800"/>
                  </a:lnTo>
                  <a:lnTo>
                    <a:pt x="2362200" y="177800"/>
                  </a:lnTo>
                  <a:lnTo>
                    <a:pt x="2362200" y="190500"/>
                  </a:lnTo>
                  <a:lnTo>
                    <a:pt x="2374900" y="190500"/>
                  </a:lnTo>
                  <a:lnTo>
                    <a:pt x="2374900" y="190500"/>
                  </a:lnTo>
                  <a:lnTo>
                    <a:pt x="2374900" y="190500"/>
                  </a:lnTo>
                  <a:lnTo>
                    <a:pt x="2374900" y="203200"/>
                  </a:lnTo>
                  <a:lnTo>
                    <a:pt x="2374900" y="203200"/>
                  </a:lnTo>
                  <a:lnTo>
                    <a:pt x="2387600" y="215900"/>
                  </a:lnTo>
                  <a:lnTo>
                    <a:pt x="2400300" y="215900"/>
                  </a:lnTo>
                  <a:lnTo>
                    <a:pt x="2400300" y="228600"/>
                  </a:lnTo>
                  <a:lnTo>
                    <a:pt x="2425700" y="228600"/>
                  </a:lnTo>
                  <a:lnTo>
                    <a:pt x="2438400" y="228600"/>
                  </a:lnTo>
                  <a:lnTo>
                    <a:pt x="2463800" y="228600"/>
                  </a:lnTo>
                  <a:lnTo>
                    <a:pt x="2463800" y="228600"/>
                  </a:lnTo>
                  <a:lnTo>
                    <a:pt x="2489200" y="228600"/>
                  </a:lnTo>
                  <a:lnTo>
                    <a:pt x="2501900" y="215900"/>
                  </a:lnTo>
                  <a:lnTo>
                    <a:pt x="2527300" y="215900"/>
                  </a:lnTo>
                  <a:lnTo>
                    <a:pt x="2527300" y="215900"/>
                  </a:lnTo>
                  <a:lnTo>
                    <a:pt x="2540000" y="228600"/>
                  </a:lnTo>
                  <a:lnTo>
                    <a:pt x="2540000" y="228600"/>
                  </a:lnTo>
                  <a:lnTo>
                    <a:pt x="2540000" y="228600"/>
                  </a:lnTo>
                  <a:lnTo>
                    <a:pt x="2552700" y="228600"/>
                  </a:lnTo>
                  <a:lnTo>
                    <a:pt x="2540000" y="228600"/>
                  </a:lnTo>
                  <a:lnTo>
                    <a:pt x="2552700" y="228600"/>
                  </a:lnTo>
                  <a:lnTo>
                    <a:pt x="2616200" y="228600"/>
                  </a:lnTo>
                  <a:lnTo>
                    <a:pt x="2616200" y="241300"/>
                  </a:lnTo>
                  <a:lnTo>
                    <a:pt x="2628900" y="254000"/>
                  </a:lnTo>
                  <a:lnTo>
                    <a:pt x="2628900" y="254000"/>
                  </a:lnTo>
                  <a:lnTo>
                    <a:pt x="2641600" y="254000"/>
                  </a:lnTo>
                  <a:lnTo>
                    <a:pt x="2641600" y="266700"/>
                  </a:lnTo>
                  <a:lnTo>
                    <a:pt x="2654300" y="266700"/>
                  </a:lnTo>
                  <a:lnTo>
                    <a:pt x="2641600" y="266700"/>
                  </a:lnTo>
                  <a:lnTo>
                    <a:pt x="2654300" y="266700"/>
                  </a:lnTo>
                  <a:lnTo>
                    <a:pt x="2654300" y="266700"/>
                  </a:lnTo>
                  <a:lnTo>
                    <a:pt x="2654300" y="266700"/>
                  </a:lnTo>
                  <a:lnTo>
                    <a:pt x="2679700" y="279400"/>
                  </a:lnTo>
                  <a:lnTo>
                    <a:pt x="2679700" y="279400"/>
                  </a:lnTo>
                  <a:lnTo>
                    <a:pt x="2679700" y="279400"/>
                  </a:lnTo>
                  <a:lnTo>
                    <a:pt x="2679700" y="292100"/>
                  </a:lnTo>
                  <a:lnTo>
                    <a:pt x="2692400" y="292100"/>
                  </a:lnTo>
                  <a:lnTo>
                    <a:pt x="2692400" y="304800"/>
                  </a:lnTo>
                  <a:lnTo>
                    <a:pt x="2667000" y="304800"/>
                  </a:lnTo>
                  <a:lnTo>
                    <a:pt x="2679700" y="304800"/>
                  </a:lnTo>
                  <a:lnTo>
                    <a:pt x="2692400" y="317500"/>
                  </a:lnTo>
                  <a:lnTo>
                    <a:pt x="2705100" y="317500"/>
                  </a:lnTo>
                  <a:lnTo>
                    <a:pt x="27178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43200" y="342900"/>
                  </a:lnTo>
                  <a:lnTo>
                    <a:pt x="2743200" y="342900"/>
                  </a:lnTo>
                  <a:lnTo>
                    <a:pt x="2768600" y="342900"/>
                  </a:lnTo>
                  <a:lnTo>
                    <a:pt x="2768600" y="355600"/>
                  </a:lnTo>
                  <a:lnTo>
                    <a:pt x="2768600" y="355600"/>
                  </a:lnTo>
                  <a:lnTo>
                    <a:pt x="2768600" y="355600"/>
                  </a:lnTo>
                  <a:lnTo>
                    <a:pt x="2755900" y="355600"/>
                  </a:lnTo>
                  <a:lnTo>
                    <a:pt x="2743200" y="368300"/>
                  </a:lnTo>
                  <a:lnTo>
                    <a:pt x="2730500" y="368300"/>
                  </a:lnTo>
                  <a:lnTo>
                    <a:pt x="2730500" y="368300"/>
                  </a:lnTo>
                  <a:lnTo>
                    <a:pt x="2730500" y="368300"/>
                  </a:lnTo>
                  <a:lnTo>
                    <a:pt x="2717800" y="393700"/>
                  </a:lnTo>
                  <a:lnTo>
                    <a:pt x="2705100" y="393700"/>
                  </a:lnTo>
                  <a:lnTo>
                    <a:pt x="2705100" y="393700"/>
                  </a:lnTo>
                  <a:lnTo>
                    <a:pt x="2717800" y="406400"/>
                  </a:lnTo>
                  <a:lnTo>
                    <a:pt x="2717800" y="393700"/>
                  </a:lnTo>
                  <a:lnTo>
                    <a:pt x="2717800" y="393700"/>
                  </a:lnTo>
                  <a:lnTo>
                    <a:pt x="2730500" y="406400"/>
                  </a:lnTo>
                  <a:lnTo>
                    <a:pt x="2755900" y="406400"/>
                  </a:lnTo>
                  <a:lnTo>
                    <a:pt x="2768600" y="406400"/>
                  </a:lnTo>
                  <a:lnTo>
                    <a:pt x="2781300" y="419100"/>
                  </a:lnTo>
                  <a:lnTo>
                    <a:pt x="2781300" y="419100"/>
                  </a:lnTo>
                  <a:lnTo>
                    <a:pt x="2781300" y="419100"/>
                  </a:lnTo>
                  <a:lnTo>
                    <a:pt x="2768600" y="4572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94000" y="457200"/>
                  </a:lnTo>
                  <a:lnTo>
                    <a:pt x="2794000" y="457200"/>
                  </a:lnTo>
                  <a:lnTo>
                    <a:pt x="2781300" y="469900"/>
                  </a:lnTo>
                  <a:lnTo>
                    <a:pt x="2755900" y="482600"/>
                  </a:lnTo>
                  <a:lnTo>
                    <a:pt x="2755900" y="469900"/>
                  </a:lnTo>
                  <a:lnTo>
                    <a:pt x="2755900" y="469900"/>
                  </a:lnTo>
                  <a:lnTo>
                    <a:pt x="2755900" y="469900"/>
                  </a:lnTo>
                  <a:lnTo>
                    <a:pt x="2743200" y="482600"/>
                  </a:lnTo>
                  <a:lnTo>
                    <a:pt x="2730500" y="482600"/>
                  </a:lnTo>
                  <a:lnTo>
                    <a:pt x="2730500" y="482600"/>
                  </a:lnTo>
                  <a:lnTo>
                    <a:pt x="2717800" y="482600"/>
                  </a:lnTo>
                  <a:lnTo>
                    <a:pt x="2705100" y="482600"/>
                  </a:lnTo>
                  <a:lnTo>
                    <a:pt x="27051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67000" y="469900"/>
                  </a:lnTo>
                  <a:lnTo>
                    <a:pt x="2667000" y="469900"/>
                  </a:lnTo>
                  <a:lnTo>
                    <a:pt x="2667000" y="457200"/>
                  </a:lnTo>
                  <a:lnTo>
                    <a:pt x="2654300" y="469900"/>
                  </a:lnTo>
                  <a:lnTo>
                    <a:pt x="2641600" y="469900"/>
                  </a:lnTo>
                  <a:lnTo>
                    <a:pt x="2641600" y="469900"/>
                  </a:lnTo>
                  <a:lnTo>
                    <a:pt x="2628900" y="469900"/>
                  </a:lnTo>
                  <a:lnTo>
                    <a:pt x="2628900" y="482600"/>
                  </a:lnTo>
                  <a:lnTo>
                    <a:pt x="2628900" y="482600"/>
                  </a:lnTo>
                  <a:lnTo>
                    <a:pt x="2628900" y="482600"/>
                  </a:lnTo>
                  <a:lnTo>
                    <a:pt x="2590800" y="495300"/>
                  </a:lnTo>
                  <a:lnTo>
                    <a:pt x="2590800" y="495300"/>
                  </a:lnTo>
                  <a:lnTo>
                    <a:pt x="2578100" y="508000"/>
                  </a:lnTo>
                  <a:lnTo>
                    <a:pt x="2590800" y="508000"/>
                  </a:lnTo>
                  <a:lnTo>
                    <a:pt x="2590800" y="508000"/>
                  </a:lnTo>
                  <a:lnTo>
                    <a:pt x="2616200" y="508000"/>
                  </a:lnTo>
                  <a:lnTo>
                    <a:pt x="2603500" y="508000"/>
                  </a:lnTo>
                  <a:lnTo>
                    <a:pt x="2603500" y="508000"/>
                  </a:lnTo>
                  <a:lnTo>
                    <a:pt x="2616200" y="520700"/>
                  </a:lnTo>
                  <a:lnTo>
                    <a:pt x="2628900" y="520700"/>
                  </a:lnTo>
                  <a:lnTo>
                    <a:pt x="2628900" y="520700"/>
                  </a:lnTo>
                  <a:lnTo>
                    <a:pt x="2641600" y="520700"/>
                  </a:lnTo>
                  <a:lnTo>
                    <a:pt x="2616200" y="533400"/>
                  </a:lnTo>
                  <a:lnTo>
                    <a:pt x="2603500" y="533400"/>
                  </a:lnTo>
                  <a:lnTo>
                    <a:pt x="2616200" y="533400"/>
                  </a:lnTo>
                  <a:lnTo>
                    <a:pt x="2590800" y="546100"/>
                  </a:lnTo>
                  <a:lnTo>
                    <a:pt x="2590800" y="558800"/>
                  </a:lnTo>
                  <a:lnTo>
                    <a:pt x="2590800" y="558800"/>
                  </a:lnTo>
                  <a:lnTo>
                    <a:pt x="2578100" y="571500"/>
                  </a:lnTo>
                  <a:lnTo>
                    <a:pt x="2565400" y="571500"/>
                  </a:lnTo>
                  <a:lnTo>
                    <a:pt x="2578100" y="571500"/>
                  </a:lnTo>
                  <a:lnTo>
                    <a:pt x="2565400" y="584200"/>
                  </a:lnTo>
                  <a:lnTo>
                    <a:pt x="2590800" y="584200"/>
                  </a:lnTo>
                  <a:lnTo>
                    <a:pt x="2590800" y="584200"/>
                  </a:lnTo>
                  <a:lnTo>
                    <a:pt x="2641600" y="596900"/>
                  </a:lnTo>
                  <a:lnTo>
                    <a:pt x="2667000" y="609600"/>
                  </a:lnTo>
                  <a:lnTo>
                    <a:pt x="2679700" y="622300"/>
                  </a:lnTo>
                  <a:lnTo>
                    <a:pt x="2692400" y="609600"/>
                  </a:lnTo>
                  <a:lnTo>
                    <a:pt x="2705100" y="609600"/>
                  </a:lnTo>
                  <a:lnTo>
                    <a:pt x="2692400" y="622300"/>
                  </a:lnTo>
                  <a:lnTo>
                    <a:pt x="2705100" y="622300"/>
                  </a:lnTo>
                  <a:lnTo>
                    <a:pt x="2730500" y="622300"/>
                  </a:lnTo>
                  <a:lnTo>
                    <a:pt x="2730500" y="635000"/>
                  </a:lnTo>
                  <a:lnTo>
                    <a:pt x="2743200" y="647700"/>
                  </a:lnTo>
                  <a:lnTo>
                    <a:pt x="2755900" y="647700"/>
                  </a:lnTo>
                  <a:lnTo>
                    <a:pt x="2743200" y="647700"/>
                  </a:lnTo>
                  <a:lnTo>
                    <a:pt x="2743200" y="647700"/>
                  </a:lnTo>
                  <a:lnTo>
                    <a:pt x="2730500" y="685800"/>
                  </a:lnTo>
                  <a:lnTo>
                    <a:pt x="2743200" y="685800"/>
                  </a:lnTo>
                  <a:lnTo>
                    <a:pt x="2705100" y="749300"/>
                  </a:lnTo>
                  <a:lnTo>
                    <a:pt x="2717800" y="749300"/>
                  </a:lnTo>
                  <a:lnTo>
                    <a:pt x="2692400" y="749300"/>
                  </a:lnTo>
                  <a:lnTo>
                    <a:pt x="2692400" y="749300"/>
                  </a:lnTo>
                  <a:lnTo>
                    <a:pt x="2692400" y="736600"/>
                  </a:lnTo>
                  <a:lnTo>
                    <a:pt x="2692400" y="749300"/>
                  </a:lnTo>
                  <a:lnTo>
                    <a:pt x="2667000" y="749300"/>
                  </a:lnTo>
                  <a:lnTo>
                    <a:pt x="2667000" y="762000"/>
                  </a:lnTo>
                  <a:lnTo>
                    <a:pt x="2628900" y="762000"/>
                  </a:lnTo>
                  <a:lnTo>
                    <a:pt x="2628900" y="762000"/>
                  </a:lnTo>
                  <a:lnTo>
                    <a:pt x="2628900" y="762000"/>
                  </a:lnTo>
                  <a:lnTo>
                    <a:pt x="2641600" y="774700"/>
                  </a:lnTo>
                  <a:lnTo>
                    <a:pt x="2628900" y="774700"/>
                  </a:lnTo>
                  <a:lnTo>
                    <a:pt x="2628900" y="774700"/>
                  </a:lnTo>
                  <a:lnTo>
                    <a:pt x="2628900" y="774700"/>
                  </a:lnTo>
                  <a:lnTo>
                    <a:pt x="2628900" y="787400"/>
                  </a:lnTo>
                  <a:lnTo>
                    <a:pt x="2616200" y="787400"/>
                  </a:lnTo>
                  <a:lnTo>
                    <a:pt x="2603500" y="787400"/>
                  </a:lnTo>
                  <a:lnTo>
                    <a:pt x="2590800" y="787400"/>
                  </a:lnTo>
                  <a:lnTo>
                    <a:pt x="2590800" y="800100"/>
                  </a:lnTo>
                  <a:lnTo>
                    <a:pt x="2590800" y="787400"/>
                  </a:lnTo>
                  <a:lnTo>
                    <a:pt x="2578100" y="787400"/>
                  </a:lnTo>
                  <a:lnTo>
                    <a:pt x="2565400" y="787400"/>
                  </a:lnTo>
                  <a:lnTo>
                    <a:pt x="2565400" y="787400"/>
                  </a:lnTo>
                  <a:lnTo>
                    <a:pt x="2552700" y="787400"/>
                  </a:lnTo>
                  <a:lnTo>
                    <a:pt x="2540000" y="787400"/>
                  </a:lnTo>
                  <a:lnTo>
                    <a:pt x="2540000" y="787400"/>
                  </a:lnTo>
                  <a:lnTo>
                    <a:pt x="2540000" y="800100"/>
                  </a:lnTo>
                  <a:lnTo>
                    <a:pt x="2527300" y="800100"/>
                  </a:lnTo>
                  <a:lnTo>
                    <a:pt x="2540000" y="800100"/>
                  </a:lnTo>
                  <a:lnTo>
                    <a:pt x="2540000" y="812800"/>
                  </a:lnTo>
                  <a:lnTo>
                    <a:pt x="2552700" y="812800"/>
                  </a:lnTo>
                  <a:lnTo>
                    <a:pt x="2565400" y="812800"/>
                  </a:lnTo>
                  <a:lnTo>
                    <a:pt x="2578100" y="812800"/>
                  </a:lnTo>
                  <a:lnTo>
                    <a:pt x="2578100" y="825500"/>
                  </a:lnTo>
                  <a:lnTo>
                    <a:pt x="2603500" y="825500"/>
                  </a:lnTo>
                  <a:lnTo>
                    <a:pt x="2603500" y="838200"/>
                  </a:lnTo>
                  <a:lnTo>
                    <a:pt x="2616200" y="825500"/>
                  </a:lnTo>
                  <a:lnTo>
                    <a:pt x="2628900" y="825500"/>
                  </a:lnTo>
                  <a:lnTo>
                    <a:pt x="2628900" y="812800"/>
                  </a:lnTo>
                  <a:lnTo>
                    <a:pt x="2628900" y="812800"/>
                  </a:lnTo>
                  <a:lnTo>
                    <a:pt x="2641600" y="812800"/>
                  </a:lnTo>
                  <a:lnTo>
                    <a:pt x="2628900" y="838200"/>
                  </a:lnTo>
                  <a:lnTo>
                    <a:pt x="2641600" y="838200"/>
                  </a:lnTo>
                  <a:lnTo>
                    <a:pt x="2641600" y="838200"/>
                  </a:lnTo>
                  <a:lnTo>
                    <a:pt x="2641600" y="838200"/>
                  </a:lnTo>
                  <a:lnTo>
                    <a:pt x="2641600" y="850900"/>
                  </a:lnTo>
                  <a:lnTo>
                    <a:pt x="2616200" y="850900"/>
                  </a:lnTo>
                  <a:lnTo>
                    <a:pt x="2603500" y="863600"/>
                  </a:lnTo>
                  <a:lnTo>
                    <a:pt x="2603500" y="863600"/>
                  </a:lnTo>
                  <a:lnTo>
                    <a:pt x="2603500" y="863600"/>
                  </a:lnTo>
                  <a:lnTo>
                    <a:pt x="2590800" y="876300"/>
                  </a:lnTo>
                  <a:lnTo>
                    <a:pt x="2578100" y="876300"/>
                  </a:lnTo>
                  <a:lnTo>
                    <a:pt x="2565400" y="876300"/>
                  </a:lnTo>
                  <a:lnTo>
                    <a:pt x="2565400" y="876300"/>
                  </a:lnTo>
                  <a:lnTo>
                    <a:pt x="2552700" y="876300"/>
                  </a:lnTo>
                  <a:lnTo>
                    <a:pt x="2552700" y="889000"/>
                  </a:lnTo>
                  <a:lnTo>
                    <a:pt x="2540000" y="889000"/>
                  </a:lnTo>
                  <a:lnTo>
                    <a:pt x="2540000" y="889000"/>
                  </a:lnTo>
                  <a:lnTo>
                    <a:pt x="2527300" y="901700"/>
                  </a:lnTo>
                  <a:lnTo>
                    <a:pt x="2527300" y="914400"/>
                  </a:lnTo>
                  <a:lnTo>
                    <a:pt x="2514600" y="927100"/>
                  </a:lnTo>
                  <a:lnTo>
                    <a:pt x="2501900" y="927100"/>
                  </a:lnTo>
                  <a:lnTo>
                    <a:pt x="2489200" y="927100"/>
                  </a:lnTo>
                  <a:lnTo>
                    <a:pt x="2489200" y="939800"/>
                  </a:lnTo>
                  <a:lnTo>
                    <a:pt x="2489200" y="939800"/>
                  </a:lnTo>
                  <a:lnTo>
                    <a:pt x="2489200" y="939800"/>
                  </a:lnTo>
                  <a:lnTo>
                    <a:pt x="2476500" y="952500"/>
                  </a:lnTo>
                  <a:lnTo>
                    <a:pt x="2463800" y="952500"/>
                  </a:lnTo>
                  <a:lnTo>
                    <a:pt x="2451100" y="952500"/>
                  </a:lnTo>
                  <a:lnTo>
                    <a:pt x="2425700" y="939800"/>
                  </a:lnTo>
                  <a:lnTo>
                    <a:pt x="2413000" y="939800"/>
                  </a:lnTo>
                  <a:lnTo>
                    <a:pt x="2413000" y="939800"/>
                  </a:lnTo>
                  <a:lnTo>
                    <a:pt x="2400300" y="952500"/>
                  </a:lnTo>
                  <a:lnTo>
                    <a:pt x="2387600" y="952500"/>
                  </a:lnTo>
                  <a:lnTo>
                    <a:pt x="2387600" y="952500"/>
                  </a:lnTo>
                  <a:lnTo>
                    <a:pt x="2374900" y="952500"/>
                  </a:lnTo>
                  <a:lnTo>
                    <a:pt x="2374900" y="952500"/>
                  </a:lnTo>
                  <a:lnTo>
                    <a:pt x="2374900" y="952500"/>
                  </a:lnTo>
                  <a:lnTo>
                    <a:pt x="2362200" y="952500"/>
                  </a:lnTo>
                  <a:lnTo>
                    <a:pt x="2374900" y="952500"/>
                  </a:lnTo>
                  <a:lnTo>
                    <a:pt x="2362200" y="939800"/>
                  </a:lnTo>
                  <a:lnTo>
                    <a:pt x="2362200" y="927100"/>
                  </a:lnTo>
                  <a:lnTo>
                    <a:pt x="2362200" y="927100"/>
                  </a:lnTo>
                  <a:lnTo>
                    <a:pt x="2349500" y="927100"/>
                  </a:lnTo>
                  <a:lnTo>
                    <a:pt x="2336800" y="914400"/>
                  </a:lnTo>
                  <a:lnTo>
                    <a:pt x="2336800" y="914400"/>
                  </a:lnTo>
                  <a:lnTo>
                    <a:pt x="2336800" y="914400"/>
                  </a:lnTo>
                  <a:lnTo>
                    <a:pt x="2349500" y="914400"/>
                  </a:lnTo>
                  <a:lnTo>
                    <a:pt x="2349500" y="914400"/>
                  </a:lnTo>
                  <a:lnTo>
                    <a:pt x="2349500" y="901700"/>
                  </a:lnTo>
                  <a:lnTo>
                    <a:pt x="2349500" y="901700"/>
                  </a:lnTo>
                  <a:lnTo>
                    <a:pt x="2336800" y="901700"/>
                  </a:lnTo>
                  <a:lnTo>
                    <a:pt x="2324100" y="901700"/>
                  </a:lnTo>
                  <a:lnTo>
                    <a:pt x="2311400" y="901700"/>
                  </a:lnTo>
                  <a:lnTo>
                    <a:pt x="2298700" y="901700"/>
                  </a:lnTo>
                  <a:lnTo>
                    <a:pt x="2286000" y="901700"/>
                  </a:lnTo>
                  <a:lnTo>
                    <a:pt x="2286000" y="914400"/>
                  </a:lnTo>
                  <a:lnTo>
                    <a:pt x="2273300" y="901700"/>
                  </a:lnTo>
                  <a:lnTo>
                    <a:pt x="2260600" y="914400"/>
                  </a:lnTo>
                  <a:lnTo>
                    <a:pt x="2247900" y="914400"/>
                  </a:lnTo>
                  <a:lnTo>
                    <a:pt x="2247900" y="914400"/>
                  </a:lnTo>
                  <a:lnTo>
                    <a:pt x="2235200" y="914400"/>
                  </a:lnTo>
                  <a:lnTo>
                    <a:pt x="2235200" y="927100"/>
                  </a:lnTo>
                  <a:lnTo>
                    <a:pt x="2235200" y="927100"/>
                  </a:lnTo>
                  <a:lnTo>
                    <a:pt x="2222500" y="939800"/>
                  </a:lnTo>
                  <a:lnTo>
                    <a:pt x="2209800" y="939800"/>
                  </a:lnTo>
                  <a:lnTo>
                    <a:pt x="2197100" y="939800"/>
                  </a:lnTo>
                  <a:lnTo>
                    <a:pt x="2197100" y="952500"/>
                  </a:lnTo>
                  <a:lnTo>
                    <a:pt x="2197100" y="952500"/>
                  </a:lnTo>
                  <a:lnTo>
                    <a:pt x="2197100" y="965200"/>
                  </a:lnTo>
                  <a:lnTo>
                    <a:pt x="2209800" y="965200"/>
                  </a:lnTo>
                  <a:lnTo>
                    <a:pt x="2209800" y="9652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184400" y="965200"/>
                  </a:lnTo>
                  <a:lnTo>
                    <a:pt x="2159000" y="965200"/>
                  </a:lnTo>
                  <a:lnTo>
                    <a:pt x="2159000" y="965200"/>
                  </a:lnTo>
                  <a:lnTo>
                    <a:pt x="2146300" y="977900"/>
                  </a:lnTo>
                  <a:lnTo>
                    <a:pt x="2133600" y="977900"/>
                  </a:lnTo>
                  <a:lnTo>
                    <a:pt x="2120900" y="977900"/>
                  </a:lnTo>
                  <a:lnTo>
                    <a:pt x="2120900" y="977900"/>
                  </a:lnTo>
                  <a:lnTo>
                    <a:pt x="2120900" y="977900"/>
                  </a:lnTo>
                  <a:lnTo>
                    <a:pt x="2095500" y="990600"/>
                  </a:lnTo>
                  <a:lnTo>
                    <a:pt x="2095500" y="1003300"/>
                  </a:lnTo>
                  <a:lnTo>
                    <a:pt x="2082800" y="1003300"/>
                  </a:lnTo>
                  <a:lnTo>
                    <a:pt x="2070100" y="1003300"/>
                  </a:lnTo>
                  <a:lnTo>
                    <a:pt x="2057400" y="1016000"/>
                  </a:lnTo>
                  <a:lnTo>
                    <a:pt x="2057400" y="1028700"/>
                  </a:lnTo>
                  <a:lnTo>
                    <a:pt x="2057400" y="1016000"/>
                  </a:lnTo>
                  <a:lnTo>
                    <a:pt x="2032000" y="1003300"/>
                  </a:lnTo>
                  <a:lnTo>
                    <a:pt x="2019300" y="1003300"/>
                  </a:lnTo>
                  <a:lnTo>
                    <a:pt x="2006600" y="1003300"/>
                  </a:lnTo>
                  <a:lnTo>
                    <a:pt x="1993900" y="1003300"/>
                  </a:lnTo>
                  <a:lnTo>
                    <a:pt x="1981200" y="1003300"/>
                  </a:lnTo>
                  <a:lnTo>
                    <a:pt x="1993900" y="990600"/>
                  </a:lnTo>
                  <a:lnTo>
                    <a:pt x="1968500" y="990600"/>
                  </a:lnTo>
                  <a:lnTo>
                    <a:pt x="1968500" y="990600"/>
                  </a:lnTo>
                  <a:lnTo>
                    <a:pt x="1955800" y="977900"/>
                  </a:lnTo>
                  <a:lnTo>
                    <a:pt x="1943100" y="977900"/>
                  </a:lnTo>
                  <a:lnTo>
                    <a:pt x="1930400" y="977900"/>
                  </a:lnTo>
                  <a:lnTo>
                    <a:pt x="1968500" y="977900"/>
                  </a:lnTo>
                  <a:lnTo>
                    <a:pt x="1981200" y="965200"/>
                  </a:lnTo>
                  <a:lnTo>
                    <a:pt x="1993900" y="965200"/>
                  </a:lnTo>
                  <a:lnTo>
                    <a:pt x="1993900" y="952500"/>
                  </a:lnTo>
                  <a:lnTo>
                    <a:pt x="1981200" y="952500"/>
                  </a:lnTo>
                  <a:lnTo>
                    <a:pt x="1968500" y="939800"/>
                  </a:lnTo>
                  <a:lnTo>
                    <a:pt x="1955800" y="939800"/>
                  </a:lnTo>
                  <a:lnTo>
                    <a:pt x="1955800" y="939800"/>
                  </a:lnTo>
                  <a:lnTo>
                    <a:pt x="1943100" y="939800"/>
                  </a:lnTo>
                  <a:lnTo>
                    <a:pt x="1930400" y="927100"/>
                  </a:lnTo>
                  <a:lnTo>
                    <a:pt x="1930400" y="927100"/>
                  </a:lnTo>
                  <a:lnTo>
                    <a:pt x="1917700" y="927100"/>
                  </a:lnTo>
                  <a:lnTo>
                    <a:pt x="1905000" y="927100"/>
                  </a:lnTo>
                  <a:lnTo>
                    <a:pt x="1905000" y="927100"/>
                  </a:lnTo>
                  <a:lnTo>
                    <a:pt x="1879600" y="914400"/>
                  </a:lnTo>
                  <a:lnTo>
                    <a:pt x="1892300" y="901700"/>
                  </a:lnTo>
                  <a:lnTo>
                    <a:pt x="1866900" y="901700"/>
                  </a:lnTo>
                  <a:lnTo>
                    <a:pt x="1866900" y="901700"/>
                  </a:lnTo>
                  <a:lnTo>
                    <a:pt x="1866900" y="901700"/>
                  </a:lnTo>
                  <a:lnTo>
                    <a:pt x="1841500" y="901700"/>
                  </a:lnTo>
                  <a:lnTo>
                    <a:pt x="1828800" y="901700"/>
                  </a:lnTo>
                  <a:lnTo>
                    <a:pt x="1816100" y="901700"/>
                  </a:lnTo>
                  <a:lnTo>
                    <a:pt x="1816100" y="901700"/>
                  </a:lnTo>
                  <a:lnTo>
                    <a:pt x="1816100" y="901700"/>
                  </a:lnTo>
                  <a:lnTo>
                    <a:pt x="1803400" y="914400"/>
                  </a:lnTo>
                  <a:lnTo>
                    <a:pt x="1790700" y="914400"/>
                  </a:lnTo>
                  <a:lnTo>
                    <a:pt x="1790700" y="914400"/>
                  </a:lnTo>
                  <a:lnTo>
                    <a:pt x="1765300" y="914400"/>
                  </a:lnTo>
                  <a:lnTo>
                    <a:pt x="1765300" y="927100"/>
                  </a:lnTo>
                  <a:lnTo>
                    <a:pt x="1752600" y="927100"/>
                  </a:lnTo>
                  <a:lnTo>
                    <a:pt x="1739900" y="927100"/>
                  </a:lnTo>
                  <a:lnTo>
                    <a:pt x="1739900" y="939800"/>
                  </a:lnTo>
                  <a:lnTo>
                    <a:pt x="1739900" y="939800"/>
                  </a:lnTo>
                  <a:lnTo>
                    <a:pt x="1727200" y="939800"/>
                  </a:lnTo>
                  <a:lnTo>
                    <a:pt x="1714500" y="952500"/>
                  </a:lnTo>
                  <a:lnTo>
                    <a:pt x="1701800" y="952500"/>
                  </a:lnTo>
                  <a:lnTo>
                    <a:pt x="1701800" y="965200"/>
                  </a:lnTo>
                  <a:lnTo>
                    <a:pt x="1701800" y="965200"/>
                  </a:lnTo>
                  <a:lnTo>
                    <a:pt x="1701800" y="965200"/>
                  </a:lnTo>
                  <a:lnTo>
                    <a:pt x="1689100" y="965200"/>
                  </a:lnTo>
                  <a:lnTo>
                    <a:pt x="1676400" y="952500"/>
                  </a:lnTo>
                  <a:lnTo>
                    <a:pt x="1676400" y="952500"/>
                  </a:lnTo>
                  <a:lnTo>
                    <a:pt x="1676400" y="965200"/>
                  </a:lnTo>
                  <a:lnTo>
                    <a:pt x="1651000" y="965200"/>
                  </a:lnTo>
                  <a:lnTo>
                    <a:pt x="1638300" y="965200"/>
                  </a:lnTo>
                  <a:lnTo>
                    <a:pt x="1612900" y="977900"/>
                  </a:lnTo>
                  <a:lnTo>
                    <a:pt x="1612900" y="977900"/>
                  </a:lnTo>
                  <a:lnTo>
                    <a:pt x="1612900" y="977900"/>
                  </a:lnTo>
                  <a:lnTo>
                    <a:pt x="1600200" y="977900"/>
                  </a:lnTo>
                  <a:lnTo>
                    <a:pt x="1612900" y="977900"/>
                  </a:lnTo>
                  <a:lnTo>
                    <a:pt x="1600200" y="977900"/>
                  </a:lnTo>
                  <a:lnTo>
                    <a:pt x="1600200" y="965200"/>
                  </a:lnTo>
                  <a:lnTo>
                    <a:pt x="1600200" y="965200"/>
                  </a:lnTo>
                  <a:lnTo>
                    <a:pt x="1600200" y="952500"/>
                  </a:lnTo>
                  <a:lnTo>
                    <a:pt x="1587500" y="952500"/>
                  </a:lnTo>
                  <a:lnTo>
                    <a:pt x="1587500" y="952500"/>
                  </a:lnTo>
                  <a:lnTo>
                    <a:pt x="1574800" y="939800"/>
                  </a:lnTo>
                  <a:lnTo>
                    <a:pt x="1574800" y="939800"/>
                  </a:lnTo>
                  <a:lnTo>
                    <a:pt x="1562100" y="939800"/>
                  </a:lnTo>
                  <a:lnTo>
                    <a:pt x="1549400" y="939800"/>
                  </a:lnTo>
                  <a:lnTo>
                    <a:pt x="1549400" y="952500"/>
                  </a:lnTo>
                  <a:lnTo>
                    <a:pt x="1536700" y="952500"/>
                  </a:lnTo>
                  <a:lnTo>
                    <a:pt x="1524000" y="952500"/>
                  </a:lnTo>
                  <a:lnTo>
                    <a:pt x="1511300" y="952500"/>
                  </a:lnTo>
                  <a:lnTo>
                    <a:pt x="1511300" y="965200"/>
                  </a:lnTo>
                  <a:lnTo>
                    <a:pt x="1485900" y="965200"/>
                  </a:lnTo>
                  <a:lnTo>
                    <a:pt x="1473200" y="952500"/>
                  </a:lnTo>
                  <a:lnTo>
                    <a:pt x="1460500" y="952500"/>
                  </a:lnTo>
                  <a:lnTo>
                    <a:pt x="1447800" y="952500"/>
                  </a:lnTo>
                  <a:lnTo>
                    <a:pt x="1435100" y="952500"/>
                  </a:lnTo>
                  <a:lnTo>
                    <a:pt x="1435100" y="965200"/>
                  </a:lnTo>
                  <a:lnTo>
                    <a:pt x="1435100" y="965200"/>
                  </a:lnTo>
                  <a:lnTo>
                    <a:pt x="1422400" y="965200"/>
                  </a:lnTo>
                  <a:lnTo>
                    <a:pt x="1409700" y="977900"/>
                  </a:lnTo>
                  <a:lnTo>
                    <a:pt x="1409700" y="977900"/>
                  </a:lnTo>
                  <a:lnTo>
                    <a:pt x="1397000" y="977900"/>
                  </a:lnTo>
                  <a:lnTo>
                    <a:pt x="1397000" y="965200"/>
                  </a:lnTo>
                  <a:lnTo>
                    <a:pt x="1384300" y="952500"/>
                  </a:lnTo>
                  <a:lnTo>
                    <a:pt x="1384300" y="952500"/>
                  </a:lnTo>
                  <a:lnTo>
                    <a:pt x="1384300" y="952500"/>
                  </a:lnTo>
                  <a:lnTo>
                    <a:pt x="1397000" y="952500"/>
                  </a:lnTo>
                  <a:lnTo>
                    <a:pt x="1397000" y="952500"/>
                  </a:lnTo>
                  <a:lnTo>
                    <a:pt x="1384300" y="939800"/>
                  </a:lnTo>
                  <a:lnTo>
                    <a:pt x="1371600" y="939800"/>
                  </a:lnTo>
                  <a:lnTo>
                    <a:pt x="1358900" y="939800"/>
                  </a:lnTo>
                  <a:lnTo>
                    <a:pt x="1346200" y="927100"/>
                  </a:lnTo>
                  <a:lnTo>
                    <a:pt x="1333500" y="927100"/>
                  </a:lnTo>
                  <a:lnTo>
                    <a:pt x="1346200" y="927100"/>
                  </a:lnTo>
                  <a:lnTo>
                    <a:pt x="1295400" y="914400"/>
                  </a:lnTo>
                  <a:lnTo>
                    <a:pt x="1295400" y="914400"/>
                  </a:lnTo>
                  <a:lnTo>
                    <a:pt x="1282700" y="914400"/>
                  </a:lnTo>
                  <a:lnTo>
                    <a:pt x="1270000" y="927100"/>
                  </a:lnTo>
                  <a:lnTo>
                    <a:pt x="1282700" y="927100"/>
                  </a:lnTo>
                  <a:lnTo>
                    <a:pt x="1270000" y="927100"/>
                  </a:lnTo>
                  <a:lnTo>
                    <a:pt x="1282700" y="927100"/>
                  </a:lnTo>
                  <a:lnTo>
                    <a:pt x="1270000" y="927100"/>
                  </a:lnTo>
                  <a:lnTo>
                    <a:pt x="1257300" y="965200"/>
                  </a:lnTo>
                  <a:lnTo>
                    <a:pt x="1244600" y="965200"/>
                  </a:lnTo>
                  <a:lnTo>
                    <a:pt x="1231900" y="965200"/>
                  </a:lnTo>
                  <a:lnTo>
                    <a:pt x="1219200" y="965200"/>
                  </a:lnTo>
                  <a:lnTo>
                    <a:pt x="1206500" y="965200"/>
                  </a:lnTo>
                  <a:lnTo>
                    <a:pt x="1206500" y="977900"/>
                  </a:lnTo>
                  <a:lnTo>
                    <a:pt x="1193800" y="965200"/>
                  </a:lnTo>
                  <a:lnTo>
                    <a:pt x="1168400" y="965200"/>
                  </a:lnTo>
                  <a:lnTo>
                    <a:pt x="1155700" y="965200"/>
                  </a:lnTo>
                  <a:lnTo>
                    <a:pt x="1143000" y="977900"/>
                  </a:lnTo>
                  <a:lnTo>
                    <a:pt x="1143000" y="977900"/>
                  </a:lnTo>
                  <a:lnTo>
                    <a:pt x="1130300" y="977900"/>
                  </a:lnTo>
                  <a:lnTo>
                    <a:pt x="1117600" y="977900"/>
                  </a:lnTo>
                  <a:lnTo>
                    <a:pt x="1104900" y="977900"/>
                  </a:lnTo>
                  <a:lnTo>
                    <a:pt x="1092200" y="977900"/>
                  </a:lnTo>
                  <a:lnTo>
                    <a:pt x="1079500" y="990600"/>
                  </a:lnTo>
                  <a:lnTo>
                    <a:pt x="1066800" y="990600"/>
                  </a:lnTo>
                  <a:lnTo>
                    <a:pt x="1066800" y="990600"/>
                  </a:lnTo>
                  <a:lnTo>
                    <a:pt x="1054100" y="990600"/>
                  </a:lnTo>
                  <a:lnTo>
                    <a:pt x="1054100" y="990600"/>
                  </a:lnTo>
                  <a:lnTo>
                    <a:pt x="1066800" y="990600"/>
                  </a:lnTo>
                  <a:lnTo>
                    <a:pt x="1054100" y="1003300"/>
                  </a:lnTo>
                  <a:lnTo>
                    <a:pt x="1066800" y="1016000"/>
                  </a:lnTo>
                  <a:lnTo>
                    <a:pt x="1066800" y="1016000"/>
                  </a:lnTo>
                  <a:lnTo>
                    <a:pt x="1054100" y="1016000"/>
                  </a:lnTo>
                  <a:lnTo>
                    <a:pt x="1041400" y="1016000"/>
                  </a:lnTo>
                  <a:lnTo>
                    <a:pt x="1028700" y="1028700"/>
                  </a:lnTo>
                  <a:lnTo>
                    <a:pt x="1016000" y="1028700"/>
                  </a:lnTo>
                  <a:lnTo>
                    <a:pt x="1016000" y="1028700"/>
                  </a:lnTo>
                  <a:lnTo>
                    <a:pt x="1003300" y="1028700"/>
                  </a:lnTo>
                  <a:lnTo>
                    <a:pt x="977900" y="1028700"/>
                  </a:lnTo>
                  <a:lnTo>
                    <a:pt x="990600" y="1016000"/>
                  </a:lnTo>
                  <a:lnTo>
                    <a:pt x="990600" y="1003300"/>
                  </a:lnTo>
                  <a:lnTo>
                    <a:pt x="977900" y="1003300"/>
                  </a:lnTo>
                  <a:lnTo>
                    <a:pt x="977900" y="990600"/>
                  </a:lnTo>
                  <a:lnTo>
                    <a:pt x="977900" y="990600"/>
                  </a:lnTo>
                  <a:lnTo>
                    <a:pt x="977900" y="977900"/>
                  </a:lnTo>
                  <a:lnTo>
                    <a:pt x="977900" y="977900"/>
                  </a:lnTo>
                  <a:lnTo>
                    <a:pt x="977900" y="990600"/>
                  </a:lnTo>
                  <a:lnTo>
                    <a:pt x="965200" y="990600"/>
                  </a:lnTo>
                  <a:lnTo>
                    <a:pt x="965200" y="9906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889000" y="1003300"/>
                  </a:lnTo>
                  <a:lnTo>
                    <a:pt x="876300" y="1003300"/>
                  </a:lnTo>
                  <a:lnTo>
                    <a:pt x="8636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38200" y="1028700"/>
                  </a:lnTo>
                  <a:lnTo>
                    <a:pt x="825500" y="1028700"/>
                  </a:lnTo>
                  <a:lnTo>
                    <a:pt x="825500" y="1028700"/>
                  </a:lnTo>
                  <a:lnTo>
                    <a:pt x="825500" y="1028700"/>
                  </a:lnTo>
                  <a:lnTo>
                    <a:pt x="812800" y="1041400"/>
                  </a:lnTo>
                  <a:lnTo>
                    <a:pt x="812800" y="1041400"/>
                  </a:lnTo>
                  <a:lnTo>
                    <a:pt x="800100" y="1028700"/>
                  </a:lnTo>
                  <a:lnTo>
                    <a:pt x="787400" y="1041400"/>
                  </a:lnTo>
                  <a:lnTo>
                    <a:pt x="774700" y="1041400"/>
                  </a:lnTo>
                  <a:lnTo>
                    <a:pt x="749300" y="1054100"/>
                  </a:lnTo>
                  <a:lnTo>
                    <a:pt x="736600" y="1054100"/>
                  </a:lnTo>
                  <a:lnTo>
                    <a:pt x="736600" y="1054100"/>
                  </a:lnTo>
                  <a:lnTo>
                    <a:pt x="711200" y="1066800"/>
                  </a:lnTo>
                  <a:lnTo>
                    <a:pt x="698500" y="1066800"/>
                  </a:lnTo>
                  <a:lnTo>
                    <a:pt x="698500" y="1066800"/>
                  </a:lnTo>
                  <a:lnTo>
                    <a:pt x="685800" y="1066800"/>
                  </a:lnTo>
                  <a:lnTo>
                    <a:pt x="685800" y="1066800"/>
                  </a:lnTo>
                  <a:lnTo>
                    <a:pt x="685800" y="1066800"/>
                  </a:lnTo>
                  <a:lnTo>
                    <a:pt x="673100" y="1066800"/>
                  </a:lnTo>
                  <a:lnTo>
                    <a:pt x="660400" y="1054100"/>
                  </a:lnTo>
                  <a:lnTo>
                    <a:pt x="660400" y="1054100"/>
                  </a:lnTo>
                  <a:lnTo>
                    <a:pt x="660400" y="1054100"/>
                  </a:lnTo>
                  <a:lnTo>
                    <a:pt x="673100" y="1054100"/>
                  </a:lnTo>
                  <a:lnTo>
                    <a:pt x="660400" y="1041400"/>
                  </a:lnTo>
                  <a:lnTo>
                    <a:pt x="660400" y="1041400"/>
                  </a:lnTo>
                  <a:lnTo>
                    <a:pt x="647700" y="1041400"/>
                  </a:lnTo>
                  <a:lnTo>
                    <a:pt x="647700" y="1028700"/>
                  </a:lnTo>
                  <a:lnTo>
                    <a:pt x="622300" y="1028700"/>
                  </a:lnTo>
                  <a:lnTo>
                    <a:pt x="609600" y="1041400"/>
                  </a:lnTo>
                  <a:lnTo>
                    <a:pt x="571500" y="1028700"/>
                  </a:lnTo>
                  <a:lnTo>
                    <a:pt x="571500" y="1028700"/>
                  </a:lnTo>
                  <a:lnTo>
                    <a:pt x="533400" y="1028700"/>
                  </a:lnTo>
                  <a:lnTo>
                    <a:pt x="533400" y="1028700"/>
                  </a:lnTo>
                  <a:lnTo>
                    <a:pt x="520700" y="1041400"/>
                  </a:lnTo>
                  <a:lnTo>
                    <a:pt x="482600" y="1028700"/>
                  </a:lnTo>
                  <a:lnTo>
                    <a:pt x="457200" y="1003300"/>
                  </a:lnTo>
                  <a:lnTo>
                    <a:pt x="444500" y="1016000"/>
                  </a:lnTo>
                  <a:lnTo>
                    <a:pt x="444500" y="1016000"/>
                  </a:lnTo>
                  <a:lnTo>
                    <a:pt x="444500" y="1028700"/>
                  </a:lnTo>
                  <a:lnTo>
                    <a:pt x="406400" y="1041400"/>
                  </a:lnTo>
                  <a:lnTo>
                    <a:pt x="393700" y="1028700"/>
                  </a:lnTo>
                  <a:lnTo>
                    <a:pt x="393700" y="1028700"/>
                  </a:lnTo>
                  <a:lnTo>
                    <a:pt x="381000" y="1041400"/>
                  </a:lnTo>
                  <a:lnTo>
                    <a:pt x="381000" y="1041400"/>
                  </a:lnTo>
                  <a:lnTo>
                    <a:pt x="381000" y="1041400"/>
                  </a:lnTo>
                  <a:lnTo>
                    <a:pt x="368300" y="1041400"/>
                  </a:lnTo>
                  <a:lnTo>
                    <a:pt x="368300" y="1054100"/>
                  </a:lnTo>
                  <a:lnTo>
                    <a:pt x="342900" y="1041400"/>
                  </a:lnTo>
                  <a:lnTo>
                    <a:pt x="330200" y="1041400"/>
                  </a:lnTo>
                  <a:lnTo>
                    <a:pt x="330200" y="1041400"/>
                  </a:lnTo>
                  <a:lnTo>
                    <a:pt x="279400" y="1028700"/>
                  </a:lnTo>
                  <a:lnTo>
                    <a:pt x="279400" y="1041400"/>
                  </a:lnTo>
                  <a:lnTo>
                    <a:pt x="266700" y="1041400"/>
                  </a:lnTo>
                  <a:lnTo>
                    <a:pt x="266700" y="1041400"/>
                  </a:lnTo>
                  <a:lnTo>
                    <a:pt x="254000" y="1041400"/>
                  </a:lnTo>
                  <a:lnTo>
                    <a:pt x="254000" y="1041400"/>
                  </a:lnTo>
                  <a:lnTo>
                    <a:pt x="254000" y="1028700"/>
                  </a:lnTo>
                  <a:lnTo>
                    <a:pt x="254000" y="1028700"/>
                  </a:lnTo>
                  <a:lnTo>
                    <a:pt x="241300" y="1016000"/>
                  </a:lnTo>
                  <a:lnTo>
                    <a:pt x="241300" y="1003300"/>
                  </a:lnTo>
                  <a:lnTo>
                    <a:pt x="254000" y="1003300"/>
                  </a:lnTo>
                  <a:lnTo>
                    <a:pt x="266700" y="990600"/>
                  </a:lnTo>
                  <a:lnTo>
                    <a:pt x="279400" y="990600"/>
                  </a:lnTo>
                  <a:lnTo>
                    <a:pt x="279400" y="977900"/>
                  </a:lnTo>
                  <a:lnTo>
                    <a:pt x="292100" y="965200"/>
                  </a:lnTo>
                  <a:lnTo>
                    <a:pt x="304800" y="965200"/>
                  </a:lnTo>
                  <a:lnTo>
                    <a:pt x="304800" y="952500"/>
                  </a:lnTo>
                  <a:lnTo>
                    <a:pt x="317500" y="952500"/>
                  </a:lnTo>
                  <a:lnTo>
                    <a:pt x="330200" y="939800"/>
                  </a:lnTo>
                  <a:lnTo>
                    <a:pt x="317500" y="939800"/>
                  </a:lnTo>
                  <a:lnTo>
                    <a:pt x="304800" y="939800"/>
                  </a:lnTo>
                  <a:lnTo>
                    <a:pt x="317500" y="927100"/>
                  </a:lnTo>
                  <a:lnTo>
                    <a:pt x="330200" y="927100"/>
                  </a:lnTo>
                  <a:lnTo>
                    <a:pt x="342900" y="914400"/>
                  </a:lnTo>
                  <a:lnTo>
                    <a:pt x="330200" y="914400"/>
                  </a:lnTo>
                  <a:lnTo>
                    <a:pt x="330200" y="901700"/>
                  </a:lnTo>
                  <a:lnTo>
                    <a:pt x="317500" y="901700"/>
                  </a:lnTo>
                  <a:lnTo>
                    <a:pt x="330200" y="889000"/>
                  </a:lnTo>
                  <a:lnTo>
                    <a:pt x="342900" y="889000"/>
                  </a:lnTo>
                  <a:lnTo>
                    <a:pt x="355600" y="876300"/>
                  </a:lnTo>
                  <a:lnTo>
                    <a:pt x="342900" y="876300"/>
                  </a:lnTo>
                  <a:lnTo>
                    <a:pt x="355600" y="863600"/>
                  </a:lnTo>
                  <a:lnTo>
                    <a:pt x="330200" y="850900"/>
                  </a:lnTo>
                  <a:lnTo>
                    <a:pt x="330200" y="838200"/>
                  </a:lnTo>
                  <a:lnTo>
                    <a:pt x="304800" y="838200"/>
                  </a:lnTo>
                  <a:lnTo>
                    <a:pt x="317500" y="838200"/>
                  </a:lnTo>
                  <a:lnTo>
                    <a:pt x="292100" y="825500"/>
                  </a:lnTo>
                  <a:lnTo>
                    <a:pt x="266700" y="812800"/>
                  </a:lnTo>
                  <a:lnTo>
                    <a:pt x="266700" y="800100"/>
                  </a:lnTo>
                  <a:lnTo>
                    <a:pt x="266700" y="800100"/>
                  </a:lnTo>
                  <a:lnTo>
                    <a:pt x="254000" y="800100"/>
                  </a:lnTo>
                  <a:lnTo>
                    <a:pt x="266700" y="787400"/>
                  </a:lnTo>
                  <a:lnTo>
                    <a:pt x="254000" y="787400"/>
                  </a:lnTo>
                  <a:lnTo>
                    <a:pt x="254000" y="787400"/>
                  </a:lnTo>
                  <a:lnTo>
                    <a:pt x="241300" y="787400"/>
                  </a:lnTo>
                  <a:lnTo>
                    <a:pt x="241300" y="787400"/>
                  </a:lnTo>
                  <a:lnTo>
                    <a:pt x="228600" y="774700"/>
                  </a:lnTo>
                  <a:lnTo>
                    <a:pt x="228600" y="774700"/>
                  </a:lnTo>
                  <a:lnTo>
                    <a:pt x="241300" y="774700"/>
                  </a:lnTo>
                  <a:lnTo>
                    <a:pt x="215900" y="774700"/>
                  </a:lnTo>
                  <a:lnTo>
                    <a:pt x="215900" y="762000"/>
                  </a:lnTo>
                  <a:lnTo>
                    <a:pt x="215900" y="762000"/>
                  </a:lnTo>
                  <a:lnTo>
                    <a:pt x="215900" y="749300"/>
                  </a:lnTo>
                  <a:lnTo>
                    <a:pt x="203200" y="749300"/>
                  </a:lnTo>
                  <a:lnTo>
                    <a:pt x="215900" y="736600"/>
                  </a:lnTo>
                  <a:lnTo>
                    <a:pt x="228600" y="736600"/>
                  </a:lnTo>
                  <a:lnTo>
                    <a:pt x="241300" y="723900"/>
                  </a:lnTo>
                  <a:lnTo>
                    <a:pt x="228600" y="723900"/>
                  </a:lnTo>
                  <a:lnTo>
                    <a:pt x="228600" y="711200"/>
                  </a:lnTo>
                  <a:lnTo>
                    <a:pt x="215900" y="711200"/>
                  </a:lnTo>
                  <a:lnTo>
                    <a:pt x="228600" y="698500"/>
                  </a:lnTo>
                  <a:lnTo>
                    <a:pt x="241300" y="6985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03200" y="673100"/>
                  </a:lnTo>
                  <a:lnTo>
                    <a:pt x="203200" y="660400"/>
                  </a:lnTo>
                  <a:lnTo>
                    <a:pt x="190500" y="660400"/>
                  </a:lnTo>
                  <a:lnTo>
                    <a:pt x="190500" y="660400"/>
                  </a:lnTo>
                  <a:lnTo>
                    <a:pt x="177800" y="660400"/>
                  </a:lnTo>
                  <a:lnTo>
                    <a:pt x="165100" y="660400"/>
                  </a:lnTo>
                  <a:lnTo>
                    <a:pt x="165100" y="647700"/>
                  </a:lnTo>
                  <a:lnTo>
                    <a:pt x="165100" y="647700"/>
                  </a:lnTo>
                  <a:lnTo>
                    <a:pt x="165100" y="647700"/>
                  </a:lnTo>
                  <a:lnTo>
                    <a:pt x="152400" y="647700"/>
                  </a:lnTo>
                  <a:lnTo>
                    <a:pt x="152400" y="660400"/>
                  </a:lnTo>
                  <a:lnTo>
                    <a:pt x="114300" y="647700"/>
                  </a:lnTo>
                  <a:lnTo>
                    <a:pt x="114300" y="635000"/>
                  </a:lnTo>
                  <a:lnTo>
                    <a:pt x="114300" y="635000"/>
                  </a:lnTo>
                  <a:lnTo>
                    <a:pt x="88900" y="647700"/>
                  </a:lnTo>
                  <a:lnTo>
                    <a:pt x="88900" y="647700"/>
                  </a:lnTo>
                  <a:lnTo>
                    <a:pt x="63500" y="647700"/>
                  </a:lnTo>
                  <a:lnTo>
                    <a:pt x="63500" y="647700"/>
                  </a:lnTo>
                  <a:lnTo>
                    <a:pt x="50800" y="647700"/>
                  </a:lnTo>
                  <a:lnTo>
                    <a:pt x="50800" y="635000"/>
                  </a:lnTo>
                  <a:lnTo>
                    <a:pt x="38100" y="647700"/>
                  </a:lnTo>
                  <a:lnTo>
                    <a:pt x="25400" y="647700"/>
                  </a:lnTo>
                  <a:lnTo>
                    <a:pt x="25400" y="647700"/>
                  </a:lnTo>
                  <a:lnTo>
                    <a:pt x="12700" y="635000"/>
                  </a:lnTo>
                  <a:lnTo>
                    <a:pt x="0" y="635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69" name="0405"/>
            <p:cNvSpPr/>
            <p:nvPr/>
          </p:nvSpPr>
          <p:spPr>
            <a:xfrm>
              <a:off x="3737846" y="2454537"/>
              <a:ext cx="1230439" cy="513496"/>
            </a:xfrm>
            <a:custGeom>
              <a:avLst/>
              <a:gdLst/>
              <a:ahLst/>
              <a:cxnLst/>
              <a:rect l="0" t="0" r="0" b="0"/>
              <a:pathLst>
                <a:path w="3022601" h="1409701">
                  <a:moveTo>
                    <a:pt x="0" y="190500"/>
                  </a:moveTo>
                  <a:lnTo>
                    <a:pt x="12700" y="190500"/>
                  </a:lnTo>
                  <a:lnTo>
                    <a:pt x="25400" y="190500"/>
                  </a:lnTo>
                  <a:lnTo>
                    <a:pt x="25400" y="177800"/>
                  </a:lnTo>
                  <a:lnTo>
                    <a:pt x="25400" y="177800"/>
                  </a:lnTo>
                  <a:lnTo>
                    <a:pt x="38100" y="177800"/>
                  </a:lnTo>
                  <a:lnTo>
                    <a:pt x="38100" y="165100"/>
                  </a:lnTo>
                  <a:lnTo>
                    <a:pt x="50800" y="165100"/>
                  </a:lnTo>
                  <a:lnTo>
                    <a:pt x="50800" y="165100"/>
                  </a:lnTo>
                  <a:lnTo>
                    <a:pt x="76200" y="177800"/>
                  </a:lnTo>
                  <a:lnTo>
                    <a:pt x="88900" y="177800"/>
                  </a:lnTo>
                  <a:lnTo>
                    <a:pt x="127000" y="177800"/>
                  </a:lnTo>
                  <a:lnTo>
                    <a:pt x="152400" y="190500"/>
                  </a:lnTo>
                  <a:lnTo>
                    <a:pt x="152400" y="203200"/>
                  </a:lnTo>
                  <a:lnTo>
                    <a:pt x="152400" y="203200"/>
                  </a:lnTo>
                  <a:lnTo>
                    <a:pt x="165100" y="203200"/>
                  </a:lnTo>
                  <a:lnTo>
                    <a:pt x="165100" y="190500"/>
                  </a:lnTo>
                  <a:lnTo>
                    <a:pt x="177800" y="190500"/>
                  </a:lnTo>
                  <a:lnTo>
                    <a:pt x="177800" y="190500"/>
                  </a:lnTo>
                  <a:lnTo>
                    <a:pt x="190500" y="190500"/>
                  </a:lnTo>
                  <a:lnTo>
                    <a:pt x="190500" y="190500"/>
                  </a:lnTo>
                  <a:lnTo>
                    <a:pt x="203200" y="177800"/>
                  </a:lnTo>
                  <a:lnTo>
                    <a:pt x="203200" y="177800"/>
                  </a:lnTo>
                  <a:lnTo>
                    <a:pt x="203200" y="165100"/>
                  </a:lnTo>
                  <a:lnTo>
                    <a:pt x="215900" y="165100"/>
                  </a:lnTo>
                  <a:lnTo>
                    <a:pt x="215900" y="165100"/>
                  </a:lnTo>
                  <a:lnTo>
                    <a:pt x="203200" y="165100"/>
                  </a:lnTo>
                  <a:lnTo>
                    <a:pt x="228600" y="152400"/>
                  </a:lnTo>
                  <a:lnTo>
                    <a:pt x="228600" y="152400"/>
                  </a:lnTo>
                  <a:lnTo>
                    <a:pt x="228600" y="152400"/>
                  </a:lnTo>
                  <a:lnTo>
                    <a:pt x="215900" y="152400"/>
                  </a:lnTo>
                  <a:lnTo>
                    <a:pt x="215900" y="139700"/>
                  </a:lnTo>
                  <a:lnTo>
                    <a:pt x="203200" y="139700"/>
                  </a:lnTo>
                  <a:lnTo>
                    <a:pt x="203200" y="139700"/>
                  </a:lnTo>
                  <a:lnTo>
                    <a:pt x="203200" y="139700"/>
                  </a:lnTo>
                  <a:lnTo>
                    <a:pt x="215900" y="127000"/>
                  </a:lnTo>
                  <a:lnTo>
                    <a:pt x="203200" y="127000"/>
                  </a:lnTo>
                  <a:lnTo>
                    <a:pt x="190500" y="127000"/>
                  </a:lnTo>
                  <a:lnTo>
                    <a:pt x="190500" y="114300"/>
                  </a:lnTo>
                  <a:lnTo>
                    <a:pt x="190500" y="114300"/>
                  </a:lnTo>
                  <a:lnTo>
                    <a:pt x="190500" y="101600"/>
                  </a:lnTo>
                  <a:lnTo>
                    <a:pt x="177800" y="88900"/>
                  </a:lnTo>
                  <a:lnTo>
                    <a:pt x="177800" y="76200"/>
                  </a:lnTo>
                  <a:lnTo>
                    <a:pt x="165100" y="76200"/>
                  </a:lnTo>
                  <a:lnTo>
                    <a:pt x="165100" y="76200"/>
                  </a:lnTo>
                  <a:lnTo>
                    <a:pt x="152400" y="76200"/>
                  </a:lnTo>
                  <a:lnTo>
                    <a:pt x="177800" y="76200"/>
                  </a:lnTo>
                  <a:lnTo>
                    <a:pt x="190500" y="76200"/>
                  </a:lnTo>
                  <a:lnTo>
                    <a:pt x="190500" y="76200"/>
                  </a:lnTo>
                  <a:lnTo>
                    <a:pt x="215900" y="63500"/>
                  </a:lnTo>
                  <a:lnTo>
                    <a:pt x="228600" y="50800"/>
                  </a:lnTo>
                  <a:lnTo>
                    <a:pt x="241300" y="50800"/>
                  </a:lnTo>
                  <a:lnTo>
                    <a:pt x="254000" y="25400"/>
                  </a:lnTo>
                  <a:lnTo>
                    <a:pt x="266700" y="25400"/>
                  </a:lnTo>
                  <a:lnTo>
                    <a:pt x="266700" y="25400"/>
                  </a:lnTo>
                  <a:lnTo>
                    <a:pt x="266700" y="25400"/>
                  </a:lnTo>
                  <a:lnTo>
                    <a:pt x="266700" y="12700"/>
                  </a:lnTo>
                  <a:lnTo>
                    <a:pt x="279400" y="12700"/>
                  </a:lnTo>
                  <a:lnTo>
                    <a:pt x="292100" y="0"/>
                  </a:lnTo>
                  <a:lnTo>
                    <a:pt x="304800" y="0"/>
                  </a:lnTo>
                  <a:lnTo>
                    <a:pt x="304800" y="0"/>
                  </a:lnTo>
                  <a:lnTo>
                    <a:pt x="304800" y="0"/>
                  </a:lnTo>
                  <a:lnTo>
                    <a:pt x="317500" y="0"/>
                  </a:lnTo>
                  <a:lnTo>
                    <a:pt x="317500" y="0"/>
                  </a:lnTo>
                  <a:lnTo>
                    <a:pt x="330200" y="0"/>
                  </a:lnTo>
                  <a:lnTo>
                    <a:pt x="330200" y="0"/>
                  </a:lnTo>
                  <a:lnTo>
                    <a:pt x="342900" y="0"/>
                  </a:lnTo>
                  <a:lnTo>
                    <a:pt x="342900" y="12700"/>
                  </a:lnTo>
                  <a:lnTo>
                    <a:pt x="355600" y="12700"/>
                  </a:lnTo>
                  <a:lnTo>
                    <a:pt x="355600" y="12700"/>
                  </a:lnTo>
                  <a:lnTo>
                    <a:pt x="368300" y="12700"/>
                  </a:lnTo>
                  <a:lnTo>
                    <a:pt x="355600" y="12700"/>
                  </a:lnTo>
                  <a:lnTo>
                    <a:pt x="368300" y="12700"/>
                  </a:lnTo>
                  <a:lnTo>
                    <a:pt x="368300" y="25400"/>
                  </a:lnTo>
                  <a:lnTo>
                    <a:pt x="381000" y="25400"/>
                  </a:lnTo>
                  <a:lnTo>
                    <a:pt x="381000" y="25400"/>
                  </a:lnTo>
                  <a:lnTo>
                    <a:pt x="393700" y="38100"/>
                  </a:lnTo>
                  <a:lnTo>
                    <a:pt x="393700" y="38100"/>
                  </a:lnTo>
                  <a:lnTo>
                    <a:pt x="406400" y="38100"/>
                  </a:lnTo>
                  <a:lnTo>
                    <a:pt x="406400" y="50800"/>
                  </a:lnTo>
                  <a:lnTo>
                    <a:pt x="406400" y="50800"/>
                  </a:lnTo>
                  <a:lnTo>
                    <a:pt x="406400" y="50800"/>
                  </a:lnTo>
                  <a:lnTo>
                    <a:pt x="419100" y="50800"/>
                  </a:lnTo>
                  <a:lnTo>
                    <a:pt x="419100" y="50800"/>
                  </a:lnTo>
                  <a:lnTo>
                    <a:pt x="444500" y="50800"/>
                  </a:lnTo>
                  <a:lnTo>
                    <a:pt x="444500" y="63500"/>
                  </a:lnTo>
                  <a:lnTo>
                    <a:pt x="469900" y="63500"/>
                  </a:lnTo>
                  <a:lnTo>
                    <a:pt x="469900" y="63500"/>
                  </a:lnTo>
                  <a:lnTo>
                    <a:pt x="482600" y="76200"/>
                  </a:lnTo>
                  <a:lnTo>
                    <a:pt x="469900" y="88900"/>
                  </a:lnTo>
                  <a:lnTo>
                    <a:pt x="482600" y="88900"/>
                  </a:lnTo>
                  <a:lnTo>
                    <a:pt x="482600" y="88900"/>
                  </a:lnTo>
                  <a:lnTo>
                    <a:pt x="495300" y="88900"/>
                  </a:lnTo>
                  <a:lnTo>
                    <a:pt x="495300" y="88900"/>
                  </a:lnTo>
                  <a:lnTo>
                    <a:pt x="508000" y="88900"/>
                  </a:lnTo>
                  <a:lnTo>
                    <a:pt x="520700" y="101600"/>
                  </a:lnTo>
                  <a:lnTo>
                    <a:pt x="520700" y="101600"/>
                  </a:lnTo>
                  <a:lnTo>
                    <a:pt x="533400" y="114300"/>
                  </a:lnTo>
                  <a:lnTo>
                    <a:pt x="546100" y="114300"/>
                  </a:lnTo>
                  <a:lnTo>
                    <a:pt x="558800" y="114300"/>
                  </a:lnTo>
                  <a:lnTo>
                    <a:pt x="596900" y="114300"/>
                  </a:lnTo>
                  <a:lnTo>
                    <a:pt x="609600" y="114300"/>
                  </a:lnTo>
                  <a:lnTo>
                    <a:pt x="660400" y="127000"/>
                  </a:lnTo>
                  <a:lnTo>
                    <a:pt x="660400" y="127000"/>
                  </a:lnTo>
                  <a:lnTo>
                    <a:pt x="660400" y="127000"/>
                  </a:lnTo>
                  <a:lnTo>
                    <a:pt x="673100" y="127000"/>
                  </a:lnTo>
                  <a:lnTo>
                    <a:pt x="673100" y="127000"/>
                  </a:lnTo>
                  <a:lnTo>
                    <a:pt x="723900" y="127000"/>
                  </a:lnTo>
                  <a:lnTo>
                    <a:pt x="736600" y="114300"/>
                  </a:lnTo>
                  <a:lnTo>
                    <a:pt x="749300" y="127000"/>
                  </a:lnTo>
                  <a:lnTo>
                    <a:pt x="762000" y="139700"/>
                  </a:lnTo>
                  <a:lnTo>
                    <a:pt x="838200" y="139700"/>
                  </a:lnTo>
                  <a:lnTo>
                    <a:pt x="838200" y="139700"/>
                  </a:lnTo>
                  <a:lnTo>
                    <a:pt x="889000" y="152400"/>
                  </a:lnTo>
                  <a:lnTo>
                    <a:pt x="889000" y="152400"/>
                  </a:lnTo>
                  <a:lnTo>
                    <a:pt x="901700" y="152400"/>
                  </a:lnTo>
                  <a:lnTo>
                    <a:pt x="914400" y="139700"/>
                  </a:lnTo>
                  <a:lnTo>
                    <a:pt x="914400" y="139700"/>
                  </a:lnTo>
                  <a:lnTo>
                    <a:pt x="927100" y="139700"/>
                  </a:lnTo>
                  <a:lnTo>
                    <a:pt x="927100" y="127000"/>
                  </a:lnTo>
                  <a:lnTo>
                    <a:pt x="927100" y="139700"/>
                  </a:lnTo>
                  <a:lnTo>
                    <a:pt x="939800" y="127000"/>
                  </a:lnTo>
                  <a:lnTo>
                    <a:pt x="952500" y="127000"/>
                  </a:lnTo>
                  <a:lnTo>
                    <a:pt x="952500" y="114300"/>
                  </a:lnTo>
                  <a:lnTo>
                    <a:pt x="965200" y="114300"/>
                  </a:lnTo>
                  <a:lnTo>
                    <a:pt x="965200" y="114300"/>
                  </a:lnTo>
                  <a:lnTo>
                    <a:pt x="965200" y="114300"/>
                  </a:lnTo>
                  <a:lnTo>
                    <a:pt x="977900" y="101600"/>
                  </a:lnTo>
                  <a:lnTo>
                    <a:pt x="1003300" y="101600"/>
                  </a:lnTo>
                  <a:lnTo>
                    <a:pt x="1003300" y="101600"/>
                  </a:lnTo>
                  <a:lnTo>
                    <a:pt x="1003300" y="114300"/>
                  </a:lnTo>
                  <a:lnTo>
                    <a:pt x="1003300" y="114300"/>
                  </a:lnTo>
                  <a:lnTo>
                    <a:pt x="1016000" y="127000"/>
                  </a:lnTo>
                  <a:lnTo>
                    <a:pt x="1016000" y="127000"/>
                  </a:lnTo>
                  <a:lnTo>
                    <a:pt x="1016000" y="127000"/>
                  </a:lnTo>
                  <a:lnTo>
                    <a:pt x="1016000" y="139700"/>
                  </a:lnTo>
                  <a:lnTo>
                    <a:pt x="1028700" y="152400"/>
                  </a:lnTo>
                  <a:lnTo>
                    <a:pt x="1016000" y="152400"/>
                  </a:lnTo>
                  <a:lnTo>
                    <a:pt x="1016000" y="152400"/>
                  </a:lnTo>
                  <a:lnTo>
                    <a:pt x="1028700" y="165100"/>
                  </a:lnTo>
                  <a:lnTo>
                    <a:pt x="1016000" y="177800"/>
                  </a:lnTo>
                  <a:lnTo>
                    <a:pt x="1016000" y="177800"/>
                  </a:lnTo>
                  <a:lnTo>
                    <a:pt x="1016000" y="1778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54100" y="190500"/>
                  </a:lnTo>
                  <a:lnTo>
                    <a:pt x="1079500" y="190500"/>
                  </a:lnTo>
                  <a:lnTo>
                    <a:pt x="1117600" y="203200"/>
                  </a:lnTo>
                  <a:lnTo>
                    <a:pt x="1117600" y="190500"/>
                  </a:lnTo>
                  <a:lnTo>
                    <a:pt x="1130300" y="190500"/>
                  </a:lnTo>
                  <a:lnTo>
                    <a:pt x="1130300" y="190500"/>
                  </a:lnTo>
                  <a:lnTo>
                    <a:pt x="1143000" y="190500"/>
                  </a:lnTo>
                  <a:lnTo>
                    <a:pt x="1143000" y="190500"/>
                  </a:lnTo>
                  <a:lnTo>
                    <a:pt x="1168400" y="190500"/>
                  </a:lnTo>
                  <a:lnTo>
                    <a:pt x="1168400" y="177800"/>
                  </a:lnTo>
                  <a:lnTo>
                    <a:pt x="1181100" y="177800"/>
                  </a:lnTo>
                  <a:lnTo>
                    <a:pt x="1193800" y="177800"/>
                  </a:lnTo>
                  <a:lnTo>
                    <a:pt x="1206500" y="177800"/>
                  </a:lnTo>
                  <a:lnTo>
                    <a:pt x="1206500" y="177800"/>
                  </a:lnTo>
                  <a:lnTo>
                    <a:pt x="1219200" y="190500"/>
                  </a:lnTo>
                  <a:lnTo>
                    <a:pt x="1244600" y="177800"/>
                  </a:lnTo>
                  <a:lnTo>
                    <a:pt x="1244600" y="190500"/>
                  </a:lnTo>
                  <a:lnTo>
                    <a:pt x="1244600" y="190500"/>
                  </a:lnTo>
                  <a:lnTo>
                    <a:pt x="1244600" y="190500"/>
                  </a:lnTo>
                  <a:lnTo>
                    <a:pt x="1231900" y="203200"/>
                  </a:lnTo>
                  <a:lnTo>
                    <a:pt x="1244600" y="203200"/>
                  </a:lnTo>
                  <a:lnTo>
                    <a:pt x="1244600" y="203200"/>
                  </a:lnTo>
                  <a:lnTo>
                    <a:pt x="1257300" y="203200"/>
                  </a:lnTo>
                  <a:lnTo>
                    <a:pt x="1257300" y="203200"/>
                  </a:lnTo>
                  <a:lnTo>
                    <a:pt x="1270000" y="203200"/>
                  </a:lnTo>
                  <a:lnTo>
                    <a:pt x="1257300" y="203200"/>
                  </a:lnTo>
                  <a:lnTo>
                    <a:pt x="1270000" y="203200"/>
                  </a:lnTo>
                  <a:lnTo>
                    <a:pt x="1295400" y="203200"/>
                  </a:lnTo>
                  <a:lnTo>
                    <a:pt x="1282700" y="203200"/>
                  </a:lnTo>
                  <a:lnTo>
                    <a:pt x="1282700" y="203200"/>
                  </a:lnTo>
                  <a:lnTo>
                    <a:pt x="1295400" y="203200"/>
                  </a:lnTo>
                  <a:lnTo>
                    <a:pt x="1308100" y="215900"/>
                  </a:lnTo>
                  <a:lnTo>
                    <a:pt x="1308100" y="215900"/>
                  </a:lnTo>
                  <a:lnTo>
                    <a:pt x="13208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84300" y="215900"/>
                  </a:lnTo>
                  <a:lnTo>
                    <a:pt x="1397000" y="203200"/>
                  </a:lnTo>
                  <a:lnTo>
                    <a:pt x="1397000" y="2032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22400" y="203200"/>
                  </a:lnTo>
                  <a:lnTo>
                    <a:pt x="1422400" y="203200"/>
                  </a:lnTo>
                  <a:lnTo>
                    <a:pt x="1422400" y="203200"/>
                  </a:lnTo>
                  <a:lnTo>
                    <a:pt x="1422400" y="190500"/>
                  </a:lnTo>
                  <a:lnTo>
                    <a:pt x="1435100" y="190500"/>
                  </a:lnTo>
                  <a:lnTo>
                    <a:pt x="1447800" y="190500"/>
                  </a:lnTo>
                  <a:lnTo>
                    <a:pt x="1447800" y="190500"/>
                  </a:lnTo>
                  <a:lnTo>
                    <a:pt x="1460500" y="177800"/>
                  </a:lnTo>
                  <a:lnTo>
                    <a:pt x="1460500" y="177800"/>
                  </a:lnTo>
                  <a:lnTo>
                    <a:pt x="1460500" y="177800"/>
                  </a:lnTo>
                  <a:lnTo>
                    <a:pt x="1473200" y="177800"/>
                  </a:lnTo>
                  <a:lnTo>
                    <a:pt x="1473200" y="165100"/>
                  </a:lnTo>
                  <a:lnTo>
                    <a:pt x="1485900" y="165100"/>
                  </a:lnTo>
                  <a:lnTo>
                    <a:pt x="1498600" y="165100"/>
                  </a:lnTo>
                  <a:lnTo>
                    <a:pt x="1498600" y="165100"/>
                  </a:lnTo>
                  <a:lnTo>
                    <a:pt x="1498600" y="152400"/>
                  </a:lnTo>
                  <a:lnTo>
                    <a:pt x="1511300" y="165100"/>
                  </a:lnTo>
                  <a:lnTo>
                    <a:pt x="1511300" y="152400"/>
                  </a:lnTo>
                  <a:lnTo>
                    <a:pt x="1536700" y="152400"/>
                  </a:lnTo>
                  <a:lnTo>
                    <a:pt x="1536700" y="139700"/>
                  </a:lnTo>
                  <a:lnTo>
                    <a:pt x="1536700" y="139700"/>
                  </a:lnTo>
                  <a:lnTo>
                    <a:pt x="1536700" y="139700"/>
                  </a:lnTo>
                  <a:lnTo>
                    <a:pt x="1549400" y="139700"/>
                  </a:lnTo>
                  <a:lnTo>
                    <a:pt x="1549400" y="127000"/>
                  </a:lnTo>
                  <a:lnTo>
                    <a:pt x="1562100" y="127000"/>
                  </a:lnTo>
                  <a:lnTo>
                    <a:pt x="1574800" y="127000"/>
                  </a:lnTo>
                  <a:lnTo>
                    <a:pt x="1574800" y="127000"/>
                  </a:lnTo>
                  <a:lnTo>
                    <a:pt x="1574800" y="114300"/>
                  </a:lnTo>
                  <a:lnTo>
                    <a:pt x="1587500" y="114300"/>
                  </a:lnTo>
                  <a:lnTo>
                    <a:pt x="1600200" y="127000"/>
                  </a:lnTo>
                  <a:lnTo>
                    <a:pt x="1612900" y="139700"/>
                  </a:lnTo>
                  <a:lnTo>
                    <a:pt x="1600200" y="139700"/>
                  </a:lnTo>
                  <a:lnTo>
                    <a:pt x="1612900" y="139700"/>
                  </a:lnTo>
                  <a:lnTo>
                    <a:pt x="1612900" y="139700"/>
                  </a:lnTo>
                  <a:lnTo>
                    <a:pt x="1625600" y="139700"/>
                  </a:lnTo>
                  <a:lnTo>
                    <a:pt x="1638300" y="152400"/>
                  </a:lnTo>
                  <a:lnTo>
                    <a:pt x="1663700" y="152400"/>
                  </a:lnTo>
                  <a:lnTo>
                    <a:pt x="1651000" y="152400"/>
                  </a:lnTo>
                  <a:lnTo>
                    <a:pt x="1651000" y="152400"/>
                  </a:lnTo>
                  <a:lnTo>
                    <a:pt x="1651000" y="165100"/>
                  </a:lnTo>
                  <a:lnTo>
                    <a:pt x="1663700" y="165100"/>
                  </a:lnTo>
                  <a:lnTo>
                    <a:pt x="1676400" y="165100"/>
                  </a:lnTo>
                  <a:lnTo>
                    <a:pt x="1701800" y="177800"/>
                  </a:lnTo>
                  <a:lnTo>
                    <a:pt x="1701800" y="177800"/>
                  </a:lnTo>
                  <a:lnTo>
                    <a:pt x="1689100" y="177800"/>
                  </a:lnTo>
                  <a:lnTo>
                    <a:pt x="1676400" y="177800"/>
                  </a:lnTo>
                  <a:lnTo>
                    <a:pt x="1663700" y="177800"/>
                  </a:lnTo>
                  <a:lnTo>
                    <a:pt x="1663700" y="190500"/>
                  </a:lnTo>
                  <a:lnTo>
                    <a:pt x="1663700" y="190500"/>
                  </a:lnTo>
                  <a:lnTo>
                    <a:pt x="1663700" y="190500"/>
                  </a:lnTo>
                  <a:lnTo>
                    <a:pt x="1651000" y="190500"/>
                  </a:lnTo>
                  <a:lnTo>
                    <a:pt x="1638300" y="203200"/>
                  </a:lnTo>
                  <a:lnTo>
                    <a:pt x="1625600" y="203200"/>
                  </a:lnTo>
                  <a:lnTo>
                    <a:pt x="1625600" y="215900"/>
                  </a:lnTo>
                  <a:lnTo>
                    <a:pt x="1625600" y="215900"/>
                  </a:lnTo>
                  <a:lnTo>
                    <a:pt x="1625600" y="215900"/>
                  </a:lnTo>
                  <a:lnTo>
                    <a:pt x="1612900" y="228600"/>
                  </a:lnTo>
                  <a:lnTo>
                    <a:pt x="1612900" y="2286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54000"/>
                  </a:lnTo>
                  <a:lnTo>
                    <a:pt x="1587500" y="254000"/>
                  </a:lnTo>
                  <a:lnTo>
                    <a:pt x="1600200" y="254000"/>
                  </a:lnTo>
                  <a:lnTo>
                    <a:pt x="1600200" y="266700"/>
                  </a:lnTo>
                  <a:lnTo>
                    <a:pt x="1625600" y="266700"/>
                  </a:lnTo>
                  <a:lnTo>
                    <a:pt x="1625600" y="266700"/>
                  </a:lnTo>
                  <a:lnTo>
                    <a:pt x="1612900" y="266700"/>
                  </a:lnTo>
                  <a:lnTo>
                    <a:pt x="1600200" y="279400"/>
                  </a:lnTo>
                  <a:lnTo>
                    <a:pt x="1612900" y="2794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38300" y="279400"/>
                  </a:lnTo>
                  <a:lnTo>
                    <a:pt x="1638300" y="279400"/>
                  </a:lnTo>
                  <a:lnTo>
                    <a:pt x="1651000" y="279400"/>
                  </a:lnTo>
                  <a:lnTo>
                    <a:pt x="1638300" y="304800"/>
                  </a:lnTo>
                  <a:lnTo>
                    <a:pt x="1625600" y="304800"/>
                  </a:lnTo>
                  <a:lnTo>
                    <a:pt x="1625600" y="317500"/>
                  </a:lnTo>
                  <a:lnTo>
                    <a:pt x="1676400" y="330200"/>
                  </a:lnTo>
                  <a:lnTo>
                    <a:pt x="1689100" y="330200"/>
                  </a:lnTo>
                  <a:lnTo>
                    <a:pt x="1701800" y="330200"/>
                  </a:lnTo>
                  <a:lnTo>
                    <a:pt x="1727200" y="330200"/>
                  </a:lnTo>
                  <a:lnTo>
                    <a:pt x="1765300" y="342900"/>
                  </a:lnTo>
                  <a:lnTo>
                    <a:pt x="1778000" y="330200"/>
                  </a:lnTo>
                  <a:lnTo>
                    <a:pt x="1790700" y="330200"/>
                  </a:lnTo>
                  <a:lnTo>
                    <a:pt x="1790700" y="342900"/>
                  </a:lnTo>
                  <a:lnTo>
                    <a:pt x="1803400" y="342900"/>
                  </a:lnTo>
                  <a:lnTo>
                    <a:pt x="1828800" y="330200"/>
                  </a:lnTo>
                  <a:lnTo>
                    <a:pt x="1828800" y="317500"/>
                  </a:lnTo>
                  <a:lnTo>
                    <a:pt x="1841500" y="317500"/>
                  </a:lnTo>
                  <a:lnTo>
                    <a:pt x="1841500" y="317500"/>
                  </a:lnTo>
                  <a:lnTo>
                    <a:pt x="1866900" y="330200"/>
                  </a:lnTo>
                  <a:lnTo>
                    <a:pt x="1866900" y="330200"/>
                  </a:lnTo>
                  <a:lnTo>
                    <a:pt x="1892300" y="330200"/>
                  </a:lnTo>
                  <a:lnTo>
                    <a:pt x="1892300" y="330200"/>
                  </a:lnTo>
                  <a:lnTo>
                    <a:pt x="1892300" y="330200"/>
                  </a:lnTo>
                  <a:lnTo>
                    <a:pt x="1905000" y="330200"/>
                  </a:lnTo>
                  <a:lnTo>
                    <a:pt x="1917700" y="330200"/>
                  </a:lnTo>
                  <a:lnTo>
                    <a:pt x="1917700" y="330200"/>
                  </a:lnTo>
                  <a:lnTo>
                    <a:pt x="1930400" y="330200"/>
                  </a:lnTo>
                  <a:lnTo>
                    <a:pt x="1943100" y="317500"/>
                  </a:lnTo>
                  <a:lnTo>
                    <a:pt x="1943100" y="292100"/>
                  </a:lnTo>
                  <a:lnTo>
                    <a:pt x="1943100" y="292100"/>
                  </a:lnTo>
                  <a:lnTo>
                    <a:pt x="1955800" y="304800"/>
                  </a:lnTo>
                  <a:lnTo>
                    <a:pt x="1993900" y="304800"/>
                  </a:lnTo>
                  <a:lnTo>
                    <a:pt x="1993900" y="304800"/>
                  </a:lnTo>
                  <a:lnTo>
                    <a:pt x="1993900" y="292100"/>
                  </a:lnTo>
                  <a:lnTo>
                    <a:pt x="1993900" y="292100"/>
                  </a:lnTo>
                  <a:lnTo>
                    <a:pt x="1993900" y="292100"/>
                  </a:lnTo>
                  <a:lnTo>
                    <a:pt x="2006600" y="292100"/>
                  </a:lnTo>
                  <a:lnTo>
                    <a:pt x="2006600" y="292100"/>
                  </a:lnTo>
                  <a:lnTo>
                    <a:pt x="2019300" y="292100"/>
                  </a:lnTo>
                  <a:lnTo>
                    <a:pt x="2019300" y="292100"/>
                  </a:lnTo>
                  <a:lnTo>
                    <a:pt x="2019300" y="304800"/>
                  </a:lnTo>
                  <a:lnTo>
                    <a:pt x="2019300" y="304800"/>
                  </a:lnTo>
                  <a:lnTo>
                    <a:pt x="2044700" y="304800"/>
                  </a:lnTo>
                  <a:lnTo>
                    <a:pt x="2032000" y="304800"/>
                  </a:lnTo>
                  <a:lnTo>
                    <a:pt x="2044700" y="317500"/>
                  </a:lnTo>
                  <a:lnTo>
                    <a:pt x="2057400" y="317500"/>
                  </a:lnTo>
                  <a:lnTo>
                    <a:pt x="2057400" y="317500"/>
                  </a:lnTo>
                  <a:lnTo>
                    <a:pt x="2057400" y="317500"/>
                  </a:lnTo>
                  <a:lnTo>
                    <a:pt x="2095500" y="304800"/>
                  </a:lnTo>
                  <a:lnTo>
                    <a:pt x="2095500" y="304800"/>
                  </a:lnTo>
                  <a:lnTo>
                    <a:pt x="2108200" y="304800"/>
                  </a:lnTo>
                  <a:lnTo>
                    <a:pt x="2108200" y="304800"/>
                  </a:lnTo>
                  <a:lnTo>
                    <a:pt x="2120900" y="304800"/>
                  </a:lnTo>
                  <a:lnTo>
                    <a:pt x="2120900" y="304800"/>
                  </a:lnTo>
                  <a:lnTo>
                    <a:pt x="2133600" y="304800"/>
                  </a:lnTo>
                  <a:lnTo>
                    <a:pt x="2133600" y="304800"/>
                  </a:lnTo>
                  <a:lnTo>
                    <a:pt x="2146300" y="317500"/>
                  </a:lnTo>
                  <a:lnTo>
                    <a:pt x="2159000" y="317500"/>
                  </a:lnTo>
                  <a:lnTo>
                    <a:pt x="2159000" y="317500"/>
                  </a:lnTo>
                  <a:lnTo>
                    <a:pt x="2171700" y="317500"/>
                  </a:lnTo>
                  <a:lnTo>
                    <a:pt x="2184400" y="317500"/>
                  </a:lnTo>
                  <a:lnTo>
                    <a:pt x="2171700" y="304800"/>
                  </a:lnTo>
                  <a:lnTo>
                    <a:pt x="2159000" y="304800"/>
                  </a:lnTo>
                  <a:lnTo>
                    <a:pt x="2146300" y="304800"/>
                  </a:lnTo>
                  <a:lnTo>
                    <a:pt x="2146300" y="292100"/>
                  </a:lnTo>
                  <a:lnTo>
                    <a:pt x="2133600" y="292100"/>
                  </a:lnTo>
                  <a:lnTo>
                    <a:pt x="2133600" y="279400"/>
                  </a:lnTo>
                  <a:lnTo>
                    <a:pt x="2133600" y="279400"/>
                  </a:lnTo>
                  <a:lnTo>
                    <a:pt x="2133600" y="279400"/>
                  </a:lnTo>
                  <a:lnTo>
                    <a:pt x="2159000" y="292100"/>
                  </a:lnTo>
                  <a:lnTo>
                    <a:pt x="2159000" y="279400"/>
                  </a:lnTo>
                  <a:lnTo>
                    <a:pt x="2159000" y="279400"/>
                  </a:lnTo>
                  <a:lnTo>
                    <a:pt x="2159000" y="279400"/>
                  </a:lnTo>
                  <a:lnTo>
                    <a:pt x="2159000" y="266700"/>
                  </a:lnTo>
                  <a:lnTo>
                    <a:pt x="2159000" y="266700"/>
                  </a:lnTo>
                  <a:lnTo>
                    <a:pt x="2171700" y="266700"/>
                  </a:lnTo>
                  <a:lnTo>
                    <a:pt x="2184400" y="266700"/>
                  </a:lnTo>
                  <a:lnTo>
                    <a:pt x="2184400" y="266700"/>
                  </a:lnTo>
                  <a:lnTo>
                    <a:pt x="2197100" y="266700"/>
                  </a:lnTo>
                  <a:lnTo>
                    <a:pt x="2197100" y="254000"/>
                  </a:lnTo>
                  <a:lnTo>
                    <a:pt x="2209800" y="254000"/>
                  </a:lnTo>
                  <a:lnTo>
                    <a:pt x="2197100" y="2540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209800" y="2413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184400" y="241300"/>
                  </a:lnTo>
                  <a:lnTo>
                    <a:pt x="2184400" y="228600"/>
                  </a:lnTo>
                  <a:lnTo>
                    <a:pt x="2184400" y="228600"/>
                  </a:lnTo>
                  <a:lnTo>
                    <a:pt x="2184400" y="228600"/>
                  </a:lnTo>
                  <a:lnTo>
                    <a:pt x="2197100" y="228600"/>
                  </a:lnTo>
                  <a:lnTo>
                    <a:pt x="2197100" y="228600"/>
                  </a:lnTo>
                  <a:lnTo>
                    <a:pt x="2209800" y="228600"/>
                  </a:lnTo>
                  <a:lnTo>
                    <a:pt x="2209800" y="215900"/>
                  </a:lnTo>
                  <a:lnTo>
                    <a:pt x="2222500" y="215900"/>
                  </a:lnTo>
                  <a:lnTo>
                    <a:pt x="2209800" y="228600"/>
                  </a:lnTo>
                  <a:lnTo>
                    <a:pt x="2222500" y="228600"/>
                  </a:lnTo>
                  <a:lnTo>
                    <a:pt x="2235200" y="215900"/>
                  </a:lnTo>
                  <a:lnTo>
                    <a:pt x="2235200" y="228600"/>
                  </a:lnTo>
                  <a:lnTo>
                    <a:pt x="2247900" y="2286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98700" y="203200"/>
                  </a:lnTo>
                  <a:lnTo>
                    <a:pt x="2311400" y="203200"/>
                  </a:lnTo>
                  <a:lnTo>
                    <a:pt x="2311400" y="203200"/>
                  </a:lnTo>
                  <a:lnTo>
                    <a:pt x="2311400" y="203200"/>
                  </a:lnTo>
                  <a:lnTo>
                    <a:pt x="2324100" y="203200"/>
                  </a:lnTo>
                  <a:lnTo>
                    <a:pt x="2324100" y="203200"/>
                  </a:lnTo>
                  <a:lnTo>
                    <a:pt x="2336800" y="203200"/>
                  </a:lnTo>
                  <a:lnTo>
                    <a:pt x="2349500" y="203200"/>
                  </a:lnTo>
                  <a:lnTo>
                    <a:pt x="2349500" y="215900"/>
                  </a:lnTo>
                  <a:lnTo>
                    <a:pt x="2362200" y="228600"/>
                  </a:lnTo>
                  <a:lnTo>
                    <a:pt x="2374900" y="228600"/>
                  </a:lnTo>
                  <a:lnTo>
                    <a:pt x="2387600" y="228600"/>
                  </a:lnTo>
                  <a:lnTo>
                    <a:pt x="2400300" y="228600"/>
                  </a:lnTo>
                  <a:lnTo>
                    <a:pt x="2400300" y="228600"/>
                  </a:lnTo>
                  <a:lnTo>
                    <a:pt x="2413000" y="215900"/>
                  </a:lnTo>
                  <a:lnTo>
                    <a:pt x="2413000" y="215900"/>
                  </a:lnTo>
                  <a:lnTo>
                    <a:pt x="2400300" y="215900"/>
                  </a:lnTo>
                  <a:lnTo>
                    <a:pt x="2413000" y="203200"/>
                  </a:lnTo>
                  <a:lnTo>
                    <a:pt x="2425700" y="203200"/>
                  </a:lnTo>
                  <a:lnTo>
                    <a:pt x="2425700" y="190500"/>
                  </a:lnTo>
                  <a:lnTo>
                    <a:pt x="2413000" y="190500"/>
                  </a:lnTo>
                  <a:lnTo>
                    <a:pt x="2413000" y="190500"/>
                  </a:lnTo>
                  <a:lnTo>
                    <a:pt x="2400300" y="190500"/>
                  </a:lnTo>
                  <a:lnTo>
                    <a:pt x="2413000" y="190500"/>
                  </a:lnTo>
                  <a:lnTo>
                    <a:pt x="2425700" y="177800"/>
                  </a:lnTo>
                  <a:lnTo>
                    <a:pt x="2438400" y="177800"/>
                  </a:lnTo>
                  <a:lnTo>
                    <a:pt x="2451100" y="165100"/>
                  </a:lnTo>
                  <a:lnTo>
                    <a:pt x="2451100" y="177800"/>
                  </a:lnTo>
                  <a:lnTo>
                    <a:pt x="2463800" y="165100"/>
                  </a:lnTo>
                  <a:lnTo>
                    <a:pt x="2590800" y="177800"/>
                  </a:lnTo>
                  <a:lnTo>
                    <a:pt x="2603500" y="165100"/>
                  </a:lnTo>
                  <a:lnTo>
                    <a:pt x="2603500" y="165100"/>
                  </a:lnTo>
                  <a:lnTo>
                    <a:pt x="2603500" y="177800"/>
                  </a:lnTo>
                  <a:lnTo>
                    <a:pt x="2616200" y="177800"/>
                  </a:lnTo>
                  <a:lnTo>
                    <a:pt x="2628900" y="165100"/>
                  </a:lnTo>
                  <a:lnTo>
                    <a:pt x="2616200" y="165100"/>
                  </a:lnTo>
                  <a:lnTo>
                    <a:pt x="2616200" y="152400"/>
                  </a:lnTo>
                  <a:lnTo>
                    <a:pt x="2616200" y="152400"/>
                  </a:lnTo>
                  <a:lnTo>
                    <a:pt x="2628900" y="139700"/>
                  </a:lnTo>
                  <a:lnTo>
                    <a:pt x="2616200" y="139700"/>
                  </a:lnTo>
                  <a:lnTo>
                    <a:pt x="2628900" y="139700"/>
                  </a:lnTo>
                  <a:lnTo>
                    <a:pt x="2628900" y="127000"/>
                  </a:lnTo>
                  <a:lnTo>
                    <a:pt x="2628900" y="127000"/>
                  </a:lnTo>
                  <a:lnTo>
                    <a:pt x="2654300" y="139700"/>
                  </a:lnTo>
                  <a:lnTo>
                    <a:pt x="2654300" y="139700"/>
                  </a:lnTo>
                  <a:lnTo>
                    <a:pt x="2679700" y="139700"/>
                  </a:lnTo>
                  <a:lnTo>
                    <a:pt x="2679700" y="152400"/>
                  </a:lnTo>
                  <a:lnTo>
                    <a:pt x="2705100" y="152400"/>
                  </a:lnTo>
                  <a:lnTo>
                    <a:pt x="2705100" y="152400"/>
                  </a:lnTo>
                  <a:lnTo>
                    <a:pt x="2717800" y="152400"/>
                  </a:lnTo>
                  <a:lnTo>
                    <a:pt x="2717800" y="152400"/>
                  </a:lnTo>
                  <a:lnTo>
                    <a:pt x="2743200" y="165100"/>
                  </a:lnTo>
                  <a:lnTo>
                    <a:pt x="2743200" y="165100"/>
                  </a:lnTo>
                  <a:lnTo>
                    <a:pt x="2794000" y="177800"/>
                  </a:lnTo>
                  <a:lnTo>
                    <a:pt x="2806700" y="177800"/>
                  </a:lnTo>
                  <a:lnTo>
                    <a:pt x="2806700" y="177800"/>
                  </a:lnTo>
                  <a:lnTo>
                    <a:pt x="2806700" y="1778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44800" y="1905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32100" y="203200"/>
                  </a:lnTo>
                  <a:lnTo>
                    <a:pt x="2832100" y="203200"/>
                  </a:lnTo>
                  <a:lnTo>
                    <a:pt x="2819400" y="203200"/>
                  </a:lnTo>
                  <a:lnTo>
                    <a:pt x="2832100" y="203200"/>
                  </a:lnTo>
                  <a:lnTo>
                    <a:pt x="2832100" y="203200"/>
                  </a:lnTo>
                  <a:lnTo>
                    <a:pt x="2844800" y="215900"/>
                  </a:lnTo>
                  <a:lnTo>
                    <a:pt x="2844800" y="228600"/>
                  </a:lnTo>
                  <a:lnTo>
                    <a:pt x="2844800" y="228600"/>
                  </a:lnTo>
                  <a:lnTo>
                    <a:pt x="2857500" y="228600"/>
                  </a:lnTo>
                  <a:lnTo>
                    <a:pt x="2857500" y="215900"/>
                  </a:lnTo>
                  <a:lnTo>
                    <a:pt x="2870200" y="215900"/>
                  </a:lnTo>
                  <a:lnTo>
                    <a:pt x="2882900" y="215900"/>
                  </a:lnTo>
                  <a:lnTo>
                    <a:pt x="2895600" y="215900"/>
                  </a:lnTo>
                  <a:lnTo>
                    <a:pt x="2908300" y="215900"/>
                  </a:lnTo>
                  <a:lnTo>
                    <a:pt x="29083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28600"/>
                  </a:lnTo>
                  <a:lnTo>
                    <a:pt x="2933700" y="241300"/>
                  </a:lnTo>
                  <a:lnTo>
                    <a:pt x="2933700" y="241300"/>
                  </a:lnTo>
                  <a:lnTo>
                    <a:pt x="2946400" y="241300"/>
                  </a:lnTo>
                  <a:lnTo>
                    <a:pt x="2933700" y="266700"/>
                  </a:lnTo>
                  <a:lnTo>
                    <a:pt x="2921000" y="266700"/>
                  </a:lnTo>
                  <a:lnTo>
                    <a:pt x="2908300" y="254000"/>
                  </a:lnTo>
                  <a:lnTo>
                    <a:pt x="2908300" y="254000"/>
                  </a:lnTo>
                  <a:lnTo>
                    <a:pt x="2908300" y="254000"/>
                  </a:lnTo>
                  <a:lnTo>
                    <a:pt x="2908300" y="266700"/>
                  </a:lnTo>
                  <a:lnTo>
                    <a:pt x="2895600" y="266700"/>
                  </a:lnTo>
                  <a:lnTo>
                    <a:pt x="2895600" y="266700"/>
                  </a:lnTo>
                  <a:lnTo>
                    <a:pt x="2908300" y="279400"/>
                  </a:lnTo>
                  <a:lnTo>
                    <a:pt x="2908300" y="292100"/>
                  </a:lnTo>
                  <a:lnTo>
                    <a:pt x="2921000" y="279400"/>
                  </a:lnTo>
                  <a:lnTo>
                    <a:pt x="2933700" y="279400"/>
                  </a:lnTo>
                  <a:lnTo>
                    <a:pt x="2933700" y="292100"/>
                  </a:lnTo>
                  <a:lnTo>
                    <a:pt x="2946400" y="292100"/>
                  </a:lnTo>
                  <a:lnTo>
                    <a:pt x="2946400" y="292100"/>
                  </a:lnTo>
                  <a:lnTo>
                    <a:pt x="2946400" y="292100"/>
                  </a:lnTo>
                  <a:lnTo>
                    <a:pt x="2933700" y="292100"/>
                  </a:lnTo>
                  <a:lnTo>
                    <a:pt x="2946400" y="292100"/>
                  </a:lnTo>
                  <a:lnTo>
                    <a:pt x="2946400" y="304800"/>
                  </a:lnTo>
                  <a:lnTo>
                    <a:pt x="2959100" y="304800"/>
                  </a:lnTo>
                  <a:lnTo>
                    <a:pt x="2971800" y="304800"/>
                  </a:lnTo>
                  <a:lnTo>
                    <a:pt x="2971800" y="304800"/>
                  </a:lnTo>
                  <a:lnTo>
                    <a:pt x="2984500" y="317500"/>
                  </a:lnTo>
                  <a:lnTo>
                    <a:pt x="2984500" y="330200"/>
                  </a:lnTo>
                  <a:lnTo>
                    <a:pt x="2984500" y="342900"/>
                  </a:lnTo>
                  <a:lnTo>
                    <a:pt x="3009900" y="342900"/>
                  </a:lnTo>
                  <a:lnTo>
                    <a:pt x="3009900" y="342900"/>
                  </a:lnTo>
                  <a:lnTo>
                    <a:pt x="3009900" y="355600"/>
                  </a:lnTo>
                  <a:lnTo>
                    <a:pt x="2997200" y="355600"/>
                  </a:lnTo>
                  <a:lnTo>
                    <a:pt x="3009900" y="355600"/>
                  </a:lnTo>
                  <a:lnTo>
                    <a:pt x="3009900" y="355600"/>
                  </a:lnTo>
                  <a:lnTo>
                    <a:pt x="3022600" y="368300"/>
                  </a:lnTo>
                  <a:lnTo>
                    <a:pt x="3009900" y="368300"/>
                  </a:lnTo>
                  <a:lnTo>
                    <a:pt x="3009900" y="368300"/>
                  </a:lnTo>
                  <a:lnTo>
                    <a:pt x="2997200" y="368300"/>
                  </a:lnTo>
                  <a:lnTo>
                    <a:pt x="2997200" y="381000"/>
                  </a:lnTo>
                  <a:lnTo>
                    <a:pt x="2997200" y="368300"/>
                  </a:lnTo>
                  <a:lnTo>
                    <a:pt x="2984500" y="368300"/>
                  </a:lnTo>
                  <a:lnTo>
                    <a:pt x="2984500" y="381000"/>
                  </a:lnTo>
                  <a:lnTo>
                    <a:pt x="2984500" y="393700"/>
                  </a:lnTo>
                  <a:lnTo>
                    <a:pt x="2984500" y="406400"/>
                  </a:lnTo>
                  <a:lnTo>
                    <a:pt x="2984500" y="419100"/>
                  </a:lnTo>
                  <a:lnTo>
                    <a:pt x="2971800" y="419100"/>
                  </a:lnTo>
                  <a:lnTo>
                    <a:pt x="2971800" y="419100"/>
                  </a:lnTo>
                  <a:lnTo>
                    <a:pt x="2971800" y="406400"/>
                  </a:lnTo>
                  <a:lnTo>
                    <a:pt x="2959100" y="419100"/>
                  </a:lnTo>
                  <a:lnTo>
                    <a:pt x="2946400" y="419100"/>
                  </a:lnTo>
                  <a:lnTo>
                    <a:pt x="2946400" y="419100"/>
                  </a:lnTo>
                  <a:lnTo>
                    <a:pt x="2933700" y="419100"/>
                  </a:lnTo>
                  <a:lnTo>
                    <a:pt x="2946400" y="406400"/>
                  </a:lnTo>
                  <a:lnTo>
                    <a:pt x="2946400" y="406400"/>
                  </a:lnTo>
                  <a:lnTo>
                    <a:pt x="2933700" y="406400"/>
                  </a:lnTo>
                  <a:lnTo>
                    <a:pt x="2933700" y="393700"/>
                  </a:lnTo>
                  <a:lnTo>
                    <a:pt x="2921000" y="393700"/>
                  </a:lnTo>
                  <a:lnTo>
                    <a:pt x="2921000" y="406400"/>
                  </a:lnTo>
                  <a:lnTo>
                    <a:pt x="2895600" y="406400"/>
                  </a:lnTo>
                  <a:lnTo>
                    <a:pt x="2895600" y="406400"/>
                  </a:lnTo>
                  <a:lnTo>
                    <a:pt x="2882900" y="406400"/>
                  </a:lnTo>
                  <a:lnTo>
                    <a:pt x="2895600" y="419100"/>
                  </a:lnTo>
                  <a:lnTo>
                    <a:pt x="2882900" y="419100"/>
                  </a:lnTo>
                  <a:lnTo>
                    <a:pt x="2870200" y="406400"/>
                  </a:lnTo>
                  <a:lnTo>
                    <a:pt x="2870200" y="419100"/>
                  </a:lnTo>
                  <a:lnTo>
                    <a:pt x="2882900" y="431800"/>
                  </a:lnTo>
                  <a:lnTo>
                    <a:pt x="2882900" y="431800"/>
                  </a:lnTo>
                  <a:lnTo>
                    <a:pt x="2870200" y="419100"/>
                  </a:lnTo>
                  <a:lnTo>
                    <a:pt x="2870200" y="431800"/>
                  </a:lnTo>
                  <a:lnTo>
                    <a:pt x="2857500" y="431800"/>
                  </a:lnTo>
                  <a:lnTo>
                    <a:pt x="2832100" y="431800"/>
                  </a:lnTo>
                  <a:lnTo>
                    <a:pt x="2819400" y="431800"/>
                  </a:lnTo>
                  <a:lnTo>
                    <a:pt x="2819400" y="431800"/>
                  </a:lnTo>
                  <a:lnTo>
                    <a:pt x="2832100" y="431800"/>
                  </a:lnTo>
                  <a:lnTo>
                    <a:pt x="2819400" y="444500"/>
                  </a:lnTo>
                  <a:lnTo>
                    <a:pt x="2794000" y="444500"/>
                  </a:lnTo>
                  <a:lnTo>
                    <a:pt x="2794000" y="444500"/>
                  </a:lnTo>
                  <a:lnTo>
                    <a:pt x="2781300" y="4445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68600" y="469900"/>
                  </a:lnTo>
                  <a:lnTo>
                    <a:pt x="2755900" y="457200"/>
                  </a:lnTo>
                  <a:lnTo>
                    <a:pt x="2755900" y="457200"/>
                  </a:lnTo>
                  <a:lnTo>
                    <a:pt x="2743200" y="457200"/>
                  </a:lnTo>
                  <a:lnTo>
                    <a:pt x="2730500" y="457200"/>
                  </a:lnTo>
                  <a:lnTo>
                    <a:pt x="2730500" y="457200"/>
                  </a:lnTo>
                  <a:lnTo>
                    <a:pt x="2705100" y="457200"/>
                  </a:lnTo>
                  <a:lnTo>
                    <a:pt x="2705100" y="4572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705100" y="469900"/>
                  </a:lnTo>
                  <a:lnTo>
                    <a:pt x="2692400" y="482600"/>
                  </a:lnTo>
                  <a:lnTo>
                    <a:pt x="2667000" y="469900"/>
                  </a:lnTo>
                  <a:lnTo>
                    <a:pt x="2654300" y="482600"/>
                  </a:lnTo>
                  <a:lnTo>
                    <a:pt x="2654300" y="469900"/>
                  </a:lnTo>
                  <a:lnTo>
                    <a:pt x="2628900" y="469900"/>
                  </a:lnTo>
                  <a:lnTo>
                    <a:pt x="2628900" y="482600"/>
                  </a:lnTo>
                  <a:lnTo>
                    <a:pt x="2641600" y="482600"/>
                  </a:lnTo>
                  <a:lnTo>
                    <a:pt x="2641600" y="482600"/>
                  </a:lnTo>
                  <a:lnTo>
                    <a:pt x="2654300" y="482600"/>
                  </a:lnTo>
                  <a:lnTo>
                    <a:pt x="2641600" y="495300"/>
                  </a:lnTo>
                  <a:lnTo>
                    <a:pt x="2654300" y="495300"/>
                  </a:lnTo>
                  <a:lnTo>
                    <a:pt x="2654300" y="508000"/>
                  </a:lnTo>
                  <a:lnTo>
                    <a:pt x="2667000" y="520700"/>
                  </a:lnTo>
                  <a:lnTo>
                    <a:pt x="2667000" y="508000"/>
                  </a:lnTo>
                  <a:lnTo>
                    <a:pt x="2667000" y="5080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628900" y="520700"/>
                  </a:lnTo>
                  <a:lnTo>
                    <a:pt x="2628900" y="520700"/>
                  </a:lnTo>
                  <a:lnTo>
                    <a:pt x="2628900" y="508000"/>
                  </a:lnTo>
                  <a:lnTo>
                    <a:pt x="2616200" y="508000"/>
                  </a:lnTo>
                  <a:lnTo>
                    <a:pt x="2603500" y="508000"/>
                  </a:lnTo>
                  <a:lnTo>
                    <a:pt x="2590800" y="508000"/>
                  </a:lnTo>
                  <a:lnTo>
                    <a:pt x="2590800" y="508000"/>
                  </a:lnTo>
                  <a:lnTo>
                    <a:pt x="2590800" y="520700"/>
                  </a:lnTo>
                  <a:lnTo>
                    <a:pt x="2578100" y="520700"/>
                  </a:lnTo>
                  <a:lnTo>
                    <a:pt x="2578100" y="533400"/>
                  </a:lnTo>
                  <a:lnTo>
                    <a:pt x="2578100" y="546100"/>
                  </a:lnTo>
                  <a:lnTo>
                    <a:pt x="2578100" y="546100"/>
                  </a:lnTo>
                  <a:lnTo>
                    <a:pt x="2565400" y="558800"/>
                  </a:lnTo>
                  <a:lnTo>
                    <a:pt x="2540000" y="546100"/>
                  </a:lnTo>
                  <a:lnTo>
                    <a:pt x="2540000" y="533400"/>
                  </a:lnTo>
                  <a:lnTo>
                    <a:pt x="2552700" y="533400"/>
                  </a:lnTo>
                  <a:lnTo>
                    <a:pt x="2540000" y="533400"/>
                  </a:lnTo>
                  <a:lnTo>
                    <a:pt x="2514600" y="533400"/>
                  </a:lnTo>
                  <a:lnTo>
                    <a:pt x="2527300" y="546100"/>
                  </a:lnTo>
                  <a:lnTo>
                    <a:pt x="2540000" y="558800"/>
                  </a:lnTo>
                  <a:lnTo>
                    <a:pt x="2527300" y="571500"/>
                  </a:lnTo>
                  <a:lnTo>
                    <a:pt x="2527300" y="571500"/>
                  </a:lnTo>
                  <a:lnTo>
                    <a:pt x="2527300" y="571500"/>
                  </a:lnTo>
                  <a:lnTo>
                    <a:pt x="2540000" y="584200"/>
                  </a:lnTo>
                  <a:lnTo>
                    <a:pt x="2540000" y="584200"/>
                  </a:lnTo>
                  <a:lnTo>
                    <a:pt x="2540000" y="609600"/>
                  </a:lnTo>
                  <a:lnTo>
                    <a:pt x="2540000" y="609600"/>
                  </a:lnTo>
                  <a:lnTo>
                    <a:pt x="2540000" y="609600"/>
                  </a:lnTo>
                  <a:lnTo>
                    <a:pt x="2552700" y="622300"/>
                  </a:lnTo>
                  <a:lnTo>
                    <a:pt x="2540000" y="622300"/>
                  </a:lnTo>
                  <a:lnTo>
                    <a:pt x="2552700" y="622300"/>
                  </a:lnTo>
                  <a:lnTo>
                    <a:pt x="2552700" y="622300"/>
                  </a:lnTo>
                  <a:lnTo>
                    <a:pt x="2552700" y="622300"/>
                  </a:lnTo>
                  <a:lnTo>
                    <a:pt x="2552700" y="635000"/>
                  </a:lnTo>
                  <a:lnTo>
                    <a:pt x="2565400" y="635000"/>
                  </a:lnTo>
                  <a:lnTo>
                    <a:pt x="2565400" y="647700"/>
                  </a:lnTo>
                  <a:lnTo>
                    <a:pt x="2578100" y="647700"/>
                  </a:lnTo>
                  <a:lnTo>
                    <a:pt x="2565400" y="647700"/>
                  </a:lnTo>
                  <a:lnTo>
                    <a:pt x="2565400" y="647700"/>
                  </a:lnTo>
                  <a:lnTo>
                    <a:pt x="2565400" y="6604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590800" y="660400"/>
                  </a:lnTo>
                  <a:lnTo>
                    <a:pt x="2603500" y="660400"/>
                  </a:lnTo>
                  <a:lnTo>
                    <a:pt x="2616200" y="660400"/>
                  </a:lnTo>
                  <a:lnTo>
                    <a:pt x="2628900" y="660400"/>
                  </a:lnTo>
                  <a:lnTo>
                    <a:pt x="2641600" y="673100"/>
                  </a:lnTo>
                  <a:lnTo>
                    <a:pt x="2641600" y="660400"/>
                  </a:lnTo>
                  <a:lnTo>
                    <a:pt x="2641600" y="660400"/>
                  </a:lnTo>
                  <a:lnTo>
                    <a:pt x="2667000" y="660400"/>
                  </a:lnTo>
                  <a:lnTo>
                    <a:pt x="2667000" y="660400"/>
                  </a:lnTo>
                  <a:lnTo>
                    <a:pt x="2692400" y="660400"/>
                  </a:lnTo>
                  <a:lnTo>
                    <a:pt x="2705100" y="660400"/>
                  </a:lnTo>
                  <a:lnTo>
                    <a:pt x="2717800" y="660400"/>
                  </a:lnTo>
                  <a:lnTo>
                    <a:pt x="2717800" y="660400"/>
                  </a:lnTo>
                  <a:lnTo>
                    <a:pt x="2717800" y="673100"/>
                  </a:lnTo>
                  <a:lnTo>
                    <a:pt x="2717800" y="673100"/>
                  </a:lnTo>
                  <a:lnTo>
                    <a:pt x="2730500" y="673100"/>
                  </a:lnTo>
                  <a:lnTo>
                    <a:pt x="2743200" y="673100"/>
                  </a:lnTo>
                  <a:lnTo>
                    <a:pt x="2743200" y="673100"/>
                  </a:lnTo>
                  <a:lnTo>
                    <a:pt x="2768600" y="673100"/>
                  </a:lnTo>
                  <a:lnTo>
                    <a:pt x="2768600" y="685800"/>
                  </a:lnTo>
                  <a:lnTo>
                    <a:pt x="2755900" y="685800"/>
                  </a:lnTo>
                  <a:lnTo>
                    <a:pt x="2730500" y="698500"/>
                  </a:lnTo>
                  <a:lnTo>
                    <a:pt x="2730500" y="698500"/>
                  </a:lnTo>
                  <a:lnTo>
                    <a:pt x="2730500" y="698500"/>
                  </a:lnTo>
                  <a:lnTo>
                    <a:pt x="2667000" y="711200"/>
                  </a:lnTo>
                  <a:lnTo>
                    <a:pt x="2667000" y="711200"/>
                  </a:lnTo>
                  <a:lnTo>
                    <a:pt x="2667000" y="711200"/>
                  </a:lnTo>
                  <a:lnTo>
                    <a:pt x="2679700" y="711200"/>
                  </a:lnTo>
                  <a:lnTo>
                    <a:pt x="2679700" y="723900"/>
                  </a:lnTo>
                  <a:lnTo>
                    <a:pt x="2692400" y="723900"/>
                  </a:lnTo>
                  <a:lnTo>
                    <a:pt x="2679700" y="723900"/>
                  </a:lnTo>
                  <a:lnTo>
                    <a:pt x="2692400" y="736600"/>
                  </a:lnTo>
                  <a:lnTo>
                    <a:pt x="2692400" y="749300"/>
                  </a:lnTo>
                  <a:lnTo>
                    <a:pt x="2705100" y="749300"/>
                  </a:lnTo>
                  <a:lnTo>
                    <a:pt x="2705100" y="749300"/>
                  </a:lnTo>
                  <a:lnTo>
                    <a:pt x="2717800" y="749300"/>
                  </a:lnTo>
                  <a:lnTo>
                    <a:pt x="2743200" y="762000"/>
                  </a:lnTo>
                  <a:lnTo>
                    <a:pt x="2755900" y="762000"/>
                  </a:lnTo>
                  <a:lnTo>
                    <a:pt x="2768600" y="774700"/>
                  </a:lnTo>
                  <a:lnTo>
                    <a:pt x="2768600" y="787400"/>
                  </a:lnTo>
                  <a:lnTo>
                    <a:pt x="2781300" y="800100"/>
                  </a:lnTo>
                  <a:lnTo>
                    <a:pt x="2781300" y="800100"/>
                  </a:lnTo>
                  <a:lnTo>
                    <a:pt x="2794000" y="800100"/>
                  </a:lnTo>
                  <a:lnTo>
                    <a:pt x="2794000" y="800100"/>
                  </a:lnTo>
                  <a:lnTo>
                    <a:pt x="2794000" y="812800"/>
                  </a:lnTo>
                  <a:lnTo>
                    <a:pt x="2781300" y="812800"/>
                  </a:lnTo>
                  <a:lnTo>
                    <a:pt x="2794000" y="812800"/>
                  </a:lnTo>
                  <a:lnTo>
                    <a:pt x="2794000" y="825500"/>
                  </a:lnTo>
                  <a:lnTo>
                    <a:pt x="2781300" y="812800"/>
                  </a:lnTo>
                  <a:lnTo>
                    <a:pt x="2755900" y="812800"/>
                  </a:lnTo>
                  <a:lnTo>
                    <a:pt x="2743200" y="812800"/>
                  </a:lnTo>
                  <a:lnTo>
                    <a:pt x="2730500" y="825500"/>
                  </a:lnTo>
                  <a:lnTo>
                    <a:pt x="2717800" y="825500"/>
                  </a:lnTo>
                  <a:lnTo>
                    <a:pt x="2717800" y="825500"/>
                  </a:lnTo>
                  <a:lnTo>
                    <a:pt x="2705100" y="825500"/>
                  </a:lnTo>
                  <a:lnTo>
                    <a:pt x="2705100" y="825500"/>
                  </a:lnTo>
                  <a:lnTo>
                    <a:pt x="2679700" y="825500"/>
                  </a:lnTo>
                  <a:lnTo>
                    <a:pt x="2667000" y="838200"/>
                  </a:lnTo>
                  <a:lnTo>
                    <a:pt x="2654300" y="825500"/>
                  </a:lnTo>
                  <a:lnTo>
                    <a:pt x="2654300" y="825500"/>
                  </a:lnTo>
                  <a:lnTo>
                    <a:pt x="2641600" y="825500"/>
                  </a:lnTo>
                  <a:lnTo>
                    <a:pt x="2641600" y="825500"/>
                  </a:lnTo>
                  <a:lnTo>
                    <a:pt x="2628900" y="825500"/>
                  </a:lnTo>
                  <a:lnTo>
                    <a:pt x="2628900" y="838200"/>
                  </a:lnTo>
                  <a:lnTo>
                    <a:pt x="2628900" y="838200"/>
                  </a:lnTo>
                  <a:lnTo>
                    <a:pt x="2628900" y="838200"/>
                  </a:lnTo>
                  <a:lnTo>
                    <a:pt x="2603500" y="838200"/>
                  </a:lnTo>
                  <a:lnTo>
                    <a:pt x="2603500" y="850900"/>
                  </a:lnTo>
                  <a:lnTo>
                    <a:pt x="2603500" y="850900"/>
                  </a:lnTo>
                  <a:lnTo>
                    <a:pt x="2616200" y="863600"/>
                  </a:lnTo>
                  <a:lnTo>
                    <a:pt x="2616200" y="863600"/>
                  </a:lnTo>
                  <a:lnTo>
                    <a:pt x="2616200" y="863600"/>
                  </a:lnTo>
                  <a:lnTo>
                    <a:pt x="2603500" y="876300"/>
                  </a:lnTo>
                  <a:lnTo>
                    <a:pt x="2616200" y="876300"/>
                  </a:lnTo>
                  <a:lnTo>
                    <a:pt x="2616200" y="889000"/>
                  </a:lnTo>
                  <a:lnTo>
                    <a:pt x="2628900" y="889000"/>
                  </a:lnTo>
                  <a:lnTo>
                    <a:pt x="2616200" y="901700"/>
                  </a:lnTo>
                  <a:lnTo>
                    <a:pt x="2616200" y="901700"/>
                  </a:lnTo>
                  <a:lnTo>
                    <a:pt x="2616200" y="901700"/>
                  </a:lnTo>
                  <a:lnTo>
                    <a:pt x="2590800" y="927100"/>
                  </a:lnTo>
                  <a:lnTo>
                    <a:pt x="2578100" y="927100"/>
                  </a:lnTo>
                  <a:lnTo>
                    <a:pt x="2565400" y="927100"/>
                  </a:lnTo>
                  <a:lnTo>
                    <a:pt x="2552700" y="927100"/>
                  </a:lnTo>
                  <a:lnTo>
                    <a:pt x="2552700" y="939800"/>
                  </a:lnTo>
                  <a:lnTo>
                    <a:pt x="2540000" y="927100"/>
                  </a:lnTo>
                  <a:lnTo>
                    <a:pt x="2527300" y="927100"/>
                  </a:lnTo>
                  <a:lnTo>
                    <a:pt x="2514600" y="939800"/>
                  </a:lnTo>
                  <a:lnTo>
                    <a:pt x="2501900" y="939800"/>
                  </a:lnTo>
                  <a:lnTo>
                    <a:pt x="2501900" y="952500"/>
                  </a:lnTo>
                  <a:lnTo>
                    <a:pt x="2489200" y="952500"/>
                  </a:lnTo>
                  <a:lnTo>
                    <a:pt x="2489200" y="952500"/>
                  </a:lnTo>
                  <a:lnTo>
                    <a:pt x="2489200" y="952500"/>
                  </a:lnTo>
                  <a:lnTo>
                    <a:pt x="2501900" y="977900"/>
                  </a:lnTo>
                  <a:lnTo>
                    <a:pt x="2501900" y="977900"/>
                  </a:lnTo>
                  <a:lnTo>
                    <a:pt x="2514600" y="990600"/>
                  </a:lnTo>
                  <a:lnTo>
                    <a:pt x="2489200" y="990600"/>
                  </a:lnTo>
                  <a:lnTo>
                    <a:pt x="2476500" y="990600"/>
                  </a:lnTo>
                  <a:lnTo>
                    <a:pt x="2476500" y="990600"/>
                  </a:lnTo>
                  <a:lnTo>
                    <a:pt x="2463800" y="1003300"/>
                  </a:lnTo>
                  <a:lnTo>
                    <a:pt x="2451100" y="1003300"/>
                  </a:lnTo>
                  <a:lnTo>
                    <a:pt x="2438400" y="1003300"/>
                  </a:lnTo>
                  <a:lnTo>
                    <a:pt x="2425700" y="990600"/>
                  </a:lnTo>
                  <a:lnTo>
                    <a:pt x="2413000" y="990600"/>
                  </a:lnTo>
                  <a:lnTo>
                    <a:pt x="2413000" y="990600"/>
                  </a:lnTo>
                  <a:lnTo>
                    <a:pt x="2400300" y="1003300"/>
                  </a:lnTo>
                  <a:lnTo>
                    <a:pt x="2387600" y="1003300"/>
                  </a:lnTo>
                  <a:lnTo>
                    <a:pt x="2374900" y="1003300"/>
                  </a:lnTo>
                  <a:lnTo>
                    <a:pt x="2374900" y="1016000"/>
                  </a:lnTo>
                  <a:lnTo>
                    <a:pt x="2374900" y="1016000"/>
                  </a:lnTo>
                  <a:lnTo>
                    <a:pt x="2374900" y="1028700"/>
                  </a:lnTo>
                  <a:lnTo>
                    <a:pt x="2362200" y="1028700"/>
                  </a:lnTo>
                  <a:lnTo>
                    <a:pt x="2362200" y="1028700"/>
                  </a:lnTo>
                  <a:lnTo>
                    <a:pt x="2349500" y="1028700"/>
                  </a:lnTo>
                  <a:lnTo>
                    <a:pt x="2336800" y="1041400"/>
                  </a:lnTo>
                  <a:lnTo>
                    <a:pt x="2298700" y="1028700"/>
                  </a:lnTo>
                  <a:lnTo>
                    <a:pt x="2298700" y="1028700"/>
                  </a:lnTo>
                  <a:lnTo>
                    <a:pt x="2260600" y="1028700"/>
                  </a:lnTo>
                  <a:lnTo>
                    <a:pt x="2260600" y="1028700"/>
                  </a:lnTo>
                  <a:lnTo>
                    <a:pt x="2247900" y="1028700"/>
                  </a:lnTo>
                  <a:lnTo>
                    <a:pt x="2222500" y="1054100"/>
                  </a:lnTo>
                  <a:lnTo>
                    <a:pt x="2222500" y="1066800"/>
                  </a:lnTo>
                  <a:lnTo>
                    <a:pt x="2209800" y="1092200"/>
                  </a:lnTo>
                  <a:lnTo>
                    <a:pt x="2209800" y="1092200"/>
                  </a:lnTo>
                  <a:lnTo>
                    <a:pt x="2197100" y="1092200"/>
                  </a:lnTo>
                  <a:lnTo>
                    <a:pt x="2209800" y="1092200"/>
                  </a:lnTo>
                  <a:lnTo>
                    <a:pt x="2222500" y="1117600"/>
                  </a:lnTo>
                  <a:lnTo>
                    <a:pt x="2235200" y="1117600"/>
                  </a:lnTo>
                  <a:lnTo>
                    <a:pt x="2247900" y="1117600"/>
                  </a:lnTo>
                  <a:lnTo>
                    <a:pt x="2247900" y="1130300"/>
                  </a:lnTo>
                  <a:lnTo>
                    <a:pt x="2260600" y="1130300"/>
                  </a:lnTo>
                  <a:lnTo>
                    <a:pt x="2273300" y="1130300"/>
                  </a:lnTo>
                  <a:lnTo>
                    <a:pt x="2273300" y="1130300"/>
                  </a:lnTo>
                  <a:lnTo>
                    <a:pt x="2286000" y="1130300"/>
                  </a:lnTo>
                  <a:lnTo>
                    <a:pt x="2286000" y="1143000"/>
                  </a:lnTo>
                  <a:lnTo>
                    <a:pt x="2298700" y="1143000"/>
                  </a:lnTo>
                  <a:lnTo>
                    <a:pt x="2311400" y="1155700"/>
                  </a:lnTo>
                  <a:lnTo>
                    <a:pt x="2311400" y="1155700"/>
                  </a:lnTo>
                  <a:lnTo>
                    <a:pt x="2311400" y="1155700"/>
                  </a:lnTo>
                  <a:lnTo>
                    <a:pt x="2324100" y="1155700"/>
                  </a:lnTo>
                  <a:lnTo>
                    <a:pt x="2324100" y="1168400"/>
                  </a:lnTo>
                  <a:lnTo>
                    <a:pt x="2336800" y="1168400"/>
                  </a:lnTo>
                  <a:lnTo>
                    <a:pt x="2349500" y="1168400"/>
                  </a:lnTo>
                  <a:lnTo>
                    <a:pt x="2349500" y="1168400"/>
                  </a:lnTo>
                  <a:lnTo>
                    <a:pt x="2298700" y="1168400"/>
                  </a:lnTo>
                  <a:lnTo>
                    <a:pt x="2298700" y="1181100"/>
                  </a:lnTo>
                  <a:lnTo>
                    <a:pt x="2273300" y="1168400"/>
                  </a:lnTo>
                  <a:lnTo>
                    <a:pt x="2273300" y="1168400"/>
                  </a:lnTo>
                  <a:lnTo>
                    <a:pt x="2286000" y="1168400"/>
                  </a:lnTo>
                  <a:lnTo>
                    <a:pt x="2273300" y="1168400"/>
                  </a:lnTo>
                  <a:lnTo>
                    <a:pt x="2286000" y="1181100"/>
                  </a:lnTo>
                  <a:lnTo>
                    <a:pt x="2273300" y="1206500"/>
                  </a:lnTo>
                  <a:lnTo>
                    <a:pt x="2273300" y="1206500"/>
                  </a:lnTo>
                  <a:lnTo>
                    <a:pt x="2273300" y="1206500"/>
                  </a:lnTo>
                  <a:lnTo>
                    <a:pt x="2286000" y="1219200"/>
                  </a:lnTo>
                  <a:lnTo>
                    <a:pt x="2273300" y="1219200"/>
                  </a:lnTo>
                  <a:lnTo>
                    <a:pt x="2324100" y="1231900"/>
                  </a:lnTo>
                  <a:lnTo>
                    <a:pt x="2336800" y="1231900"/>
                  </a:lnTo>
                  <a:lnTo>
                    <a:pt x="2362200" y="1231900"/>
                  </a:lnTo>
                  <a:lnTo>
                    <a:pt x="2374900" y="1244600"/>
                  </a:lnTo>
                  <a:lnTo>
                    <a:pt x="2413000" y="1257300"/>
                  </a:lnTo>
                  <a:lnTo>
                    <a:pt x="2413000" y="1257300"/>
                  </a:lnTo>
                  <a:lnTo>
                    <a:pt x="2438400" y="1257300"/>
                  </a:lnTo>
                  <a:lnTo>
                    <a:pt x="2451100" y="1270000"/>
                  </a:lnTo>
                  <a:lnTo>
                    <a:pt x="2451100" y="1270000"/>
                  </a:lnTo>
                  <a:lnTo>
                    <a:pt x="2463800" y="1282700"/>
                  </a:lnTo>
                  <a:lnTo>
                    <a:pt x="2387600" y="1282700"/>
                  </a:lnTo>
                  <a:lnTo>
                    <a:pt x="2387600" y="1282700"/>
                  </a:lnTo>
                  <a:lnTo>
                    <a:pt x="2374900" y="1282700"/>
                  </a:lnTo>
                  <a:lnTo>
                    <a:pt x="2374900" y="1282700"/>
                  </a:lnTo>
                  <a:lnTo>
                    <a:pt x="2374900" y="1282700"/>
                  </a:lnTo>
                  <a:lnTo>
                    <a:pt x="2362200" y="1295400"/>
                  </a:lnTo>
                  <a:lnTo>
                    <a:pt x="2349500" y="1282700"/>
                  </a:lnTo>
                  <a:lnTo>
                    <a:pt x="2349500" y="1282700"/>
                  </a:lnTo>
                  <a:lnTo>
                    <a:pt x="2336800" y="1282700"/>
                  </a:lnTo>
                  <a:lnTo>
                    <a:pt x="2336800" y="1282700"/>
                  </a:lnTo>
                  <a:lnTo>
                    <a:pt x="2336800" y="1282700"/>
                  </a:lnTo>
                  <a:lnTo>
                    <a:pt x="2349500" y="1270000"/>
                  </a:lnTo>
                  <a:lnTo>
                    <a:pt x="2336800" y="1270000"/>
                  </a:lnTo>
                  <a:lnTo>
                    <a:pt x="2324100" y="1282700"/>
                  </a:lnTo>
                  <a:lnTo>
                    <a:pt x="2311400" y="1282700"/>
                  </a:lnTo>
                  <a:lnTo>
                    <a:pt x="2324100" y="1270000"/>
                  </a:lnTo>
                  <a:lnTo>
                    <a:pt x="2324100" y="1270000"/>
                  </a:lnTo>
                  <a:lnTo>
                    <a:pt x="2298700" y="1282700"/>
                  </a:lnTo>
                  <a:lnTo>
                    <a:pt x="2298700" y="1282700"/>
                  </a:lnTo>
                  <a:lnTo>
                    <a:pt x="2286000" y="1282700"/>
                  </a:lnTo>
                  <a:lnTo>
                    <a:pt x="2286000" y="1295400"/>
                  </a:lnTo>
                  <a:lnTo>
                    <a:pt x="2286000" y="1295400"/>
                  </a:lnTo>
                  <a:lnTo>
                    <a:pt x="2286000" y="1282700"/>
                  </a:lnTo>
                  <a:lnTo>
                    <a:pt x="2273300" y="1270000"/>
                  </a:lnTo>
                  <a:lnTo>
                    <a:pt x="2273300" y="1270000"/>
                  </a:lnTo>
                  <a:lnTo>
                    <a:pt x="2260600" y="1270000"/>
                  </a:lnTo>
                  <a:lnTo>
                    <a:pt x="2260600" y="1295400"/>
                  </a:lnTo>
                  <a:lnTo>
                    <a:pt x="2260600" y="1295400"/>
                  </a:lnTo>
                  <a:lnTo>
                    <a:pt x="2235200" y="1295400"/>
                  </a:lnTo>
                  <a:lnTo>
                    <a:pt x="2197100" y="1295400"/>
                  </a:lnTo>
                  <a:lnTo>
                    <a:pt x="2197100" y="1295400"/>
                  </a:lnTo>
                  <a:lnTo>
                    <a:pt x="2197100" y="1295400"/>
                  </a:lnTo>
                  <a:lnTo>
                    <a:pt x="2171700" y="1308100"/>
                  </a:lnTo>
                  <a:lnTo>
                    <a:pt x="2184400" y="1295400"/>
                  </a:lnTo>
                  <a:lnTo>
                    <a:pt x="2184400" y="1295400"/>
                  </a:lnTo>
                  <a:lnTo>
                    <a:pt x="2171700" y="1308100"/>
                  </a:lnTo>
                  <a:lnTo>
                    <a:pt x="2159000" y="1295400"/>
                  </a:lnTo>
                  <a:lnTo>
                    <a:pt x="2171700" y="1282700"/>
                  </a:lnTo>
                  <a:lnTo>
                    <a:pt x="2133600" y="1282700"/>
                  </a:lnTo>
                  <a:lnTo>
                    <a:pt x="2120900" y="1295400"/>
                  </a:lnTo>
                  <a:lnTo>
                    <a:pt x="2120900" y="1295400"/>
                  </a:lnTo>
                  <a:lnTo>
                    <a:pt x="2108200" y="1295400"/>
                  </a:lnTo>
                  <a:lnTo>
                    <a:pt x="21082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82800" y="1295400"/>
                  </a:lnTo>
                  <a:lnTo>
                    <a:pt x="2082800" y="1295400"/>
                  </a:lnTo>
                  <a:lnTo>
                    <a:pt x="2070100" y="1295400"/>
                  </a:lnTo>
                  <a:lnTo>
                    <a:pt x="2070100" y="1308100"/>
                  </a:lnTo>
                  <a:lnTo>
                    <a:pt x="2082800" y="1308100"/>
                  </a:lnTo>
                  <a:lnTo>
                    <a:pt x="2070100" y="1320800"/>
                  </a:lnTo>
                  <a:lnTo>
                    <a:pt x="2082800" y="1320800"/>
                  </a:lnTo>
                  <a:lnTo>
                    <a:pt x="2070100" y="1358900"/>
                  </a:lnTo>
                  <a:lnTo>
                    <a:pt x="2057400" y="1346200"/>
                  </a:lnTo>
                  <a:lnTo>
                    <a:pt x="2057400" y="1346200"/>
                  </a:lnTo>
                  <a:lnTo>
                    <a:pt x="2070100" y="1358900"/>
                  </a:lnTo>
                  <a:lnTo>
                    <a:pt x="2070100" y="1371600"/>
                  </a:lnTo>
                  <a:lnTo>
                    <a:pt x="2057400" y="1371600"/>
                  </a:lnTo>
                  <a:lnTo>
                    <a:pt x="2057400" y="1384300"/>
                  </a:lnTo>
                  <a:lnTo>
                    <a:pt x="2070100" y="1384300"/>
                  </a:lnTo>
                  <a:lnTo>
                    <a:pt x="2070100" y="1384300"/>
                  </a:lnTo>
                  <a:lnTo>
                    <a:pt x="2082800" y="1384300"/>
                  </a:lnTo>
                  <a:lnTo>
                    <a:pt x="2070100" y="1409700"/>
                  </a:lnTo>
                  <a:lnTo>
                    <a:pt x="2057400" y="1409700"/>
                  </a:lnTo>
                  <a:lnTo>
                    <a:pt x="2070100" y="1409700"/>
                  </a:lnTo>
                  <a:lnTo>
                    <a:pt x="2057400" y="1409700"/>
                  </a:lnTo>
                  <a:lnTo>
                    <a:pt x="2057400" y="1409700"/>
                  </a:lnTo>
                  <a:lnTo>
                    <a:pt x="2057400" y="1409700"/>
                  </a:lnTo>
                  <a:lnTo>
                    <a:pt x="2019300" y="1397000"/>
                  </a:lnTo>
                  <a:lnTo>
                    <a:pt x="2019300" y="1397000"/>
                  </a:lnTo>
                  <a:lnTo>
                    <a:pt x="2019300" y="1384300"/>
                  </a:lnTo>
                  <a:lnTo>
                    <a:pt x="2006600" y="1358900"/>
                  </a:lnTo>
                  <a:lnTo>
                    <a:pt x="1981200" y="1371600"/>
                  </a:lnTo>
                  <a:lnTo>
                    <a:pt x="1993900" y="1358900"/>
                  </a:lnTo>
                  <a:lnTo>
                    <a:pt x="1981200" y="1358900"/>
                  </a:lnTo>
                  <a:lnTo>
                    <a:pt x="1981200" y="1346200"/>
                  </a:lnTo>
                  <a:lnTo>
                    <a:pt x="1930400" y="1333500"/>
                  </a:lnTo>
                  <a:lnTo>
                    <a:pt x="1930400" y="1346200"/>
                  </a:lnTo>
                  <a:lnTo>
                    <a:pt x="1917700" y="1346200"/>
                  </a:lnTo>
                  <a:lnTo>
                    <a:pt x="1917700" y="1346200"/>
                  </a:lnTo>
                  <a:lnTo>
                    <a:pt x="1917700" y="1346200"/>
                  </a:lnTo>
                  <a:lnTo>
                    <a:pt x="1917700" y="1358900"/>
                  </a:lnTo>
                  <a:lnTo>
                    <a:pt x="1892300" y="1358900"/>
                  </a:lnTo>
                  <a:lnTo>
                    <a:pt x="1892300" y="1358900"/>
                  </a:lnTo>
                  <a:lnTo>
                    <a:pt x="1879600" y="1371600"/>
                  </a:lnTo>
                  <a:lnTo>
                    <a:pt x="1866900" y="1397000"/>
                  </a:lnTo>
                  <a:lnTo>
                    <a:pt x="1866900" y="1397000"/>
                  </a:lnTo>
                  <a:lnTo>
                    <a:pt x="1866900" y="1397000"/>
                  </a:lnTo>
                  <a:lnTo>
                    <a:pt x="1854200" y="1384300"/>
                  </a:lnTo>
                  <a:lnTo>
                    <a:pt x="1866900" y="1397000"/>
                  </a:lnTo>
                  <a:lnTo>
                    <a:pt x="1841500" y="1397000"/>
                  </a:lnTo>
                  <a:lnTo>
                    <a:pt x="1828800" y="1397000"/>
                  </a:lnTo>
                  <a:lnTo>
                    <a:pt x="1828800" y="1397000"/>
                  </a:lnTo>
                  <a:lnTo>
                    <a:pt x="18161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778000" y="1397000"/>
                  </a:lnTo>
                  <a:lnTo>
                    <a:pt x="1778000" y="1397000"/>
                  </a:lnTo>
                  <a:lnTo>
                    <a:pt x="1739900" y="1384300"/>
                  </a:lnTo>
                  <a:lnTo>
                    <a:pt x="1739900" y="1384300"/>
                  </a:lnTo>
                  <a:lnTo>
                    <a:pt x="1727200" y="1384300"/>
                  </a:lnTo>
                  <a:lnTo>
                    <a:pt x="1727200" y="1371600"/>
                  </a:lnTo>
                  <a:lnTo>
                    <a:pt x="1714500" y="1371600"/>
                  </a:lnTo>
                  <a:lnTo>
                    <a:pt x="1714500" y="1358900"/>
                  </a:lnTo>
                  <a:lnTo>
                    <a:pt x="1714500" y="1358900"/>
                  </a:lnTo>
                  <a:lnTo>
                    <a:pt x="1727200" y="1358900"/>
                  </a:lnTo>
                  <a:lnTo>
                    <a:pt x="1651000" y="1346200"/>
                  </a:lnTo>
                  <a:lnTo>
                    <a:pt x="1651000" y="1346200"/>
                  </a:lnTo>
                  <a:lnTo>
                    <a:pt x="1625600" y="1346200"/>
                  </a:lnTo>
                  <a:lnTo>
                    <a:pt x="1625600" y="1346200"/>
                  </a:lnTo>
                  <a:lnTo>
                    <a:pt x="1625600" y="1346200"/>
                  </a:lnTo>
                  <a:lnTo>
                    <a:pt x="1612900" y="1346200"/>
                  </a:lnTo>
                  <a:lnTo>
                    <a:pt x="1600200" y="1346200"/>
                  </a:lnTo>
                  <a:lnTo>
                    <a:pt x="1600200" y="1333500"/>
                  </a:lnTo>
                  <a:lnTo>
                    <a:pt x="1562100" y="1320800"/>
                  </a:lnTo>
                  <a:lnTo>
                    <a:pt x="1587500" y="1320800"/>
                  </a:lnTo>
                  <a:lnTo>
                    <a:pt x="1600200" y="1282700"/>
                  </a:lnTo>
                  <a:lnTo>
                    <a:pt x="1587500" y="1282700"/>
                  </a:lnTo>
                  <a:lnTo>
                    <a:pt x="1600200" y="1282700"/>
                  </a:lnTo>
                  <a:lnTo>
                    <a:pt x="1587500" y="1270000"/>
                  </a:lnTo>
                  <a:lnTo>
                    <a:pt x="1587500" y="1257300"/>
                  </a:lnTo>
                  <a:lnTo>
                    <a:pt x="1587500" y="1257300"/>
                  </a:lnTo>
                  <a:lnTo>
                    <a:pt x="1587500" y="1244600"/>
                  </a:lnTo>
                  <a:lnTo>
                    <a:pt x="1574800" y="1244600"/>
                  </a:lnTo>
                  <a:lnTo>
                    <a:pt x="1574800" y="1244600"/>
                  </a:lnTo>
                  <a:lnTo>
                    <a:pt x="1562100" y="1244600"/>
                  </a:lnTo>
                  <a:lnTo>
                    <a:pt x="1562100" y="1244600"/>
                  </a:lnTo>
                  <a:lnTo>
                    <a:pt x="1549400" y="1231900"/>
                  </a:lnTo>
                  <a:lnTo>
                    <a:pt x="1549400" y="1231900"/>
                  </a:lnTo>
                  <a:lnTo>
                    <a:pt x="1536700" y="1219200"/>
                  </a:lnTo>
                  <a:lnTo>
                    <a:pt x="1549400" y="1219200"/>
                  </a:lnTo>
                  <a:lnTo>
                    <a:pt x="1536700" y="1206500"/>
                  </a:lnTo>
                  <a:lnTo>
                    <a:pt x="1511300" y="1193800"/>
                  </a:lnTo>
                  <a:lnTo>
                    <a:pt x="1511300" y="1193800"/>
                  </a:lnTo>
                  <a:lnTo>
                    <a:pt x="1498600" y="1193800"/>
                  </a:lnTo>
                  <a:lnTo>
                    <a:pt x="1485900" y="1206500"/>
                  </a:lnTo>
                  <a:lnTo>
                    <a:pt x="1485900" y="1206500"/>
                  </a:lnTo>
                  <a:lnTo>
                    <a:pt x="1473200" y="1206500"/>
                  </a:lnTo>
                  <a:lnTo>
                    <a:pt x="1460500" y="1206500"/>
                  </a:lnTo>
                  <a:lnTo>
                    <a:pt x="1460500" y="1206500"/>
                  </a:lnTo>
                  <a:lnTo>
                    <a:pt x="1435100" y="1206500"/>
                  </a:lnTo>
                  <a:lnTo>
                    <a:pt x="1422400" y="12065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384300" y="1193800"/>
                  </a:lnTo>
                  <a:lnTo>
                    <a:pt x="1397000" y="1181100"/>
                  </a:lnTo>
                  <a:lnTo>
                    <a:pt x="1384300" y="1181100"/>
                  </a:lnTo>
                  <a:lnTo>
                    <a:pt x="1371600" y="1181100"/>
                  </a:lnTo>
                  <a:lnTo>
                    <a:pt x="1371600" y="1181100"/>
                  </a:lnTo>
                  <a:lnTo>
                    <a:pt x="1371600" y="1181100"/>
                  </a:lnTo>
                  <a:lnTo>
                    <a:pt x="1371600" y="1168400"/>
                  </a:lnTo>
                  <a:lnTo>
                    <a:pt x="1358900" y="1168400"/>
                  </a:lnTo>
                  <a:lnTo>
                    <a:pt x="1371600" y="1155700"/>
                  </a:lnTo>
                  <a:lnTo>
                    <a:pt x="1358900" y="1155700"/>
                  </a:lnTo>
                  <a:lnTo>
                    <a:pt x="1358900" y="1155700"/>
                  </a:lnTo>
                  <a:lnTo>
                    <a:pt x="1371600" y="1155700"/>
                  </a:lnTo>
                  <a:lnTo>
                    <a:pt x="1384300" y="1143000"/>
                  </a:lnTo>
                  <a:lnTo>
                    <a:pt x="1384300" y="1143000"/>
                  </a:lnTo>
                  <a:lnTo>
                    <a:pt x="1371600" y="1143000"/>
                  </a:lnTo>
                  <a:lnTo>
                    <a:pt x="1384300" y="1143000"/>
                  </a:lnTo>
                  <a:lnTo>
                    <a:pt x="1371600" y="1143000"/>
                  </a:lnTo>
                  <a:lnTo>
                    <a:pt x="1371600" y="1130300"/>
                  </a:lnTo>
                  <a:lnTo>
                    <a:pt x="1371600" y="1130300"/>
                  </a:lnTo>
                  <a:lnTo>
                    <a:pt x="1358900" y="1117600"/>
                  </a:lnTo>
                  <a:lnTo>
                    <a:pt x="1320800" y="1104900"/>
                  </a:lnTo>
                  <a:lnTo>
                    <a:pt x="1308100" y="1117600"/>
                  </a:lnTo>
                  <a:lnTo>
                    <a:pt x="1282700" y="1117600"/>
                  </a:lnTo>
                  <a:lnTo>
                    <a:pt x="1282700" y="1117600"/>
                  </a:lnTo>
                  <a:lnTo>
                    <a:pt x="1270000" y="1117600"/>
                  </a:lnTo>
                  <a:lnTo>
                    <a:pt x="1257300" y="1130300"/>
                  </a:lnTo>
                  <a:lnTo>
                    <a:pt x="1257300" y="1117600"/>
                  </a:lnTo>
                  <a:lnTo>
                    <a:pt x="1231900" y="1155700"/>
                  </a:lnTo>
                  <a:lnTo>
                    <a:pt x="1231900" y="1168400"/>
                  </a:lnTo>
                  <a:lnTo>
                    <a:pt x="1231900" y="1181100"/>
                  </a:lnTo>
                  <a:lnTo>
                    <a:pt x="1244600" y="1181100"/>
                  </a:lnTo>
                  <a:lnTo>
                    <a:pt x="1244600" y="1181100"/>
                  </a:lnTo>
                  <a:lnTo>
                    <a:pt x="1231900" y="1181100"/>
                  </a:lnTo>
                  <a:lnTo>
                    <a:pt x="1231900" y="1181100"/>
                  </a:lnTo>
                  <a:lnTo>
                    <a:pt x="1219200" y="1168400"/>
                  </a:lnTo>
                  <a:lnTo>
                    <a:pt x="1219200" y="1168400"/>
                  </a:lnTo>
                  <a:lnTo>
                    <a:pt x="1206500" y="1168400"/>
                  </a:lnTo>
                  <a:lnTo>
                    <a:pt x="1193800" y="1168400"/>
                  </a:lnTo>
                  <a:lnTo>
                    <a:pt x="1193800" y="1155700"/>
                  </a:lnTo>
                  <a:lnTo>
                    <a:pt x="1181100" y="1155700"/>
                  </a:lnTo>
                  <a:lnTo>
                    <a:pt x="1181100" y="1168400"/>
                  </a:lnTo>
                  <a:lnTo>
                    <a:pt x="1181100" y="1168400"/>
                  </a:lnTo>
                  <a:lnTo>
                    <a:pt x="1168400" y="1181100"/>
                  </a:lnTo>
                  <a:lnTo>
                    <a:pt x="1155700" y="1181100"/>
                  </a:lnTo>
                  <a:lnTo>
                    <a:pt x="1143000" y="1181100"/>
                  </a:lnTo>
                  <a:lnTo>
                    <a:pt x="1143000" y="11811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04900" y="1168400"/>
                  </a:lnTo>
                  <a:lnTo>
                    <a:pt x="1117600" y="1168400"/>
                  </a:lnTo>
                  <a:lnTo>
                    <a:pt x="1104900" y="1168400"/>
                  </a:lnTo>
                  <a:lnTo>
                    <a:pt x="1104900" y="1155700"/>
                  </a:lnTo>
                  <a:lnTo>
                    <a:pt x="1104900" y="1155700"/>
                  </a:lnTo>
                  <a:lnTo>
                    <a:pt x="1092200" y="1168400"/>
                  </a:lnTo>
                  <a:lnTo>
                    <a:pt x="1028700" y="1155700"/>
                  </a:lnTo>
                  <a:lnTo>
                    <a:pt x="1028700" y="1155700"/>
                  </a:lnTo>
                  <a:lnTo>
                    <a:pt x="1003300" y="1155700"/>
                  </a:lnTo>
                  <a:lnTo>
                    <a:pt x="1003300" y="1155700"/>
                  </a:lnTo>
                  <a:lnTo>
                    <a:pt x="1003300" y="1155700"/>
                  </a:lnTo>
                  <a:lnTo>
                    <a:pt x="990600" y="1181100"/>
                  </a:lnTo>
                  <a:lnTo>
                    <a:pt x="977900" y="1181100"/>
                  </a:lnTo>
                  <a:lnTo>
                    <a:pt x="965200" y="1206500"/>
                  </a:lnTo>
                  <a:lnTo>
                    <a:pt x="927100" y="1193800"/>
                  </a:lnTo>
                  <a:lnTo>
                    <a:pt x="927100" y="1206500"/>
                  </a:lnTo>
                  <a:lnTo>
                    <a:pt x="901700" y="1206500"/>
                  </a:lnTo>
                  <a:lnTo>
                    <a:pt x="876300" y="1206500"/>
                  </a:lnTo>
                  <a:lnTo>
                    <a:pt x="863600" y="1206500"/>
                  </a:lnTo>
                  <a:lnTo>
                    <a:pt x="838200" y="1193800"/>
                  </a:lnTo>
                  <a:lnTo>
                    <a:pt x="838200" y="1193800"/>
                  </a:lnTo>
                  <a:lnTo>
                    <a:pt x="838200" y="1181100"/>
                  </a:lnTo>
                  <a:lnTo>
                    <a:pt x="850900" y="1181100"/>
                  </a:lnTo>
                  <a:lnTo>
                    <a:pt x="850900" y="1181100"/>
                  </a:lnTo>
                  <a:lnTo>
                    <a:pt x="850900" y="1181100"/>
                  </a:lnTo>
                  <a:lnTo>
                    <a:pt x="863600" y="1181100"/>
                  </a:lnTo>
                  <a:lnTo>
                    <a:pt x="863600" y="1181100"/>
                  </a:lnTo>
                  <a:lnTo>
                    <a:pt x="863600" y="1168400"/>
                  </a:lnTo>
                  <a:lnTo>
                    <a:pt x="850900" y="1168400"/>
                  </a:lnTo>
                  <a:lnTo>
                    <a:pt x="863600" y="1143000"/>
                  </a:lnTo>
                  <a:lnTo>
                    <a:pt x="850900" y="1130300"/>
                  </a:lnTo>
                  <a:lnTo>
                    <a:pt x="850900" y="1130300"/>
                  </a:lnTo>
                  <a:lnTo>
                    <a:pt x="825500" y="1130300"/>
                  </a:lnTo>
                  <a:lnTo>
                    <a:pt x="825500" y="1130300"/>
                  </a:lnTo>
                  <a:lnTo>
                    <a:pt x="825500" y="1130300"/>
                  </a:lnTo>
                  <a:lnTo>
                    <a:pt x="812800" y="1117600"/>
                  </a:lnTo>
                  <a:lnTo>
                    <a:pt x="812800" y="1117600"/>
                  </a:lnTo>
                  <a:lnTo>
                    <a:pt x="800100" y="1117600"/>
                  </a:lnTo>
                  <a:lnTo>
                    <a:pt x="787400" y="1117600"/>
                  </a:lnTo>
                  <a:lnTo>
                    <a:pt x="787400" y="1117600"/>
                  </a:lnTo>
                  <a:lnTo>
                    <a:pt x="762000" y="1092200"/>
                  </a:lnTo>
                  <a:lnTo>
                    <a:pt x="762000" y="1092200"/>
                  </a:lnTo>
                  <a:lnTo>
                    <a:pt x="749300" y="1092200"/>
                  </a:lnTo>
                  <a:lnTo>
                    <a:pt x="749300" y="1092200"/>
                  </a:lnTo>
                  <a:lnTo>
                    <a:pt x="762000" y="1092200"/>
                  </a:lnTo>
                  <a:lnTo>
                    <a:pt x="762000" y="1079500"/>
                  </a:lnTo>
                  <a:lnTo>
                    <a:pt x="774700" y="1079500"/>
                  </a:lnTo>
                  <a:lnTo>
                    <a:pt x="774700" y="1079500"/>
                  </a:lnTo>
                  <a:lnTo>
                    <a:pt x="787400" y="1092200"/>
                  </a:lnTo>
                  <a:lnTo>
                    <a:pt x="800100" y="1092200"/>
                  </a:lnTo>
                  <a:lnTo>
                    <a:pt x="800100" y="1079500"/>
                  </a:lnTo>
                  <a:lnTo>
                    <a:pt x="800100" y="1079500"/>
                  </a:lnTo>
                  <a:lnTo>
                    <a:pt x="812800" y="1079500"/>
                  </a:lnTo>
                  <a:lnTo>
                    <a:pt x="825500" y="1079500"/>
                  </a:lnTo>
                  <a:lnTo>
                    <a:pt x="825500" y="1066800"/>
                  </a:lnTo>
                  <a:lnTo>
                    <a:pt x="838200" y="1066800"/>
                  </a:lnTo>
                  <a:lnTo>
                    <a:pt x="838200" y="1066800"/>
                  </a:lnTo>
                  <a:lnTo>
                    <a:pt x="838200" y="1066800"/>
                  </a:lnTo>
                  <a:lnTo>
                    <a:pt x="850900" y="1028700"/>
                  </a:lnTo>
                  <a:lnTo>
                    <a:pt x="863600" y="1028700"/>
                  </a:lnTo>
                  <a:lnTo>
                    <a:pt x="876300" y="1028700"/>
                  </a:lnTo>
                  <a:lnTo>
                    <a:pt x="889000" y="1016000"/>
                  </a:lnTo>
                  <a:lnTo>
                    <a:pt x="889000" y="1003300"/>
                  </a:lnTo>
                  <a:lnTo>
                    <a:pt x="889000" y="1003300"/>
                  </a:lnTo>
                  <a:lnTo>
                    <a:pt x="901700" y="1003300"/>
                  </a:lnTo>
                  <a:lnTo>
                    <a:pt x="901700" y="1003300"/>
                  </a:lnTo>
                  <a:lnTo>
                    <a:pt x="889000" y="990600"/>
                  </a:lnTo>
                  <a:lnTo>
                    <a:pt x="876300" y="990600"/>
                  </a:lnTo>
                  <a:lnTo>
                    <a:pt x="863600" y="990600"/>
                  </a:lnTo>
                  <a:lnTo>
                    <a:pt x="850900" y="990600"/>
                  </a:lnTo>
                  <a:lnTo>
                    <a:pt x="850900" y="977900"/>
                  </a:lnTo>
                  <a:lnTo>
                    <a:pt x="825500" y="977900"/>
                  </a:lnTo>
                  <a:lnTo>
                    <a:pt x="838200" y="977900"/>
                  </a:lnTo>
                  <a:lnTo>
                    <a:pt x="838200" y="977900"/>
                  </a:lnTo>
                  <a:lnTo>
                    <a:pt x="825500" y="965200"/>
                  </a:lnTo>
                  <a:lnTo>
                    <a:pt x="812800" y="965200"/>
                  </a:lnTo>
                  <a:lnTo>
                    <a:pt x="800100" y="952500"/>
                  </a:lnTo>
                  <a:lnTo>
                    <a:pt x="787400" y="952500"/>
                  </a:lnTo>
                  <a:lnTo>
                    <a:pt x="787400" y="952500"/>
                  </a:lnTo>
                  <a:lnTo>
                    <a:pt x="774700" y="952500"/>
                  </a:lnTo>
                  <a:lnTo>
                    <a:pt x="774700" y="952500"/>
                  </a:lnTo>
                  <a:lnTo>
                    <a:pt x="762000" y="952500"/>
                  </a:lnTo>
                  <a:lnTo>
                    <a:pt x="774700" y="939800"/>
                  </a:lnTo>
                  <a:lnTo>
                    <a:pt x="774700" y="939800"/>
                  </a:lnTo>
                  <a:lnTo>
                    <a:pt x="774700" y="939800"/>
                  </a:lnTo>
                  <a:lnTo>
                    <a:pt x="723900" y="927100"/>
                  </a:lnTo>
                  <a:lnTo>
                    <a:pt x="698500" y="927100"/>
                  </a:lnTo>
                  <a:lnTo>
                    <a:pt x="685800" y="927100"/>
                  </a:lnTo>
                  <a:lnTo>
                    <a:pt x="698500" y="914400"/>
                  </a:lnTo>
                  <a:lnTo>
                    <a:pt x="711200" y="901700"/>
                  </a:lnTo>
                  <a:lnTo>
                    <a:pt x="711200" y="901700"/>
                  </a:lnTo>
                  <a:lnTo>
                    <a:pt x="685800" y="901700"/>
                  </a:lnTo>
                  <a:lnTo>
                    <a:pt x="673100" y="889000"/>
                  </a:lnTo>
                  <a:lnTo>
                    <a:pt x="660400" y="889000"/>
                  </a:lnTo>
                  <a:lnTo>
                    <a:pt x="647700" y="889000"/>
                  </a:lnTo>
                  <a:lnTo>
                    <a:pt x="647700" y="889000"/>
                  </a:lnTo>
                  <a:lnTo>
                    <a:pt x="622300" y="863600"/>
                  </a:lnTo>
                  <a:lnTo>
                    <a:pt x="622300" y="863600"/>
                  </a:lnTo>
                  <a:lnTo>
                    <a:pt x="622300" y="863600"/>
                  </a:lnTo>
                  <a:lnTo>
                    <a:pt x="596900" y="863600"/>
                  </a:lnTo>
                  <a:lnTo>
                    <a:pt x="596900" y="863600"/>
                  </a:lnTo>
                  <a:lnTo>
                    <a:pt x="596900" y="863600"/>
                  </a:lnTo>
                  <a:lnTo>
                    <a:pt x="596900" y="850900"/>
                  </a:lnTo>
                  <a:lnTo>
                    <a:pt x="584200" y="850900"/>
                  </a:lnTo>
                  <a:lnTo>
                    <a:pt x="584200" y="850900"/>
                  </a:lnTo>
                  <a:lnTo>
                    <a:pt x="571500" y="850900"/>
                  </a:lnTo>
                  <a:lnTo>
                    <a:pt x="558800" y="850900"/>
                  </a:lnTo>
                  <a:lnTo>
                    <a:pt x="558800" y="838200"/>
                  </a:lnTo>
                  <a:lnTo>
                    <a:pt x="546100" y="825500"/>
                  </a:lnTo>
                  <a:lnTo>
                    <a:pt x="533400" y="825500"/>
                  </a:lnTo>
                  <a:lnTo>
                    <a:pt x="546100" y="825500"/>
                  </a:lnTo>
                  <a:lnTo>
                    <a:pt x="520700" y="825500"/>
                  </a:lnTo>
                  <a:lnTo>
                    <a:pt x="508000" y="825500"/>
                  </a:lnTo>
                  <a:lnTo>
                    <a:pt x="508000" y="812800"/>
                  </a:lnTo>
                  <a:lnTo>
                    <a:pt x="495300" y="812800"/>
                  </a:lnTo>
                  <a:lnTo>
                    <a:pt x="495300" y="812800"/>
                  </a:lnTo>
                  <a:lnTo>
                    <a:pt x="495300" y="812800"/>
                  </a:lnTo>
                  <a:lnTo>
                    <a:pt x="508000" y="800100"/>
                  </a:lnTo>
                  <a:lnTo>
                    <a:pt x="495300" y="787400"/>
                  </a:lnTo>
                  <a:lnTo>
                    <a:pt x="508000" y="762000"/>
                  </a:lnTo>
                  <a:lnTo>
                    <a:pt x="508000" y="749300"/>
                  </a:lnTo>
                  <a:lnTo>
                    <a:pt x="508000" y="736600"/>
                  </a:lnTo>
                  <a:lnTo>
                    <a:pt x="508000" y="736600"/>
                  </a:lnTo>
                  <a:lnTo>
                    <a:pt x="520700" y="723900"/>
                  </a:lnTo>
                  <a:lnTo>
                    <a:pt x="520700" y="711200"/>
                  </a:lnTo>
                  <a:lnTo>
                    <a:pt x="520700" y="711200"/>
                  </a:lnTo>
                  <a:lnTo>
                    <a:pt x="546100" y="711200"/>
                  </a:lnTo>
                  <a:lnTo>
                    <a:pt x="546100" y="698500"/>
                  </a:lnTo>
                  <a:lnTo>
                    <a:pt x="558800" y="698500"/>
                  </a:lnTo>
                  <a:lnTo>
                    <a:pt x="558800" y="698500"/>
                  </a:lnTo>
                  <a:lnTo>
                    <a:pt x="533400" y="698500"/>
                  </a:lnTo>
                  <a:lnTo>
                    <a:pt x="533400" y="685800"/>
                  </a:lnTo>
                  <a:lnTo>
                    <a:pt x="520700" y="685800"/>
                  </a:lnTo>
                  <a:lnTo>
                    <a:pt x="508000" y="698500"/>
                  </a:lnTo>
                  <a:lnTo>
                    <a:pt x="508000" y="685800"/>
                  </a:lnTo>
                  <a:lnTo>
                    <a:pt x="508000" y="685800"/>
                  </a:lnTo>
                  <a:lnTo>
                    <a:pt x="457200" y="685800"/>
                  </a:lnTo>
                  <a:lnTo>
                    <a:pt x="457200" y="685800"/>
                  </a:lnTo>
                  <a:lnTo>
                    <a:pt x="444500" y="673100"/>
                  </a:lnTo>
                  <a:lnTo>
                    <a:pt x="457200" y="673100"/>
                  </a:lnTo>
                  <a:lnTo>
                    <a:pt x="444500" y="660400"/>
                  </a:lnTo>
                  <a:lnTo>
                    <a:pt x="419100" y="660400"/>
                  </a:lnTo>
                  <a:lnTo>
                    <a:pt x="419100" y="660400"/>
                  </a:lnTo>
                  <a:lnTo>
                    <a:pt x="406400" y="647700"/>
                  </a:lnTo>
                  <a:lnTo>
                    <a:pt x="406400" y="647700"/>
                  </a:lnTo>
                  <a:lnTo>
                    <a:pt x="393700" y="647700"/>
                  </a:lnTo>
                  <a:lnTo>
                    <a:pt x="342900" y="647700"/>
                  </a:lnTo>
                  <a:lnTo>
                    <a:pt x="342900" y="6477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55600" y="635000"/>
                  </a:lnTo>
                  <a:lnTo>
                    <a:pt x="355600" y="622300"/>
                  </a:lnTo>
                  <a:lnTo>
                    <a:pt x="368300" y="6223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55600" y="609600"/>
                  </a:lnTo>
                  <a:lnTo>
                    <a:pt x="355600" y="609600"/>
                  </a:lnTo>
                  <a:lnTo>
                    <a:pt x="368300" y="596900"/>
                  </a:lnTo>
                  <a:lnTo>
                    <a:pt x="342900" y="609600"/>
                  </a:lnTo>
                  <a:lnTo>
                    <a:pt x="330200" y="609600"/>
                  </a:lnTo>
                  <a:lnTo>
                    <a:pt x="330200" y="609600"/>
                  </a:lnTo>
                  <a:lnTo>
                    <a:pt x="317500" y="596900"/>
                  </a:lnTo>
                  <a:lnTo>
                    <a:pt x="304800" y="584200"/>
                  </a:lnTo>
                  <a:lnTo>
                    <a:pt x="304800" y="571500"/>
                  </a:lnTo>
                  <a:lnTo>
                    <a:pt x="292100" y="571500"/>
                  </a:lnTo>
                  <a:lnTo>
                    <a:pt x="292100" y="571500"/>
                  </a:lnTo>
                  <a:lnTo>
                    <a:pt x="355600" y="558800"/>
                  </a:lnTo>
                  <a:lnTo>
                    <a:pt x="342900" y="546100"/>
                  </a:lnTo>
                  <a:lnTo>
                    <a:pt x="342900" y="546100"/>
                  </a:lnTo>
                  <a:lnTo>
                    <a:pt x="330200" y="533400"/>
                  </a:lnTo>
                  <a:lnTo>
                    <a:pt x="355600" y="533400"/>
                  </a:lnTo>
                  <a:lnTo>
                    <a:pt x="342900" y="533400"/>
                  </a:lnTo>
                  <a:lnTo>
                    <a:pt x="342900" y="520700"/>
                  </a:lnTo>
                  <a:lnTo>
                    <a:pt x="342900" y="520700"/>
                  </a:lnTo>
                  <a:lnTo>
                    <a:pt x="355600" y="508000"/>
                  </a:lnTo>
                  <a:lnTo>
                    <a:pt x="330200" y="495300"/>
                  </a:lnTo>
                  <a:lnTo>
                    <a:pt x="342900" y="495300"/>
                  </a:lnTo>
                  <a:lnTo>
                    <a:pt x="3429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81000" y="495300"/>
                  </a:lnTo>
                  <a:lnTo>
                    <a:pt x="368300" y="482600"/>
                  </a:lnTo>
                  <a:lnTo>
                    <a:pt x="368300" y="482600"/>
                  </a:lnTo>
                  <a:lnTo>
                    <a:pt x="368300" y="457200"/>
                  </a:lnTo>
                  <a:lnTo>
                    <a:pt x="355600" y="444500"/>
                  </a:lnTo>
                  <a:lnTo>
                    <a:pt x="355600" y="444500"/>
                  </a:lnTo>
                  <a:lnTo>
                    <a:pt x="368300" y="431800"/>
                  </a:lnTo>
                  <a:lnTo>
                    <a:pt x="368300" y="431800"/>
                  </a:lnTo>
                  <a:lnTo>
                    <a:pt x="368300" y="431800"/>
                  </a:lnTo>
                  <a:lnTo>
                    <a:pt x="381000" y="431800"/>
                  </a:lnTo>
                  <a:lnTo>
                    <a:pt x="393700" y="444500"/>
                  </a:lnTo>
                  <a:lnTo>
                    <a:pt x="393700" y="431800"/>
                  </a:lnTo>
                  <a:lnTo>
                    <a:pt x="381000" y="419100"/>
                  </a:lnTo>
                  <a:lnTo>
                    <a:pt x="368300" y="419100"/>
                  </a:lnTo>
                  <a:lnTo>
                    <a:pt x="368300" y="419100"/>
                  </a:lnTo>
                  <a:lnTo>
                    <a:pt x="381000" y="419100"/>
                  </a:lnTo>
                  <a:lnTo>
                    <a:pt x="368300" y="406400"/>
                  </a:lnTo>
                  <a:lnTo>
                    <a:pt x="368300" y="406400"/>
                  </a:lnTo>
                  <a:lnTo>
                    <a:pt x="355600" y="393700"/>
                  </a:lnTo>
                  <a:lnTo>
                    <a:pt x="368300" y="381000"/>
                  </a:lnTo>
                  <a:lnTo>
                    <a:pt x="368300" y="381000"/>
                  </a:lnTo>
                  <a:lnTo>
                    <a:pt x="368300" y="368300"/>
                  </a:lnTo>
                  <a:lnTo>
                    <a:pt x="355600" y="368300"/>
                  </a:lnTo>
                  <a:lnTo>
                    <a:pt x="368300" y="368300"/>
                  </a:lnTo>
                  <a:lnTo>
                    <a:pt x="3556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30200" y="355600"/>
                  </a:lnTo>
                  <a:lnTo>
                    <a:pt x="330200" y="342900"/>
                  </a:lnTo>
                  <a:lnTo>
                    <a:pt x="317500" y="342900"/>
                  </a:lnTo>
                  <a:lnTo>
                    <a:pt x="330200" y="342900"/>
                  </a:lnTo>
                  <a:lnTo>
                    <a:pt x="292100" y="330200"/>
                  </a:lnTo>
                  <a:lnTo>
                    <a:pt x="292100" y="330200"/>
                  </a:lnTo>
                  <a:lnTo>
                    <a:pt x="292100" y="330200"/>
                  </a:lnTo>
                  <a:lnTo>
                    <a:pt x="304800" y="317500"/>
                  </a:lnTo>
                  <a:lnTo>
                    <a:pt x="317500" y="330200"/>
                  </a:lnTo>
                  <a:lnTo>
                    <a:pt x="330200" y="330200"/>
                  </a:lnTo>
                  <a:lnTo>
                    <a:pt x="317500" y="330200"/>
                  </a:lnTo>
                  <a:lnTo>
                    <a:pt x="317500" y="317500"/>
                  </a:lnTo>
                  <a:lnTo>
                    <a:pt x="279400" y="304800"/>
                  </a:lnTo>
                  <a:lnTo>
                    <a:pt x="279400" y="304800"/>
                  </a:lnTo>
                  <a:lnTo>
                    <a:pt x="279400" y="304800"/>
                  </a:lnTo>
                  <a:lnTo>
                    <a:pt x="266700" y="292100"/>
                  </a:lnTo>
                  <a:lnTo>
                    <a:pt x="228600" y="292100"/>
                  </a:lnTo>
                  <a:lnTo>
                    <a:pt x="228600" y="304800"/>
                  </a:lnTo>
                  <a:lnTo>
                    <a:pt x="215900" y="292100"/>
                  </a:lnTo>
                  <a:lnTo>
                    <a:pt x="228600" y="279400"/>
                  </a:lnTo>
                  <a:lnTo>
                    <a:pt x="215900" y="279400"/>
                  </a:lnTo>
                  <a:lnTo>
                    <a:pt x="190500" y="266700"/>
                  </a:lnTo>
                  <a:lnTo>
                    <a:pt x="190500" y="266700"/>
                  </a:lnTo>
                  <a:lnTo>
                    <a:pt x="190500" y="266700"/>
                  </a:lnTo>
                  <a:lnTo>
                    <a:pt x="177800" y="254000"/>
                  </a:lnTo>
                  <a:lnTo>
                    <a:pt x="203200" y="254000"/>
                  </a:lnTo>
                  <a:lnTo>
                    <a:pt x="203200" y="254000"/>
                  </a:lnTo>
                  <a:lnTo>
                    <a:pt x="190500" y="254000"/>
                  </a:lnTo>
                  <a:lnTo>
                    <a:pt x="190500" y="241300"/>
                  </a:lnTo>
                  <a:lnTo>
                    <a:pt x="177800" y="241300"/>
                  </a:lnTo>
                  <a:lnTo>
                    <a:pt x="127000" y="228600"/>
                  </a:lnTo>
                  <a:lnTo>
                    <a:pt x="127000" y="228600"/>
                  </a:lnTo>
                  <a:lnTo>
                    <a:pt x="88900" y="228600"/>
                  </a:lnTo>
                  <a:lnTo>
                    <a:pt x="76200" y="215900"/>
                  </a:lnTo>
                  <a:lnTo>
                    <a:pt x="63500" y="215900"/>
                  </a:lnTo>
                  <a:lnTo>
                    <a:pt x="63500" y="215900"/>
                  </a:lnTo>
                  <a:lnTo>
                    <a:pt x="38100" y="203200"/>
                  </a:lnTo>
                  <a:lnTo>
                    <a:pt x="25400" y="203200"/>
                  </a:lnTo>
                  <a:lnTo>
                    <a:pt x="12700" y="203200"/>
                  </a:lnTo>
                  <a:lnTo>
                    <a:pt x="12700" y="190500"/>
                  </a:lnTo>
                  <a:lnTo>
                    <a:pt x="0" y="190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70" name="0407"/>
            <p:cNvSpPr/>
            <p:nvPr/>
          </p:nvSpPr>
          <p:spPr>
            <a:xfrm>
              <a:off x="1649202" y="2634955"/>
              <a:ext cx="1494104" cy="837321"/>
            </a:xfrm>
            <a:custGeom>
              <a:avLst/>
              <a:gdLst/>
              <a:ahLst/>
              <a:cxnLst/>
              <a:rect l="0" t="0" r="0" b="0"/>
              <a:pathLst>
                <a:path w="3670301" h="2298701">
                  <a:moveTo>
                    <a:pt x="381000" y="177800"/>
                  </a:moveTo>
                  <a:lnTo>
                    <a:pt x="406400" y="165100"/>
                  </a:lnTo>
                  <a:lnTo>
                    <a:pt x="419100" y="165100"/>
                  </a:lnTo>
                  <a:lnTo>
                    <a:pt x="431800" y="152400"/>
                  </a:lnTo>
                  <a:lnTo>
                    <a:pt x="457200" y="139700"/>
                  </a:lnTo>
                  <a:lnTo>
                    <a:pt x="457200" y="1397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82600" y="139700"/>
                  </a:lnTo>
                  <a:lnTo>
                    <a:pt x="508000" y="139700"/>
                  </a:lnTo>
                  <a:lnTo>
                    <a:pt x="508000" y="139700"/>
                  </a:lnTo>
                  <a:lnTo>
                    <a:pt x="508000" y="127000"/>
                  </a:lnTo>
                  <a:lnTo>
                    <a:pt x="520700" y="127000"/>
                  </a:lnTo>
                  <a:lnTo>
                    <a:pt x="520700" y="127000"/>
                  </a:lnTo>
                  <a:lnTo>
                    <a:pt x="533400" y="127000"/>
                  </a:lnTo>
                  <a:lnTo>
                    <a:pt x="533400" y="127000"/>
                  </a:lnTo>
                  <a:lnTo>
                    <a:pt x="546100" y="127000"/>
                  </a:lnTo>
                  <a:lnTo>
                    <a:pt x="558800" y="101600"/>
                  </a:lnTo>
                  <a:lnTo>
                    <a:pt x="546100" y="101600"/>
                  </a:lnTo>
                  <a:lnTo>
                    <a:pt x="584200" y="114300"/>
                  </a:lnTo>
                  <a:lnTo>
                    <a:pt x="596900" y="101600"/>
                  </a:lnTo>
                  <a:lnTo>
                    <a:pt x="673100" y="114300"/>
                  </a:lnTo>
                  <a:lnTo>
                    <a:pt x="673100" y="114300"/>
                  </a:lnTo>
                  <a:lnTo>
                    <a:pt x="698500" y="114300"/>
                  </a:lnTo>
                  <a:lnTo>
                    <a:pt x="723900" y="76200"/>
                  </a:lnTo>
                  <a:lnTo>
                    <a:pt x="723900" y="76200"/>
                  </a:lnTo>
                  <a:lnTo>
                    <a:pt x="723900" y="63500"/>
                  </a:lnTo>
                  <a:lnTo>
                    <a:pt x="711200" y="63500"/>
                  </a:lnTo>
                  <a:lnTo>
                    <a:pt x="711200" y="63500"/>
                  </a:lnTo>
                  <a:lnTo>
                    <a:pt x="698500" y="63500"/>
                  </a:lnTo>
                  <a:lnTo>
                    <a:pt x="698500" y="50800"/>
                  </a:lnTo>
                  <a:lnTo>
                    <a:pt x="711200" y="50800"/>
                  </a:lnTo>
                  <a:lnTo>
                    <a:pt x="698500" y="50800"/>
                  </a:lnTo>
                  <a:lnTo>
                    <a:pt x="698500" y="38100"/>
                  </a:lnTo>
                  <a:lnTo>
                    <a:pt x="711200" y="38100"/>
                  </a:lnTo>
                  <a:lnTo>
                    <a:pt x="723900" y="25400"/>
                  </a:lnTo>
                  <a:lnTo>
                    <a:pt x="723900" y="25400"/>
                  </a:lnTo>
                  <a:lnTo>
                    <a:pt x="723900" y="12700"/>
                  </a:lnTo>
                  <a:lnTo>
                    <a:pt x="749300" y="12700"/>
                  </a:lnTo>
                  <a:lnTo>
                    <a:pt x="7493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87400" y="12700"/>
                  </a:lnTo>
                  <a:lnTo>
                    <a:pt x="787400" y="12700"/>
                  </a:lnTo>
                  <a:lnTo>
                    <a:pt x="800100" y="25400"/>
                  </a:lnTo>
                  <a:lnTo>
                    <a:pt x="800100" y="38100"/>
                  </a:lnTo>
                  <a:lnTo>
                    <a:pt x="800100" y="38100"/>
                  </a:lnTo>
                  <a:lnTo>
                    <a:pt x="8128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38200" y="25400"/>
                  </a:lnTo>
                  <a:lnTo>
                    <a:pt x="838200" y="254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901700" y="25400"/>
                  </a:lnTo>
                  <a:lnTo>
                    <a:pt x="901700" y="12700"/>
                  </a:lnTo>
                  <a:lnTo>
                    <a:pt x="901700" y="12700"/>
                  </a:lnTo>
                  <a:lnTo>
                    <a:pt x="901700" y="12700"/>
                  </a:lnTo>
                  <a:lnTo>
                    <a:pt x="901700" y="0"/>
                  </a:lnTo>
                  <a:lnTo>
                    <a:pt x="965200" y="0"/>
                  </a:lnTo>
                  <a:lnTo>
                    <a:pt x="977900" y="0"/>
                  </a:lnTo>
                  <a:lnTo>
                    <a:pt x="990600" y="12700"/>
                  </a:lnTo>
                  <a:lnTo>
                    <a:pt x="990600" y="12700"/>
                  </a:lnTo>
                  <a:lnTo>
                    <a:pt x="977900" y="12700"/>
                  </a:lnTo>
                  <a:lnTo>
                    <a:pt x="965200" y="12700"/>
                  </a:lnTo>
                  <a:lnTo>
                    <a:pt x="952500" y="12700"/>
                  </a:lnTo>
                  <a:lnTo>
                    <a:pt x="977900" y="38100"/>
                  </a:lnTo>
                  <a:lnTo>
                    <a:pt x="965200" y="38100"/>
                  </a:lnTo>
                  <a:lnTo>
                    <a:pt x="965200" y="50800"/>
                  </a:lnTo>
                  <a:lnTo>
                    <a:pt x="990600" y="50800"/>
                  </a:lnTo>
                  <a:lnTo>
                    <a:pt x="990600" y="50800"/>
                  </a:lnTo>
                  <a:lnTo>
                    <a:pt x="1003300" y="50800"/>
                  </a:lnTo>
                  <a:lnTo>
                    <a:pt x="1003300" y="63500"/>
                  </a:lnTo>
                  <a:lnTo>
                    <a:pt x="1016000" y="63500"/>
                  </a:lnTo>
                  <a:lnTo>
                    <a:pt x="1028700" y="63500"/>
                  </a:lnTo>
                  <a:lnTo>
                    <a:pt x="1054100" y="63500"/>
                  </a:lnTo>
                  <a:lnTo>
                    <a:pt x="10414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16000" y="88900"/>
                  </a:lnTo>
                  <a:lnTo>
                    <a:pt x="1016000" y="88900"/>
                  </a:lnTo>
                  <a:lnTo>
                    <a:pt x="1041400" y="101600"/>
                  </a:lnTo>
                  <a:lnTo>
                    <a:pt x="1079500" y="127000"/>
                  </a:lnTo>
                  <a:lnTo>
                    <a:pt x="1079500" y="114300"/>
                  </a:lnTo>
                  <a:lnTo>
                    <a:pt x="1092200" y="114300"/>
                  </a:lnTo>
                  <a:lnTo>
                    <a:pt x="1092200" y="101600"/>
                  </a:lnTo>
                  <a:lnTo>
                    <a:pt x="1104900" y="101600"/>
                  </a:lnTo>
                  <a:lnTo>
                    <a:pt x="1092200" y="152400"/>
                  </a:lnTo>
                  <a:lnTo>
                    <a:pt x="1092200" y="139700"/>
                  </a:lnTo>
                  <a:lnTo>
                    <a:pt x="1168400" y="152400"/>
                  </a:lnTo>
                  <a:lnTo>
                    <a:pt x="1155700" y="165100"/>
                  </a:lnTo>
                  <a:lnTo>
                    <a:pt x="1168400" y="165100"/>
                  </a:lnTo>
                  <a:lnTo>
                    <a:pt x="1168400" y="177800"/>
                  </a:lnTo>
                  <a:lnTo>
                    <a:pt x="1168400" y="190500"/>
                  </a:lnTo>
                  <a:lnTo>
                    <a:pt x="1168400" y="190500"/>
                  </a:lnTo>
                  <a:lnTo>
                    <a:pt x="1168400" y="190500"/>
                  </a:lnTo>
                  <a:lnTo>
                    <a:pt x="1181100" y="190500"/>
                  </a:lnTo>
                  <a:lnTo>
                    <a:pt x="1206500" y="190500"/>
                  </a:lnTo>
                  <a:lnTo>
                    <a:pt x="1206500" y="203200"/>
                  </a:lnTo>
                  <a:lnTo>
                    <a:pt x="1219200" y="215900"/>
                  </a:lnTo>
                  <a:lnTo>
                    <a:pt x="1219200" y="215900"/>
                  </a:lnTo>
                  <a:lnTo>
                    <a:pt x="1231900" y="215900"/>
                  </a:lnTo>
                  <a:lnTo>
                    <a:pt x="1257300" y="215900"/>
                  </a:lnTo>
                  <a:lnTo>
                    <a:pt x="1257300" y="203200"/>
                  </a:lnTo>
                  <a:lnTo>
                    <a:pt x="13335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71600" y="215900"/>
                  </a:lnTo>
                  <a:lnTo>
                    <a:pt x="1384300" y="190500"/>
                  </a:lnTo>
                  <a:lnTo>
                    <a:pt x="1384300" y="190500"/>
                  </a:lnTo>
                  <a:lnTo>
                    <a:pt x="1384300" y="177800"/>
                  </a:lnTo>
                  <a:lnTo>
                    <a:pt x="1435100" y="190500"/>
                  </a:lnTo>
                  <a:lnTo>
                    <a:pt x="1447800" y="203200"/>
                  </a:lnTo>
                  <a:lnTo>
                    <a:pt x="1447800" y="203200"/>
                  </a:lnTo>
                  <a:lnTo>
                    <a:pt x="1460500" y="190500"/>
                  </a:lnTo>
                  <a:lnTo>
                    <a:pt x="1473200" y="190500"/>
                  </a:lnTo>
                  <a:lnTo>
                    <a:pt x="1485900" y="190500"/>
                  </a:lnTo>
                  <a:lnTo>
                    <a:pt x="1485900" y="190500"/>
                  </a:lnTo>
                  <a:lnTo>
                    <a:pt x="1511300" y="203200"/>
                  </a:lnTo>
                  <a:lnTo>
                    <a:pt x="1498600" y="215900"/>
                  </a:lnTo>
                  <a:lnTo>
                    <a:pt x="1511300" y="228600"/>
                  </a:lnTo>
                  <a:lnTo>
                    <a:pt x="1524000" y="241300"/>
                  </a:lnTo>
                  <a:lnTo>
                    <a:pt x="1524000" y="241300"/>
                  </a:lnTo>
                  <a:lnTo>
                    <a:pt x="1536700" y="215900"/>
                  </a:lnTo>
                  <a:lnTo>
                    <a:pt x="1524000" y="215900"/>
                  </a:lnTo>
                  <a:lnTo>
                    <a:pt x="1524000" y="215900"/>
                  </a:lnTo>
                  <a:lnTo>
                    <a:pt x="1524000" y="215900"/>
                  </a:lnTo>
                  <a:lnTo>
                    <a:pt x="1536700" y="215900"/>
                  </a:lnTo>
                  <a:lnTo>
                    <a:pt x="1549400" y="203200"/>
                  </a:lnTo>
                  <a:lnTo>
                    <a:pt x="1549400" y="203200"/>
                  </a:lnTo>
                  <a:lnTo>
                    <a:pt x="1549400" y="215900"/>
                  </a:lnTo>
                  <a:lnTo>
                    <a:pt x="1549400" y="215900"/>
                  </a:lnTo>
                  <a:lnTo>
                    <a:pt x="1562100" y="215900"/>
                  </a:lnTo>
                  <a:lnTo>
                    <a:pt x="1574800" y="215900"/>
                  </a:lnTo>
                  <a:lnTo>
                    <a:pt x="1574800" y="215900"/>
                  </a:lnTo>
                  <a:lnTo>
                    <a:pt x="1574800" y="215900"/>
                  </a:lnTo>
                  <a:lnTo>
                    <a:pt x="1574800" y="2286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74800" y="241300"/>
                  </a:lnTo>
                  <a:lnTo>
                    <a:pt x="1587500" y="241300"/>
                  </a:lnTo>
                  <a:lnTo>
                    <a:pt x="1600200" y="254000"/>
                  </a:lnTo>
                  <a:lnTo>
                    <a:pt x="1612900" y="241300"/>
                  </a:lnTo>
                  <a:lnTo>
                    <a:pt x="1612900" y="241300"/>
                  </a:lnTo>
                  <a:lnTo>
                    <a:pt x="1638300" y="241300"/>
                  </a:lnTo>
                  <a:lnTo>
                    <a:pt x="1651000" y="241300"/>
                  </a:lnTo>
                  <a:lnTo>
                    <a:pt x="1663700" y="254000"/>
                  </a:lnTo>
                  <a:lnTo>
                    <a:pt x="1689100" y="266700"/>
                  </a:lnTo>
                  <a:lnTo>
                    <a:pt x="1714500" y="254000"/>
                  </a:lnTo>
                  <a:lnTo>
                    <a:pt x="1727200" y="254000"/>
                  </a:lnTo>
                  <a:lnTo>
                    <a:pt x="1727200" y="254000"/>
                  </a:lnTo>
                  <a:lnTo>
                    <a:pt x="1752600" y="254000"/>
                  </a:lnTo>
                  <a:lnTo>
                    <a:pt x="1765300" y="241300"/>
                  </a:lnTo>
                  <a:lnTo>
                    <a:pt x="1803400" y="254000"/>
                  </a:lnTo>
                  <a:lnTo>
                    <a:pt x="1816100" y="266700"/>
                  </a:lnTo>
                  <a:lnTo>
                    <a:pt x="1816100" y="266700"/>
                  </a:lnTo>
                  <a:lnTo>
                    <a:pt x="1828800" y="254000"/>
                  </a:lnTo>
                  <a:lnTo>
                    <a:pt x="1828800" y="254000"/>
                  </a:lnTo>
                  <a:lnTo>
                    <a:pt x="1841500" y="254000"/>
                  </a:lnTo>
                  <a:lnTo>
                    <a:pt x="1854200" y="241300"/>
                  </a:lnTo>
                  <a:lnTo>
                    <a:pt x="1854200" y="241300"/>
                  </a:lnTo>
                  <a:lnTo>
                    <a:pt x="1854200" y="241300"/>
                  </a:lnTo>
                  <a:lnTo>
                    <a:pt x="1866900" y="241300"/>
                  </a:lnTo>
                  <a:lnTo>
                    <a:pt x="1866900" y="228600"/>
                  </a:lnTo>
                  <a:lnTo>
                    <a:pt x="1892300" y="241300"/>
                  </a:lnTo>
                  <a:lnTo>
                    <a:pt x="1917700" y="241300"/>
                  </a:lnTo>
                  <a:lnTo>
                    <a:pt x="1955800" y="241300"/>
                  </a:lnTo>
                  <a:lnTo>
                    <a:pt x="1955800" y="241300"/>
                  </a:lnTo>
                  <a:lnTo>
                    <a:pt x="2019300" y="254000"/>
                  </a:lnTo>
                  <a:lnTo>
                    <a:pt x="2032000" y="254000"/>
                  </a:lnTo>
                  <a:lnTo>
                    <a:pt x="2044700" y="254000"/>
                  </a:lnTo>
                  <a:lnTo>
                    <a:pt x="2044700" y="241300"/>
                  </a:lnTo>
                  <a:lnTo>
                    <a:pt x="2070100" y="241300"/>
                  </a:lnTo>
                  <a:lnTo>
                    <a:pt x="2070100" y="241300"/>
                  </a:lnTo>
                  <a:lnTo>
                    <a:pt x="2070100" y="241300"/>
                  </a:lnTo>
                  <a:lnTo>
                    <a:pt x="2057400" y="228600"/>
                  </a:lnTo>
                  <a:lnTo>
                    <a:pt x="2057400" y="228600"/>
                  </a:lnTo>
                  <a:lnTo>
                    <a:pt x="2032000" y="215900"/>
                  </a:lnTo>
                  <a:lnTo>
                    <a:pt x="2044700" y="215900"/>
                  </a:lnTo>
                  <a:lnTo>
                    <a:pt x="2044700" y="203200"/>
                  </a:lnTo>
                  <a:lnTo>
                    <a:pt x="2044700" y="203200"/>
                  </a:lnTo>
                  <a:lnTo>
                    <a:pt x="2032000" y="203200"/>
                  </a:lnTo>
                  <a:lnTo>
                    <a:pt x="2044700" y="190500"/>
                  </a:lnTo>
                  <a:lnTo>
                    <a:pt x="2032000" y="190500"/>
                  </a:lnTo>
                  <a:lnTo>
                    <a:pt x="2032000" y="177800"/>
                  </a:lnTo>
                  <a:lnTo>
                    <a:pt x="2019300" y="177800"/>
                  </a:lnTo>
                  <a:lnTo>
                    <a:pt x="2032000" y="165100"/>
                  </a:lnTo>
                  <a:lnTo>
                    <a:pt x="2044700" y="165100"/>
                  </a:lnTo>
                  <a:lnTo>
                    <a:pt x="2044700" y="152400"/>
                  </a:lnTo>
                  <a:lnTo>
                    <a:pt x="2032000" y="152400"/>
                  </a:lnTo>
                  <a:lnTo>
                    <a:pt x="2019300" y="152400"/>
                  </a:lnTo>
                  <a:lnTo>
                    <a:pt x="2019300" y="152400"/>
                  </a:lnTo>
                  <a:lnTo>
                    <a:pt x="2006600" y="152400"/>
                  </a:lnTo>
                  <a:lnTo>
                    <a:pt x="1993900" y="152400"/>
                  </a:lnTo>
                  <a:lnTo>
                    <a:pt x="1968500" y="139700"/>
                  </a:lnTo>
                  <a:lnTo>
                    <a:pt x="1955800" y="127000"/>
                  </a:lnTo>
                  <a:lnTo>
                    <a:pt x="1968500" y="127000"/>
                  </a:lnTo>
                  <a:lnTo>
                    <a:pt x="1981200" y="88900"/>
                  </a:lnTo>
                  <a:lnTo>
                    <a:pt x="1993900" y="88900"/>
                  </a:lnTo>
                  <a:lnTo>
                    <a:pt x="2006600" y="88900"/>
                  </a:lnTo>
                  <a:lnTo>
                    <a:pt x="2019300" y="101600"/>
                  </a:lnTo>
                  <a:lnTo>
                    <a:pt x="2044700" y="101600"/>
                  </a:lnTo>
                  <a:lnTo>
                    <a:pt x="2044700" y="101600"/>
                  </a:lnTo>
                  <a:lnTo>
                    <a:pt x="2044700" y="114300"/>
                  </a:lnTo>
                  <a:lnTo>
                    <a:pt x="2057400" y="114300"/>
                  </a:lnTo>
                  <a:lnTo>
                    <a:pt x="2057400" y="114300"/>
                  </a:lnTo>
                  <a:lnTo>
                    <a:pt x="2057400" y="114300"/>
                  </a:lnTo>
                  <a:lnTo>
                    <a:pt x="2082800" y="127000"/>
                  </a:lnTo>
                  <a:lnTo>
                    <a:pt x="2095500" y="139700"/>
                  </a:lnTo>
                  <a:lnTo>
                    <a:pt x="2108200" y="139700"/>
                  </a:lnTo>
                  <a:lnTo>
                    <a:pt x="2133600" y="139700"/>
                  </a:lnTo>
                  <a:lnTo>
                    <a:pt x="2159000" y="139700"/>
                  </a:lnTo>
                  <a:lnTo>
                    <a:pt x="2247900" y="152400"/>
                  </a:lnTo>
                  <a:lnTo>
                    <a:pt x="2260600" y="139700"/>
                  </a:lnTo>
                  <a:lnTo>
                    <a:pt x="2286000" y="139700"/>
                  </a:lnTo>
                  <a:lnTo>
                    <a:pt x="2298700" y="165100"/>
                  </a:lnTo>
                  <a:lnTo>
                    <a:pt x="2286000" y="165100"/>
                  </a:lnTo>
                  <a:lnTo>
                    <a:pt x="2311400" y="165100"/>
                  </a:lnTo>
                  <a:lnTo>
                    <a:pt x="2336800" y="165100"/>
                  </a:lnTo>
                  <a:lnTo>
                    <a:pt x="2336800" y="152400"/>
                  </a:lnTo>
                  <a:lnTo>
                    <a:pt x="2336800" y="152400"/>
                  </a:lnTo>
                  <a:lnTo>
                    <a:pt x="2336800" y="139700"/>
                  </a:lnTo>
                  <a:lnTo>
                    <a:pt x="2349500" y="127000"/>
                  </a:lnTo>
                  <a:lnTo>
                    <a:pt x="2336800" y="127000"/>
                  </a:lnTo>
                  <a:lnTo>
                    <a:pt x="2349500" y="127000"/>
                  </a:lnTo>
                  <a:lnTo>
                    <a:pt x="2349500" y="127000"/>
                  </a:lnTo>
                  <a:lnTo>
                    <a:pt x="2362200" y="127000"/>
                  </a:lnTo>
                  <a:lnTo>
                    <a:pt x="2349500" y="114300"/>
                  </a:lnTo>
                  <a:lnTo>
                    <a:pt x="2362200" y="114300"/>
                  </a:lnTo>
                  <a:lnTo>
                    <a:pt x="2374900" y="1143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425700" y="127000"/>
                  </a:lnTo>
                  <a:lnTo>
                    <a:pt x="2425700" y="139700"/>
                  </a:lnTo>
                  <a:lnTo>
                    <a:pt x="2413000" y="152400"/>
                  </a:lnTo>
                  <a:lnTo>
                    <a:pt x="2425700" y="152400"/>
                  </a:lnTo>
                  <a:lnTo>
                    <a:pt x="2425700" y="165100"/>
                  </a:lnTo>
                  <a:lnTo>
                    <a:pt x="2425700" y="165100"/>
                  </a:lnTo>
                  <a:lnTo>
                    <a:pt x="2413000" y="203200"/>
                  </a:lnTo>
                  <a:lnTo>
                    <a:pt x="2400300" y="203200"/>
                  </a:lnTo>
                  <a:lnTo>
                    <a:pt x="2387600" y="203200"/>
                  </a:lnTo>
                  <a:lnTo>
                    <a:pt x="2387600" y="215900"/>
                  </a:lnTo>
                  <a:lnTo>
                    <a:pt x="2387600" y="215900"/>
                  </a:lnTo>
                  <a:lnTo>
                    <a:pt x="2374900" y="228600"/>
                  </a:lnTo>
                  <a:lnTo>
                    <a:pt x="2387600" y="228600"/>
                  </a:lnTo>
                  <a:lnTo>
                    <a:pt x="2400300" y="228600"/>
                  </a:lnTo>
                  <a:lnTo>
                    <a:pt x="2400300" y="228600"/>
                  </a:lnTo>
                  <a:lnTo>
                    <a:pt x="2425700" y="215900"/>
                  </a:lnTo>
                  <a:lnTo>
                    <a:pt x="2425700" y="228600"/>
                  </a:lnTo>
                  <a:lnTo>
                    <a:pt x="2425700" y="228600"/>
                  </a:lnTo>
                  <a:lnTo>
                    <a:pt x="2451100" y="215900"/>
                  </a:lnTo>
                  <a:lnTo>
                    <a:pt x="2463800" y="215900"/>
                  </a:lnTo>
                  <a:lnTo>
                    <a:pt x="2476500" y="215900"/>
                  </a:lnTo>
                  <a:lnTo>
                    <a:pt x="2489200" y="215900"/>
                  </a:lnTo>
                  <a:lnTo>
                    <a:pt x="2552700" y="190500"/>
                  </a:lnTo>
                  <a:lnTo>
                    <a:pt x="2552700" y="203200"/>
                  </a:lnTo>
                  <a:lnTo>
                    <a:pt x="2590800" y="203200"/>
                  </a:lnTo>
                  <a:lnTo>
                    <a:pt x="2578100" y="190500"/>
                  </a:lnTo>
                  <a:lnTo>
                    <a:pt x="2590800" y="177800"/>
                  </a:lnTo>
                  <a:lnTo>
                    <a:pt x="2616200" y="177800"/>
                  </a:lnTo>
                  <a:lnTo>
                    <a:pt x="2641600" y="177800"/>
                  </a:lnTo>
                  <a:lnTo>
                    <a:pt x="2641600" y="177800"/>
                  </a:lnTo>
                  <a:lnTo>
                    <a:pt x="2641600" y="165100"/>
                  </a:lnTo>
                  <a:lnTo>
                    <a:pt x="2692400" y="177800"/>
                  </a:lnTo>
                  <a:lnTo>
                    <a:pt x="2692400" y="190500"/>
                  </a:lnTo>
                  <a:lnTo>
                    <a:pt x="2755900" y="203200"/>
                  </a:lnTo>
                  <a:lnTo>
                    <a:pt x="2781300" y="190500"/>
                  </a:lnTo>
                  <a:lnTo>
                    <a:pt x="2781300" y="203200"/>
                  </a:lnTo>
                  <a:lnTo>
                    <a:pt x="2806700" y="203200"/>
                  </a:lnTo>
                  <a:lnTo>
                    <a:pt x="2806700" y="190500"/>
                  </a:lnTo>
                  <a:lnTo>
                    <a:pt x="2857500" y="203200"/>
                  </a:lnTo>
                  <a:lnTo>
                    <a:pt x="2857500" y="215900"/>
                  </a:lnTo>
                  <a:lnTo>
                    <a:pt x="2882900" y="215900"/>
                  </a:lnTo>
                  <a:lnTo>
                    <a:pt x="2895600" y="203200"/>
                  </a:lnTo>
                  <a:lnTo>
                    <a:pt x="2921000" y="203200"/>
                  </a:lnTo>
                  <a:lnTo>
                    <a:pt x="2921000" y="203200"/>
                  </a:lnTo>
                  <a:lnTo>
                    <a:pt x="2933700" y="215900"/>
                  </a:lnTo>
                  <a:lnTo>
                    <a:pt x="2933700" y="2159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71800" y="215900"/>
                  </a:lnTo>
                  <a:lnTo>
                    <a:pt x="2971800" y="228600"/>
                  </a:lnTo>
                  <a:lnTo>
                    <a:pt x="2959100" y="228600"/>
                  </a:lnTo>
                  <a:lnTo>
                    <a:pt x="2946400" y="241300"/>
                  </a:lnTo>
                  <a:lnTo>
                    <a:pt x="2921000" y="228600"/>
                  </a:lnTo>
                  <a:lnTo>
                    <a:pt x="2895600" y="228600"/>
                  </a:lnTo>
                  <a:lnTo>
                    <a:pt x="2882900" y="241300"/>
                  </a:lnTo>
                  <a:lnTo>
                    <a:pt x="2844800" y="241300"/>
                  </a:lnTo>
                  <a:lnTo>
                    <a:pt x="2819400" y="228600"/>
                  </a:lnTo>
                  <a:lnTo>
                    <a:pt x="2819400" y="241300"/>
                  </a:lnTo>
                  <a:lnTo>
                    <a:pt x="2806700" y="241300"/>
                  </a:lnTo>
                  <a:lnTo>
                    <a:pt x="2806700" y="266700"/>
                  </a:lnTo>
                  <a:lnTo>
                    <a:pt x="2806700" y="266700"/>
                  </a:lnTo>
                  <a:lnTo>
                    <a:pt x="2794000" y="266700"/>
                  </a:lnTo>
                  <a:lnTo>
                    <a:pt x="2781300" y="266700"/>
                  </a:lnTo>
                  <a:lnTo>
                    <a:pt x="2781300" y="279400"/>
                  </a:lnTo>
                  <a:lnTo>
                    <a:pt x="2743200" y="292100"/>
                  </a:lnTo>
                  <a:lnTo>
                    <a:pt x="2730500" y="304800"/>
                  </a:lnTo>
                  <a:lnTo>
                    <a:pt x="2730500" y="304800"/>
                  </a:lnTo>
                  <a:lnTo>
                    <a:pt x="2730500" y="317500"/>
                  </a:lnTo>
                  <a:lnTo>
                    <a:pt x="2717800" y="304800"/>
                  </a:lnTo>
                  <a:lnTo>
                    <a:pt x="2705100" y="304800"/>
                  </a:lnTo>
                  <a:lnTo>
                    <a:pt x="2692400" y="317500"/>
                  </a:lnTo>
                  <a:lnTo>
                    <a:pt x="2692400" y="317500"/>
                  </a:lnTo>
                  <a:lnTo>
                    <a:pt x="2667000" y="330200"/>
                  </a:lnTo>
                  <a:lnTo>
                    <a:pt x="2654300" y="342900"/>
                  </a:lnTo>
                  <a:lnTo>
                    <a:pt x="2654300" y="342900"/>
                  </a:lnTo>
                  <a:lnTo>
                    <a:pt x="2641600" y="342900"/>
                  </a:lnTo>
                  <a:lnTo>
                    <a:pt x="2641600" y="3556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41600" y="381000"/>
                  </a:lnTo>
                  <a:lnTo>
                    <a:pt x="2679700" y="381000"/>
                  </a:lnTo>
                  <a:lnTo>
                    <a:pt x="2717800" y="381000"/>
                  </a:lnTo>
                  <a:lnTo>
                    <a:pt x="2717800" y="381000"/>
                  </a:lnTo>
                  <a:lnTo>
                    <a:pt x="2743200" y="381000"/>
                  </a:lnTo>
                  <a:lnTo>
                    <a:pt x="2768600" y="381000"/>
                  </a:lnTo>
                  <a:lnTo>
                    <a:pt x="2768600" y="381000"/>
                  </a:lnTo>
                  <a:lnTo>
                    <a:pt x="2806700" y="381000"/>
                  </a:lnTo>
                  <a:lnTo>
                    <a:pt x="2870200" y="381000"/>
                  </a:lnTo>
                  <a:lnTo>
                    <a:pt x="2895600" y="393700"/>
                  </a:lnTo>
                  <a:lnTo>
                    <a:pt x="2933700" y="393700"/>
                  </a:lnTo>
                  <a:lnTo>
                    <a:pt x="2946400" y="381000"/>
                  </a:lnTo>
                  <a:lnTo>
                    <a:pt x="2971800" y="381000"/>
                  </a:lnTo>
                  <a:lnTo>
                    <a:pt x="2997200" y="393700"/>
                  </a:lnTo>
                  <a:lnTo>
                    <a:pt x="3035300" y="393700"/>
                  </a:lnTo>
                  <a:lnTo>
                    <a:pt x="3048000" y="393700"/>
                  </a:lnTo>
                  <a:lnTo>
                    <a:pt x="3060700" y="393700"/>
                  </a:lnTo>
                  <a:lnTo>
                    <a:pt x="3073400" y="406400"/>
                  </a:lnTo>
                  <a:lnTo>
                    <a:pt x="3073400" y="419100"/>
                  </a:lnTo>
                  <a:lnTo>
                    <a:pt x="3060700" y="431800"/>
                  </a:lnTo>
                  <a:lnTo>
                    <a:pt x="3060700" y="444500"/>
                  </a:lnTo>
                  <a:lnTo>
                    <a:pt x="3073400" y="457200"/>
                  </a:lnTo>
                  <a:lnTo>
                    <a:pt x="3060700" y="457200"/>
                  </a:lnTo>
                  <a:lnTo>
                    <a:pt x="3073400" y="457200"/>
                  </a:lnTo>
                  <a:lnTo>
                    <a:pt x="3136900" y="457200"/>
                  </a:lnTo>
                  <a:lnTo>
                    <a:pt x="3162300" y="469900"/>
                  </a:lnTo>
                  <a:lnTo>
                    <a:pt x="3238500" y="469900"/>
                  </a:lnTo>
                  <a:lnTo>
                    <a:pt x="3263900" y="457200"/>
                  </a:lnTo>
                  <a:lnTo>
                    <a:pt x="3289300" y="469900"/>
                  </a:lnTo>
                  <a:lnTo>
                    <a:pt x="3327400" y="469900"/>
                  </a:lnTo>
                  <a:lnTo>
                    <a:pt x="3340100" y="469900"/>
                  </a:lnTo>
                  <a:lnTo>
                    <a:pt x="3365500" y="469900"/>
                  </a:lnTo>
                  <a:lnTo>
                    <a:pt x="3365500" y="508000"/>
                  </a:lnTo>
                  <a:lnTo>
                    <a:pt x="3352800" y="546100"/>
                  </a:lnTo>
                  <a:lnTo>
                    <a:pt x="3352800" y="546100"/>
                  </a:lnTo>
                  <a:lnTo>
                    <a:pt x="3340100" y="558800"/>
                  </a:lnTo>
                  <a:lnTo>
                    <a:pt x="3352800" y="571500"/>
                  </a:lnTo>
                  <a:lnTo>
                    <a:pt x="3352800" y="584200"/>
                  </a:lnTo>
                  <a:lnTo>
                    <a:pt x="3340100" y="609600"/>
                  </a:lnTo>
                  <a:lnTo>
                    <a:pt x="3340100" y="609600"/>
                  </a:lnTo>
                  <a:lnTo>
                    <a:pt x="3352800" y="622300"/>
                  </a:lnTo>
                  <a:lnTo>
                    <a:pt x="3352800" y="622300"/>
                  </a:lnTo>
                  <a:lnTo>
                    <a:pt x="3352800" y="635000"/>
                  </a:lnTo>
                  <a:lnTo>
                    <a:pt x="3352800" y="647700"/>
                  </a:lnTo>
                  <a:lnTo>
                    <a:pt x="3352800" y="673100"/>
                  </a:lnTo>
                  <a:lnTo>
                    <a:pt x="3314700" y="673100"/>
                  </a:lnTo>
                  <a:lnTo>
                    <a:pt x="3340100" y="685800"/>
                  </a:lnTo>
                  <a:lnTo>
                    <a:pt x="3365500" y="685800"/>
                  </a:lnTo>
                  <a:lnTo>
                    <a:pt x="3378200" y="698500"/>
                  </a:lnTo>
                  <a:lnTo>
                    <a:pt x="3378200" y="698500"/>
                  </a:lnTo>
                  <a:lnTo>
                    <a:pt x="3403600" y="711200"/>
                  </a:lnTo>
                  <a:lnTo>
                    <a:pt x="3378200" y="711200"/>
                  </a:lnTo>
                  <a:lnTo>
                    <a:pt x="3378200" y="711200"/>
                  </a:lnTo>
                  <a:lnTo>
                    <a:pt x="3365500" y="711200"/>
                  </a:lnTo>
                  <a:lnTo>
                    <a:pt x="3365500" y="711200"/>
                  </a:lnTo>
                  <a:lnTo>
                    <a:pt x="3365500" y="711200"/>
                  </a:lnTo>
                  <a:lnTo>
                    <a:pt x="3365500" y="723900"/>
                  </a:lnTo>
                  <a:lnTo>
                    <a:pt x="3378200" y="723900"/>
                  </a:lnTo>
                  <a:lnTo>
                    <a:pt x="3378200" y="723900"/>
                  </a:lnTo>
                  <a:lnTo>
                    <a:pt x="3403600" y="736600"/>
                  </a:lnTo>
                  <a:lnTo>
                    <a:pt x="3429000" y="749300"/>
                  </a:lnTo>
                  <a:lnTo>
                    <a:pt x="3429000" y="749300"/>
                  </a:lnTo>
                  <a:lnTo>
                    <a:pt x="3429000" y="749300"/>
                  </a:lnTo>
                  <a:lnTo>
                    <a:pt x="3441700" y="749300"/>
                  </a:lnTo>
                  <a:lnTo>
                    <a:pt x="3441700" y="762000"/>
                  </a:lnTo>
                  <a:lnTo>
                    <a:pt x="3441700" y="762000"/>
                  </a:lnTo>
                  <a:lnTo>
                    <a:pt x="3441700" y="762000"/>
                  </a:lnTo>
                  <a:lnTo>
                    <a:pt x="3467100" y="7747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505200" y="800100"/>
                  </a:lnTo>
                  <a:lnTo>
                    <a:pt x="3517900" y="812800"/>
                  </a:lnTo>
                  <a:lnTo>
                    <a:pt x="3530600" y="812800"/>
                  </a:lnTo>
                  <a:lnTo>
                    <a:pt x="3568700" y="850900"/>
                  </a:lnTo>
                  <a:lnTo>
                    <a:pt x="3556000" y="863600"/>
                  </a:lnTo>
                  <a:lnTo>
                    <a:pt x="3543300" y="876300"/>
                  </a:lnTo>
                  <a:lnTo>
                    <a:pt x="3530600" y="889000"/>
                  </a:lnTo>
                  <a:lnTo>
                    <a:pt x="3517900" y="876300"/>
                  </a:lnTo>
                  <a:lnTo>
                    <a:pt x="3517900" y="889000"/>
                  </a:lnTo>
                  <a:lnTo>
                    <a:pt x="3517900" y="889000"/>
                  </a:lnTo>
                  <a:lnTo>
                    <a:pt x="3505200" y="901700"/>
                  </a:lnTo>
                  <a:lnTo>
                    <a:pt x="3492500" y="901700"/>
                  </a:lnTo>
                  <a:lnTo>
                    <a:pt x="3479800" y="914400"/>
                  </a:lnTo>
                  <a:lnTo>
                    <a:pt x="3467100" y="914400"/>
                  </a:lnTo>
                  <a:lnTo>
                    <a:pt x="3467100" y="939800"/>
                  </a:lnTo>
                  <a:lnTo>
                    <a:pt x="3467100" y="939800"/>
                  </a:lnTo>
                  <a:lnTo>
                    <a:pt x="3454400" y="952500"/>
                  </a:lnTo>
                  <a:lnTo>
                    <a:pt x="3441700" y="952500"/>
                  </a:lnTo>
                  <a:lnTo>
                    <a:pt x="3441700" y="965200"/>
                  </a:lnTo>
                  <a:lnTo>
                    <a:pt x="3429000" y="965200"/>
                  </a:lnTo>
                  <a:lnTo>
                    <a:pt x="3429000" y="952500"/>
                  </a:lnTo>
                  <a:lnTo>
                    <a:pt x="3403600" y="939800"/>
                  </a:lnTo>
                  <a:lnTo>
                    <a:pt x="3390900" y="939800"/>
                  </a:lnTo>
                  <a:lnTo>
                    <a:pt x="3378200" y="965200"/>
                  </a:lnTo>
                  <a:lnTo>
                    <a:pt x="3352800" y="965200"/>
                  </a:lnTo>
                  <a:lnTo>
                    <a:pt x="3352800" y="977900"/>
                  </a:lnTo>
                  <a:lnTo>
                    <a:pt x="3365500" y="977900"/>
                  </a:lnTo>
                  <a:lnTo>
                    <a:pt x="3352800" y="977900"/>
                  </a:lnTo>
                  <a:lnTo>
                    <a:pt x="3352800" y="977900"/>
                  </a:lnTo>
                  <a:lnTo>
                    <a:pt x="3327400" y="990600"/>
                  </a:lnTo>
                  <a:lnTo>
                    <a:pt x="3327400" y="990600"/>
                  </a:lnTo>
                  <a:lnTo>
                    <a:pt x="3302000" y="977900"/>
                  </a:lnTo>
                  <a:lnTo>
                    <a:pt x="3289300" y="990600"/>
                  </a:lnTo>
                  <a:lnTo>
                    <a:pt x="3289300" y="1003300"/>
                  </a:lnTo>
                  <a:lnTo>
                    <a:pt x="3314700" y="1028700"/>
                  </a:lnTo>
                  <a:lnTo>
                    <a:pt x="3314700" y="1016000"/>
                  </a:lnTo>
                  <a:lnTo>
                    <a:pt x="3327400" y="1016000"/>
                  </a:lnTo>
                  <a:lnTo>
                    <a:pt x="3340100" y="1028700"/>
                  </a:lnTo>
                  <a:lnTo>
                    <a:pt x="3340100" y="1028700"/>
                  </a:lnTo>
                  <a:lnTo>
                    <a:pt x="3327400" y="1054100"/>
                  </a:lnTo>
                  <a:lnTo>
                    <a:pt x="3327400" y="1054100"/>
                  </a:lnTo>
                  <a:lnTo>
                    <a:pt x="3327400" y="1054100"/>
                  </a:lnTo>
                  <a:lnTo>
                    <a:pt x="3314700" y="1054100"/>
                  </a:lnTo>
                  <a:lnTo>
                    <a:pt x="3302000" y="1066800"/>
                  </a:lnTo>
                  <a:lnTo>
                    <a:pt x="3289300" y="1054100"/>
                  </a:lnTo>
                  <a:lnTo>
                    <a:pt x="3289300" y="1066800"/>
                  </a:lnTo>
                  <a:lnTo>
                    <a:pt x="3289300" y="1066800"/>
                  </a:lnTo>
                  <a:lnTo>
                    <a:pt x="3276600" y="1066800"/>
                  </a:lnTo>
                  <a:lnTo>
                    <a:pt x="3276600" y="1079500"/>
                  </a:lnTo>
                  <a:lnTo>
                    <a:pt x="3263900" y="10795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51200" y="1092200"/>
                  </a:lnTo>
                  <a:lnTo>
                    <a:pt x="3238500" y="1092200"/>
                  </a:lnTo>
                  <a:lnTo>
                    <a:pt x="3238500" y="1092200"/>
                  </a:lnTo>
                  <a:lnTo>
                    <a:pt x="3225800" y="1092200"/>
                  </a:lnTo>
                  <a:lnTo>
                    <a:pt x="3213100" y="1104900"/>
                  </a:lnTo>
                  <a:lnTo>
                    <a:pt x="3238500" y="1104900"/>
                  </a:lnTo>
                  <a:lnTo>
                    <a:pt x="3251200" y="1104900"/>
                  </a:lnTo>
                  <a:lnTo>
                    <a:pt x="3263900" y="1104900"/>
                  </a:lnTo>
                  <a:lnTo>
                    <a:pt x="3276600" y="1104900"/>
                  </a:lnTo>
                  <a:lnTo>
                    <a:pt x="3289300" y="1104900"/>
                  </a:lnTo>
                  <a:lnTo>
                    <a:pt x="3289300" y="1117600"/>
                  </a:lnTo>
                  <a:lnTo>
                    <a:pt x="3289300" y="1117600"/>
                  </a:lnTo>
                  <a:lnTo>
                    <a:pt x="3289300" y="1130300"/>
                  </a:lnTo>
                  <a:lnTo>
                    <a:pt x="3302000" y="1130300"/>
                  </a:lnTo>
                  <a:lnTo>
                    <a:pt x="3302000" y="1130300"/>
                  </a:lnTo>
                  <a:lnTo>
                    <a:pt x="3314700" y="1143000"/>
                  </a:lnTo>
                  <a:lnTo>
                    <a:pt x="3327400" y="1143000"/>
                  </a:lnTo>
                  <a:lnTo>
                    <a:pt x="3327400" y="1155700"/>
                  </a:lnTo>
                  <a:lnTo>
                    <a:pt x="3314700" y="1155700"/>
                  </a:lnTo>
                  <a:lnTo>
                    <a:pt x="3327400" y="1155700"/>
                  </a:lnTo>
                  <a:lnTo>
                    <a:pt x="3352800" y="1155700"/>
                  </a:lnTo>
                  <a:lnTo>
                    <a:pt x="3365500" y="1168400"/>
                  </a:lnTo>
                  <a:lnTo>
                    <a:pt x="3378200" y="1155700"/>
                  </a:lnTo>
                  <a:lnTo>
                    <a:pt x="3390900" y="1155700"/>
                  </a:lnTo>
                  <a:lnTo>
                    <a:pt x="3390900" y="1155700"/>
                  </a:lnTo>
                  <a:lnTo>
                    <a:pt x="3403600" y="1155700"/>
                  </a:lnTo>
                  <a:lnTo>
                    <a:pt x="3416300" y="1155700"/>
                  </a:lnTo>
                  <a:lnTo>
                    <a:pt x="3441700" y="1155700"/>
                  </a:lnTo>
                  <a:lnTo>
                    <a:pt x="3441700" y="1155700"/>
                  </a:lnTo>
                  <a:lnTo>
                    <a:pt x="3454400" y="1155700"/>
                  </a:lnTo>
                  <a:lnTo>
                    <a:pt x="3441700" y="1155700"/>
                  </a:lnTo>
                  <a:lnTo>
                    <a:pt x="3441700" y="1155700"/>
                  </a:lnTo>
                  <a:lnTo>
                    <a:pt x="34544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79800" y="1193800"/>
                  </a:lnTo>
                  <a:lnTo>
                    <a:pt x="3467100" y="1193800"/>
                  </a:lnTo>
                  <a:lnTo>
                    <a:pt x="3479800" y="1193800"/>
                  </a:lnTo>
                  <a:lnTo>
                    <a:pt x="3479800" y="1219200"/>
                  </a:lnTo>
                  <a:lnTo>
                    <a:pt x="3467100" y="1219200"/>
                  </a:lnTo>
                  <a:lnTo>
                    <a:pt x="3454400" y="1219200"/>
                  </a:lnTo>
                  <a:lnTo>
                    <a:pt x="3467100" y="1231900"/>
                  </a:lnTo>
                  <a:lnTo>
                    <a:pt x="3479800" y="1231900"/>
                  </a:lnTo>
                  <a:lnTo>
                    <a:pt x="3492500" y="1231900"/>
                  </a:lnTo>
                  <a:lnTo>
                    <a:pt x="3492500" y="1244600"/>
                  </a:lnTo>
                  <a:lnTo>
                    <a:pt x="3505200" y="1244600"/>
                  </a:lnTo>
                  <a:lnTo>
                    <a:pt x="3505200" y="1244600"/>
                  </a:lnTo>
                  <a:lnTo>
                    <a:pt x="3543300" y="1257300"/>
                  </a:lnTo>
                  <a:lnTo>
                    <a:pt x="3568700" y="1244600"/>
                  </a:lnTo>
                  <a:lnTo>
                    <a:pt x="3606800" y="1244600"/>
                  </a:lnTo>
                  <a:lnTo>
                    <a:pt x="3619500" y="1244600"/>
                  </a:lnTo>
                  <a:lnTo>
                    <a:pt x="3619500" y="1244600"/>
                  </a:lnTo>
                  <a:lnTo>
                    <a:pt x="3632200" y="1244600"/>
                  </a:lnTo>
                  <a:lnTo>
                    <a:pt x="3632200" y="1270000"/>
                  </a:lnTo>
                  <a:lnTo>
                    <a:pt x="3632200" y="1282700"/>
                  </a:lnTo>
                  <a:lnTo>
                    <a:pt x="3619500" y="1282700"/>
                  </a:lnTo>
                  <a:lnTo>
                    <a:pt x="3632200" y="1282700"/>
                  </a:lnTo>
                  <a:lnTo>
                    <a:pt x="36322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57600" y="1308100"/>
                  </a:lnTo>
                  <a:lnTo>
                    <a:pt x="3644900" y="1308100"/>
                  </a:lnTo>
                  <a:lnTo>
                    <a:pt x="3657600" y="1308100"/>
                  </a:lnTo>
                  <a:lnTo>
                    <a:pt x="3657600" y="1320800"/>
                  </a:lnTo>
                  <a:lnTo>
                    <a:pt x="3657600" y="1320800"/>
                  </a:lnTo>
                  <a:lnTo>
                    <a:pt x="3657600" y="1320800"/>
                  </a:lnTo>
                  <a:lnTo>
                    <a:pt x="3670300" y="1320800"/>
                  </a:lnTo>
                  <a:lnTo>
                    <a:pt x="3657600" y="1333500"/>
                  </a:lnTo>
                  <a:lnTo>
                    <a:pt x="3644900" y="1346200"/>
                  </a:lnTo>
                  <a:lnTo>
                    <a:pt x="3644900" y="1346200"/>
                  </a:lnTo>
                  <a:lnTo>
                    <a:pt x="3619500" y="1358900"/>
                  </a:lnTo>
                  <a:lnTo>
                    <a:pt x="3619500" y="1358900"/>
                  </a:lnTo>
                  <a:lnTo>
                    <a:pt x="3606800" y="1358900"/>
                  </a:lnTo>
                  <a:lnTo>
                    <a:pt x="3606800" y="1371600"/>
                  </a:lnTo>
                  <a:lnTo>
                    <a:pt x="3606800" y="1358900"/>
                  </a:lnTo>
                  <a:lnTo>
                    <a:pt x="3594100" y="1358900"/>
                  </a:lnTo>
                  <a:lnTo>
                    <a:pt x="3581400" y="1371600"/>
                  </a:lnTo>
                  <a:lnTo>
                    <a:pt x="3581400" y="1371600"/>
                  </a:lnTo>
                  <a:lnTo>
                    <a:pt x="3568700" y="1384300"/>
                  </a:lnTo>
                  <a:lnTo>
                    <a:pt x="3568700" y="1384300"/>
                  </a:lnTo>
                  <a:lnTo>
                    <a:pt x="3568700" y="1397000"/>
                  </a:lnTo>
                  <a:lnTo>
                    <a:pt x="3543300" y="1397000"/>
                  </a:lnTo>
                  <a:lnTo>
                    <a:pt x="3543300" y="1409700"/>
                  </a:lnTo>
                  <a:lnTo>
                    <a:pt x="3530600" y="1409700"/>
                  </a:lnTo>
                  <a:lnTo>
                    <a:pt x="3530600" y="1422400"/>
                  </a:lnTo>
                  <a:lnTo>
                    <a:pt x="3517900" y="1422400"/>
                  </a:lnTo>
                  <a:lnTo>
                    <a:pt x="3505200" y="1435100"/>
                  </a:lnTo>
                  <a:lnTo>
                    <a:pt x="3492500" y="1435100"/>
                  </a:lnTo>
                  <a:lnTo>
                    <a:pt x="3492500" y="1447800"/>
                  </a:lnTo>
                  <a:lnTo>
                    <a:pt x="3492500" y="1435100"/>
                  </a:lnTo>
                  <a:lnTo>
                    <a:pt x="3479800" y="1447800"/>
                  </a:lnTo>
                  <a:lnTo>
                    <a:pt x="3467100" y="1460500"/>
                  </a:lnTo>
                  <a:lnTo>
                    <a:pt x="3454400" y="1460500"/>
                  </a:lnTo>
                  <a:lnTo>
                    <a:pt x="3441700" y="1460500"/>
                  </a:lnTo>
                  <a:lnTo>
                    <a:pt x="3416300" y="1460500"/>
                  </a:lnTo>
                  <a:lnTo>
                    <a:pt x="3416300" y="1460500"/>
                  </a:lnTo>
                  <a:lnTo>
                    <a:pt x="3378200" y="1447800"/>
                  </a:lnTo>
                  <a:lnTo>
                    <a:pt x="3365500" y="1447800"/>
                  </a:lnTo>
                  <a:lnTo>
                    <a:pt x="3340100" y="1447800"/>
                  </a:lnTo>
                  <a:lnTo>
                    <a:pt x="3327400" y="1447800"/>
                  </a:lnTo>
                  <a:lnTo>
                    <a:pt x="3276600" y="1435100"/>
                  </a:lnTo>
                  <a:lnTo>
                    <a:pt x="32893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51200" y="1422400"/>
                  </a:lnTo>
                  <a:lnTo>
                    <a:pt x="3238500" y="1422400"/>
                  </a:lnTo>
                  <a:lnTo>
                    <a:pt x="3238500" y="1409700"/>
                  </a:lnTo>
                  <a:lnTo>
                    <a:pt x="3238500" y="1409700"/>
                  </a:lnTo>
                  <a:lnTo>
                    <a:pt x="3238500" y="1422400"/>
                  </a:lnTo>
                  <a:lnTo>
                    <a:pt x="3200400" y="1422400"/>
                  </a:lnTo>
                  <a:lnTo>
                    <a:pt x="3200400" y="1422400"/>
                  </a:lnTo>
                  <a:lnTo>
                    <a:pt x="3187700" y="1409700"/>
                  </a:lnTo>
                  <a:lnTo>
                    <a:pt x="3175000" y="1422400"/>
                  </a:lnTo>
                  <a:lnTo>
                    <a:pt x="3175000" y="1422400"/>
                  </a:lnTo>
                  <a:lnTo>
                    <a:pt x="3149600" y="1435100"/>
                  </a:lnTo>
                  <a:lnTo>
                    <a:pt x="3149600" y="1435100"/>
                  </a:lnTo>
                  <a:lnTo>
                    <a:pt x="3149600" y="1435100"/>
                  </a:lnTo>
                  <a:lnTo>
                    <a:pt x="3136900" y="1435100"/>
                  </a:lnTo>
                  <a:lnTo>
                    <a:pt x="3136900" y="1435100"/>
                  </a:lnTo>
                  <a:lnTo>
                    <a:pt x="3124200" y="1435100"/>
                  </a:lnTo>
                  <a:lnTo>
                    <a:pt x="3124200" y="1447800"/>
                  </a:lnTo>
                  <a:lnTo>
                    <a:pt x="3124200" y="1447800"/>
                  </a:lnTo>
                  <a:lnTo>
                    <a:pt x="3111500" y="1447800"/>
                  </a:lnTo>
                  <a:lnTo>
                    <a:pt x="3098800" y="1460500"/>
                  </a:lnTo>
                  <a:lnTo>
                    <a:pt x="3098800" y="1460500"/>
                  </a:lnTo>
                  <a:lnTo>
                    <a:pt x="3035300" y="1447800"/>
                  </a:lnTo>
                  <a:lnTo>
                    <a:pt x="3035300" y="1447800"/>
                  </a:lnTo>
                  <a:lnTo>
                    <a:pt x="2984500" y="1435100"/>
                  </a:lnTo>
                  <a:lnTo>
                    <a:pt x="2984500" y="1435100"/>
                  </a:lnTo>
                  <a:lnTo>
                    <a:pt x="2971800" y="1435100"/>
                  </a:lnTo>
                  <a:lnTo>
                    <a:pt x="2971800" y="1422400"/>
                  </a:lnTo>
                  <a:lnTo>
                    <a:pt x="2959100" y="1422400"/>
                  </a:lnTo>
                  <a:lnTo>
                    <a:pt x="2946400" y="1422400"/>
                  </a:lnTo>
                  <a:lnTo>
                    <a:pt x="2921000" y="1422400"/>
                  </a:lnTo>
                  <a:lnTo>
                    <a:pt x="2921000" y="1422400"/>
                  </a:lnTo>
                  <a:lnTo>
                    <a:pt x="2908300" y="1409700"/>
                  </a:lnTo>
                  <a:lnTo>
                    <a:pt x="2882900" y="1409700"/>
                  </a:lnTo>
                  <a:lnTo>
                    <a:pt x="2870200" y="1409700"/>
                  </a:lnTo>
                  <a:lnTo>
                    <a:pt x="2857500" y="1435100"/>
                  </a:lnTo>
                  <a:lnTo>
                    <a:pt x="2870200" y="1435100"/>
                  </a:lnTo>
                  <a:lnTo>
                    <a:pt x="2857500" y="1447800"/>
                  </a:lnTo>
                  <a:lnTo>
                    <a:pt x="2870200" y="1447800"/>
                  </a:lnTo>
                  <a:lnTo>
                    <a:pt x="2870200" y="1460500"/>
                  </a:lnTo>
                  <a:lnTo>
                    <a:pt x="2870200" y="1460500"/>
                  </a:lnTo>
                  <a:lnTo>
                    <a:pt x="2870200" y="1460500"/>
                  </a:lnTo>
                  <a:lnTo>
                    <a:pt x="2882900" y="1460500"/>
                  </a:lnTo>
                  <a:lnTo>
                    <a:pt x="2832100" y="1562100"/>
                  </a:lnTo>
                  <a:lnTo>
                    <a:pt x="2844800" y="1574800"/>
                  </a:lnTo>
                  <a:lnTo>
                    <a:pt x="2832100" y="1587500"/>
                  </a:lnTo>
                  <a:lnTo>
                    <a:pt x="2806700" y="1587500"/>
                  </a:lnTo>
                  <a:lnTo>
                    <a:pt x="2781300" y="1625600"/>
                  </a:lnTo>
                  <a:lnTo>
                    <a:pt x="2768600" y="1625600"/>
                  </a:lnTo>
                  <a:lnTo>
                    <a:pt x="2768600" y="1625600"/>
                  </a:lnTo>
                  <a:lnTo>
                    <a:pt x="2755900" y="1625600"/>
                  </a:lnTo>
                  <a:lnTo>
                    <a:pt x="2755900" y="1638300"/>
                  </a:lnTo>
                  <a:lnTo>
                    <a:pt x="2755900" y="1638300"/>
                  </a:lnTo>
                  <a:lnTo>
                    <a:pt x="2730500" y="1663700"/>
                  </a:lnTo>
                  <a:lnTo>
                    <a:pt x="2730500" y="1663700"/>
                  </a:lnTo>
                  <a:lnTo>
                    <a:pt x="2717800" y="1663700"/>
                  </a:lnTo>
                  <a:lnTo>
                    <a:pt x="2692400" y="1663700"/>
                  </a:lnTo>
                  <a:lnTo>
                    <a:pt x="2679700" y="1676400"/>
                  </a:lnTo>
                  <a:lnTo>
                    <a:pt x="2654300" y="1676400"/>
                  </a:lnTo>
                  <a:lnTo>
                    <a:pt x="2654300" y="1676400"/>
                  </a:lnTo>
                  <a:lnTo>
                    <a:pt x="26162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590800" y="1663700"/>
                  </a:lnTo>
                  <a:lnTo>
                    <a:pt x="2578100" y="1663700"/>
                  </a:lnTo>
                  <a:lnTo>
                    <a:pt x="2578100" y="1663700"/>
                  </a:lnTo>
                  <a:lnTo>
                    <a:pt x="2578100" y="1663700"/>
                  </a:lnTo>
                  <a:lnTo>
                    <a:pt x="2552700" y="1663700"/>
                  </a:lnTo>
                  <a:lnTo>
                    <a:pt x="2540000" y="1701800"/>
                  </a:lnTo>
                  <a:lnTo>
                    <a:pt x="2552700" y="1701800"/>
                  </a:lnTo>
                  <a:lnTo>
                    <a:pt x="2527300" y="1752600"/>
                  </a:lnTo>
                  <a:lnTo>
                    <a:pt x="2514600" y="1752600"/>
                  </a:lnTo>
                  <a:lnTo>
                    <a:pt x="2501900" y="1765300"/>
                  </a:lnTo>
                  <a:lnTo>
                    <a:pt x="2501900" y="1765300"/>
                  </a:lnTo>
                  <a:lnTo>
                    <a:pt x="2489200" y="1778000"/>
                  </a:lnTo>
                  <a:lnTo>
                    <a:pt x="2501900" y="1790700"/>
                  </a:lnTo>
                  <a:lnTo>
                    <a:pt x="2501900" y="1790700"/>
                  </a:lnTo>
                  <a:lnTo>
                    <a:pt x="2514600" y="1790700"/>
                  </a:lnTo>
                  <a:lnTo>
                    <a:pt x="2501900" y="1803400"/>
                  </a:lnTo>
                  <a:lnTo>
                    <a:pt x="2501900" y="1803400"/>
                  </a:lnTo>
                  <a:lnTo>
                    <a:pt x="2501900" y="1816100"/>
                  </a:lnTo>
                  <a:lnTo>
                    <a:pt x="2514600" y="1816100"/>
                  </a:lnTo>
                  <a:lnTo>
                    <a:pt x="2501900" y="1816100"/>
                  </a:lnTo>
                  <a:lnTo>
                    <a:pt x="2451100" y="1816100"/>
                  </a:lnTo>
                  <a:lnTo>
                    <a:pt x="2451100" y="1816100"/>
                  </a:lnTo>
                  <a:lnTo>
                    <a:pt x="2425700" y="1816100"/>
                  </a:lnTo>
                  <a:lnTo>
                    <a:pt x="2425700" y="1816100"/>
                  </a:lnTo>
                  <a:lnTo>
                    <a:pt x="2425700" y="1816100"/>
                  </a:lnTo>
                  <a:lnTo>
                    <a:pt x="2413000" y="1828800"/>
                  </a:lnTo>
                  <a:lnTo>
                    <a:pt x="2400300" y="1828800"/>
                  </a:lnTo>
                  <a:lnTo>
                    <a:pt x="2387600" y="1841500"/>
                  </a:lnTo>
                  <a:lnTo>
                    <a:pt x="2374900" y="1841500"/>
                  </a:lnTo>
                  <a:lnTo>
                    <a:pt x="2374900" y="1854200"/>
                  </a:lnTo>
                  <a:lnTo>
                    <a:pt x="2400300" y="1866900"/>
                  </a:lnTo>
                  <a:lnTo>
                    <a:pt x="2387600" y="1879600"/>
                  </a:lnTo>
                  <a:lnTo>
                    <a:pt x="2387600" y="1892300"/>
                  </a:lnTo>
                  <a:lnTo>
                    <a:pt x="2374900" y="1892300"/>
                  </a:lnTo>
                  <a:lnTo>
                    <a:pt x="2387600" y="1905000"/>
                  </a:lnTo>
                  <a:lnTo>
                    <a:pt x="2387600" y="1905000"/>
                  </a:lnTo>
                  <a:lnTo>
                    <a:pt x="2400300" y="1905000"/>
                  </a:lnTo>
                  <a:lnTo>
                    <a:pt x="2400300" y="1917700"/>
                  </a:lnTo>
                  <a:lnTo>
                    <a:pt x="2413000" y="1917700"/>
                  </a:lnTo>
                  <a:lnTo>
                    <a:pt x="2413000" y="1917700"/>
                  </a:lnTo>
                  <a:lnTo>
                    <a:pt x="2425700" y="1930400"/>
                  </a:lnTo>
                  <a:lnTo>
                    <a:pt x="2438400" y="1943100"/>
                  </a:lnTo>
                  <a:lnTo>
                    <a:pt x="2438400" y="1943100"/>
                  </a:lnTo>
                  <a:lnTo>
                    <a:pt x="2438400" y="19431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38400" y="1955800"/>
                  </a:lnTo>
                  <a:lnTo>
                    <a:pt x="2438400" y="1955800"/>
                  </a:lnTo>
                  <a:lnTo>
                    <a:pt x="2451100" y="1955800"/>
                  </a:lnTo>
                  <a:lnTo>
                    <a:pt x="2451100" y="1968500"/>
                  </a:lnTo>
                  <a:lnTo>
                    <a:pt x="2463800" y="1968500"/>
                  </a:lnTo>
                  <a:lnTo>
                    <a:pt x="2451100" y="1968500"/>
                  </a:lnTo>
                  <a:lnTo>
                    <a:pt x="2438400" y="1981200"/>
                  </a:lnTo>
                  <a:lnTo>
                    <a:pt x="2451100" y="1993900"/>
                  </a:lnTo>
                  <a:lnTo>
                    <a:pt x="2438400" y="2006600"/>
                  </a:lnTo>
                  <a:lnTo>
                    <a:pt x="2425700" y="2006600"/>
                  </a:lnTo>
                  <a:lnTo>
                    <a:pt x="2413000" y="2032000"/>
                  </a:lnTo>
                  <a:lnTo>
                    <a:pt x="2413000" y="2032000"/>
                  </a:lnTo>
                  <a:lnTo>
                    <a:pt x="2400300" y="2057400"/>
                  </a:lnTo>
                  <a:lnTo>
                    <a:pt x="2400300" y="2057400"/>
                  </a:lnTo>
                  <a:lnTo>
                    <a:pt x="2387600" y="2082800"/>
                  </a:lnTo>
                  <a:lnTo>
                    <a:pt x="2400300" y="2082800"/>
                  </a:lnTo>
                  <a:lnTo>
                    <a:pt x="2400300" y="2095500"/>
                  </a:lnTo>
                  <a:lnTo>
                    <a:pt x="2387600" y="2095500"/>
                  </a:lnTo>
                  <a:lnTo>
                    <a:pt x="2374900" y="2095500"/>
                  </a:lnTo>
                  <a:lnTo>
                    <a:pt x="2362200" y="2108200"/>
                  </a:lnTo>
                  <a:lnTo>
                    <a:pt x="2349500" y="2120900"/>
                  </a:lnTo>
                  <a:lnTo>
                    <a:pt x="2349500" y="2108200"/>
                  </a:lnTo>
                  <a:lnTo>
                    <a:pt x="2324100" y="2133600"/>
                  </a:lnTo>
                  <a:lnTo>
                    <a:pt x="2362200" y="2146300"/>
                  </a:lnTo>
                  <a:lnTo>
                    <a:pt x="23622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36800" y="2159000"/>
                  </a:lnTo>
                  <a:lnTo>
                    <a:pt x="2324100" y="2159000"/>
                  </a:lnTo>
                  <a:lnTo>
                    <a:pt x="2311400" y="2171700"/>
                  </a:lnTo>
                  <a:lnTo>
                    <a:pt x="2311400" y="2171700"/>
                  </a:lnTo>
                  <a:lnTo>
                    <a:pt x="2286000" y="2171700"/>
                  </a:lnTo>
                  <a:lnTo>
                    <a:pt x="2286000" y="2171700"/>
                  </a:lnTo>
                  <a:lnTo>
                    <a:pt x="2273300" y="2171700"/>
                  </a:lnTo>
                  <a:lnTo>
                    <a:pt x="2260600" y="2171700"/>
                  </a:lnTo>
                  <a:lnTo>
                    <a:pt x="2209800" y="2159000"/>
                  </a:lnTo>
                  <a:lnTo>
                    <a:pt x="2197100" y="2159000"/>
                  </a:lnTo>
                  <a:lnTo>
                    <a:pt x="2171700" y="2159000"/>
                  </a:lnTo>
                  <a:lnTo>
                    <a:pt x="2159000" y="2159000"/>
                  </a:lnTo>
                  <a:lnTo>
                    <a:pt x="2159000" y="2171700"/>
                  </a:lnTo>
                  <a:lnTo>
                    <a:pt x="2159000" y="2171700"/>
                  </a:lnTo>
                  <a:lnTo>
                    <a:pt x="2146300" y="2171700"/>
                  </a:lnTo>
                  <a:lnTo>
                    <a:pt x="2133600" y="2171700"/>
                  </a:lnTo>
                  <a:lnTo>
                    <a:pt x="2133600" y="2171700"/>
                  </a:lnTo>
                  <a:lnTo>
                    <a:pt x="2108200" y="2171700"/>
                  </a:lnTo>
                  <a:lnTo>
                    <a:pt x="2095500" y="2184400"/>
                  </a:lnTo>
                  <a:lnTo>
                    <a:pt x="2095500" y="2184400"/>
                  </a:lnTo>
                  <a:lnTo>
                    <a:pt x="2095500" y="2184400"/>
                  </a:lnTo>
                  <a:lnTo>
                    <a:pt x="2095500" y="2197100"/>
                  </a:lnTo>
                  <a:lnTo>
                    <a:pt x="2095500" y="2197100"/>
                  </a:lnTo>
                  <a:lnTo>
                    <a:pt x="2082800" y="2222500"/>
                  </a:lnTo>
                  <a:lnTo>
                    <a:pt x="2082800" y="2235200"/>
                  </a:lnTo>
                  <a:lnTo>
                    <a:pt x="2082800" y="2235200"/>
                  </a:lnTo>
                  <a:lnTo>
                    <a:pt x="2095500" y="2235200"/>
                  </a:lnTo>
                  <a:lnTo>
                    <a:pt x="2095500" y="2247900"/>
                  </a:lnTo>
                  <a:lnTo>
                    <a:pt x="2070100" y="2247900"/>
                  </a:lnTo>
                  <a:lnTo>
                    <a:pt x="2070100" y="2247900"/>
                  </a:lnTo>
                  <a:lnTo>
                    <a:pt x="2070100" y="2247900"/>
                  </a:lnTo>
                  <a:lnTo>
                    <a:pt x="2057400" y="2260600"/>
                  </a:lnTo>
                  <a:lnTo>
                    <a:pt x="2032000" y="2260600"/>
                  </a:lnTo>
                  <a:lnTo>
                    <a:pt x="2032000" y="2260600"/>
                  </a:lnTo>
                  <a:lnTo>
                    <a:pt x="2019300" y="2247900"/>
                  </a:lnTo>
                  <a:lnTo>
                    <a:pt x="2019300" y="2247900"/>
                  </a:lnTo>
                  <a:lnTo>
                    <a:pt x="2006600" y="2247900"/>
                  </a:lnTo>
                  <a:lnTo>
                    <a:pt x="1993900" y="2260600"/>
                  </a:lnTo>
                  <a:lnTo>
                    <a:pt x="1993900" y="2247900"/>
                  </a:lnTo>
                  <a:lnTo>
                    <a:pt x="1993900" y="2260600"/>
                  </a:lnTo>
                  <a:lnTo>
                    <a:pt x="1981200" y="2260600"/>
                  </a:lnTo>
                  <a:lnTo>
                    <a:pt x="1968500" y="2247900"/>
                  </a:lnTo>
                  <a:lnTo>
                    <a:pt x="1968500" y="2247900"/>
                  </a:lnTo>
                  <a:lnTo>
                    <a:pt x="1955800" y="2247900"/>
                  </a:lnTo>
                  <a:lnTo>
                    <a:pt x="1955800" y="2260600"/>
                  </a:lnTo>
                  <a:lnTo>
                    <a:pt x="1943100" y="2260600"/>
                  </a:lnTo>
                  <a:lnTo>
                    <a:pt x="1943100" y="2247900"/>
                  </a:lnTo>
                  <a:lnTo>
                    <a:pt x="1930400" y="2247900"/>
                  </a:lnTo>
                  <a:lnTo>
                    <a:pt x="1930400" y="2247900"/>
                  </a:lnTo>
                  <a:lnTo>
                    <a:pt x="1917700" y="2247900"/>
                  </a:lnTo>
                  <a:lnTo>
                    <a:pt x="1892300" y="2260600"/>
                  </a:lnTo>
                  <a:lnTo>
                    <a:pt x="1892300" y="2260600"/>
                  </a:lnTo>
                  <a:lnTo>
                    <a:pt x="1879600" y="2260600"/>
                  </a:lnTo>
                  <a:lnTo>
                    <a:pt x="1866900" y="2260600"/>
                  </a:lnTo>
                  <a:lnTo>
                    <a:pt x="1854200" y="2273300"/>
                  </a:lnTo>
                  <a:lnTo>
                    <a:pt x="1854200" y="2273300"/>
                  </a:lnTo>
                  <a:lnTo>
                    <a:pt x="1854200" y="2273300"/>
                  </a:lnTo>
                  <a:lnTo>
                    <a:pt x="1841500" y="2273300"/>
                  </a:lnTo>
                  <a:lnTo>
                    <a:pt x="1828800" y="2273300"/>
                  </a:lnTo>
                  <a:lnTo>
                    <a:pt x="1828800" y="2273300"/>
                  </a:lnTo>
                  <a:lnTo>
                    <a:pt x="1828800" y="2273300"/>
                  </a:lnTo>
                  <a:lnTo>
                    <a:pt x="1816100" y="2273300"/>
                  </a:lnTo>
                  <a:lnTo>
                    <a:pt x="1816100" y="2273300"/>
                  </a:lnTo>
                  <a:lnTo>
                    <a:pt x="1803400" y="2273300"/>
                  </a:lnTo>
                  <a:lnTo>
                    <a:pt x="1778000" y="2286000"/>
                  </a:lnTo>
                  <a:lnTo>
                    <a:pt x="1778000" y="2286000"/>
                  </a:lnTo>
                  <a:lnTo>
                    <a:pt x="1765300" y="2286000"/>
                  </a:lnTo>
                  <a:lnTo>
                    <a:pt x="1765300" y="2286000"/>
                  </a:lnTo>
                  <a:lnTo>
                    <a:pt x="1739900" y="2286000"/>
                  </a:lnTo>
                  <a:lnTo>
                    <a:pt x="1739900" y="2298700"/>
                  </a:lnTo>
                  <a:lnTo>
                    <a:pt x="1739900" y="2298700"/>
                  </a:lnTo>
                  <a:lnTo>
                    <a:pt x="1727200" y="2286000"/>
                  </a:lnTo>
                  <a:lnTo>
                    <a:pt x="1676400" y="2286000"/>
                  </a:lnTo>
                  <a:lnTo>
                    <a:pt x="1676400" y="2298700"/>
                  </a:lnTo>
                  <a:lnTo>
                    <a:pt x="1651000" y="2298700"/>
                  </a:lnTo>
                  <a:lnTo>
                    <a:pt x="1638300" y="2286000"/>
                  </a:lnTo>
                  <a:lnTo>
                    <a:pt x="1638300" y="2273300"/>
                  </a:lnTo>
                  <a:lnTo>
                    <a:pt x="1612900" y="2273300"/>
                  </a:lnTo>
                  <a:lnTo>
                    <a:pt x="1612900" y="2273300"/>
                  </a:lnTo>
                  <a:lnTo>
                    <a:pt x="1549400" y="2235200"/>
                  </a:lnTo>
                  <a:lnTo>
                    <a:pt x="1536700" y="2235200"/>
                  </a:lnTo>
                  <a:lnTo>
                    <a:pt x="1549400" y="2235200"/>
                  </a:lnTo>
                  <a:lnTo>
                    <a:pt x="1574800" y="2209800"/>
                  </a:lnTo>
                  <a:lnTo>
                    <a:pt x="1562100" y="2171700"/>
                  </a:lnTo>
                  <a:lnTo>
                    <a:pt x="1574800" y="2146300"/>
                  </a:lnTo>
                  <a:lnTo>
                    <a:pt x="1562100" y="2146300"/>
                  </a:lnTo>
                  <a:lnTo>
                    <a:pt x="1574800" y="2120900"/>
                  </a:lnTo>
                  <a:lnTo>
                    <a:pt x="1587500" y="2120900"/>
                  </a:lnTo>
                  <a:lnTo>
                    <a:pt x="1587500" y="2108200"/>
                  </a:lnTo>
                  <a:lnTo>
                    <a:pt x="1587500" y="2120900"/>
                  </a:lnTo>
                  <a:lnTo>
                    <a:pt x="1600200" y="2120900"/>
                  </a:lnTo>
                  <a:lnTo>
                    <a:pt x="1612900" y="2108200"/>
                  </a:lnTo>
                  <a:lnTo>
                    <a:pt x="1612900" y="2108200"/>
                  </a:lnTo>
                  <a:lnTo>
                    <a:pt x="1638300" y="2095500"/>
                  </a:lnTo>
                  <a:lnTo>
                    <a:pt x="1638300" y="2095500"/>
                  </a:lnTo>
                  <a:lnTo>
                    <a:pt x="1638300" y="2082800"/>
                  </a:lnTo>
                  <a:lnTo>
                    <a:pt x="1651000" y="2082800"/>
                  </a:lnTo>
                  <a:lnTo>
                    <a:pt x="1651000" y="2082800"/>
                  </a:lnTo>
                  <a:lnTo>
                    <a:pt x="1663700" y="2082800"/>
                  </a:lnTo>
                  <a:lnTo>
                    <a:pt x="1663700" y="2070100"/>
                  </a:lnTo>
                  <a:lnTo>
                    <a:pt x="1663700" y="2070100"/>
                  </a:lnTo>
                  <a:lnTo>
                    <a:pt x="1663700" y="2070100"/>
                  </a:lnTo>
                  <a:lnTo>
                    <a:pt x="1676400" y="2070100"/>
                  </a:lnTo>
                  <a:lnTo>
                    <a:pt x="1701800" y="2070100"/>
                  </a:lnTo>
                  <a:lnTo>
                    <a:pt x="1689100" y="2070100"/>
                  </a:lnTo>
                  <a:lnTo>
                    <a:pt x="1689100" y="2057400"/>
                  </a:lnTo>
                  <a:lnTo>
                    <a:pt x="1701800" y="2044700"/>
                  </a:lnTo>
                  <a:lnTo>
                    <a:pt x="1714500" y="2044700"/>
                  </a:lnTo>
                  <a:lnTo>
                    <a:pt x="1701800" y="2044700"/>
                  </a:lnTo>
                  <a:lnTo>
                    <a:pt x="1714500" y="2032000"/>
                  </a:lnTo>
                  <a:lnTo>
                    <a:pt x="1600200" y="2006600"/>
                  </a:lnTo>
                  <a:lnTo>
                    <a:pt x="1549400" y="2006600"/>
                  </a:lnTo>
                  <a:lnTo>
                    <a:pt x="1485900" y="1993900"/>
                  </a:lnTo>
                  <a:lnTo>
                    <a:pt x="1498600" y="1981200"/>
                  </a:lnTo>
                  <a:lnTo>
                    <a:pt x="1473200" y="1981200"/>
                  </a:lnTo>
                  <a:lnTo>
                    <a:pt x="1447800" y="1993900"/>
                  </a:lnTo>
                  <a:lnTo>
                    <a:pt x="1447800" y="1993900"/>
                  </a:lnTo>
                  <a:lnTo>
                    <a:pt x="1422400" y="1981200"/>
                  </a:lnTo>
                  <a:lnTo>
                    <a:pt x="1397000" y="1981200"/>
                  </a:lnTo>
                  <a:lnTo>
                    <a:pt x="1397000" y="1981200"/>
                  </a:lnTo>
                  <a:lnTo>
                    <a:pt x="1409700" y="1981200"/>
                  </a:lnTo>
                  <a:lnTo>
                    <a:pt x="1409700" y="1993900"/>
                  </a:lnTo>
                  <a:lnTo>
                    <a:pt x="1422400" y="2006600"/>
                  </a:lnTo>
                  <a:lnTo>
                    <a:pt x="1409700" y="2019300"/>
                  </a:lnTo>
                  <a:lnTo>
                    <a:pt x="1384300" y="2019300"/>
                  </a:lnTo>
                  <a:lnTo>
                    <a:pt x="1384300" y="2019300"/>
                  </a:lnTo>
                  <a:lnTo>
                    <a:pt x="1358900" y="2019300"/>
                  </a:lnTo>
                  <a:lnTo>
                    <a:pt x="1358900" y="2019300"/>
                  </a:lnTo>
                  <a:lnTo>
                    <a:pt x="1346200" y="2019300"/>
                  </a:lnTo>
                  <a:lnTo>
                    <a:pt x="1346200" y="2019300"/>
                  </a:lnTo>
                  <a:lnTo>
                    <a:pt x="1333500" y="2006600"/>
                  </a:lnTo>
                  <a:lnTo>
                    <a:pt x="1333500" y="2006600"/>
                  </a:lnTo>
                  <a:lnTo>
                    <a:pt x="1346200" y="2006600"/>
                  </a:lnTo>
                  <a:lnTo>
                    <a:pt x="1333500" y="2006600"/>
                  </a:lnTo>
                  <a:lnTo>
                    <a:pt x="1320800" y="2006600"/>
                  </a:lnTo>
                  <a:lnTo>
                    <a:pt x="1320800" y="1993900"/>
                  </a:lnTo>
                  <a:lnTo>
                    <a:pt x="1320800" y="1993900"/>
                  </a:lnTo>
                  <a:lnTo>
                    <a:pt x="1308100" y="1993900"/>
                  </a:lnTo>
                  <a:lnTo>
                    <a:pt x="1308100" y="1981200"/>
                  </a:lnTo>
                  <a:lnTo>
                    <a:pt x="1320800" y="1981200"/>
                  </a:lnTo>
                  <a:lnTo>
                    <a:pt x="1333500" y="1968500"/>
                  </a:lnTo>
                  <a:lnTo>
                    <a:pt x="1320800" y="1968500"/>
                  </a:lnTo>
                  <a:lnTo>
                    <a:pt x="1308100" y="1968500"/>
                  </a:lnTo>
                  <a:lnTo>
                    <a:pt x="1308100" y="1968500"/>
                  </a:lnTo>
                  <a:lnTo>
                    <a:pt x="1295400" y="1968500"/>
                  </a:lnTo>
                  <a:lnTo>
                    <a:pt x="1282700" y="1968500"/>
                  </a:lnTo>
                  <a:lnTo>
                    <a:pt x="1282700" y="1955800"/>
                  </a:lnTo>
                  <a:lnTo>
                    <a:pt x="1295400" y="1943100"/>
                  </a:lnTo>
                  <a:lnTo>
                    <a:pt x="1219200" y="1930400"/>
                  </a:lnTo>
                  <a:lnTo>
                    <a:pt x="1206500" y="1930400"/>
                  </a:lnTo>
                  <a:lnTo>
                    <a:pt x="1206500" y="1930400"/>
                  </a:lnTo>
                  <a:lnTo>
                    <a:pt x="1193800" y="1930400"/>
                  </a:lnTo>
                  <a:lnTo>
                    <a:pt x="1193800" y="1930400"/>
                  </a:lnTo>
                  <a:lnTo>
                    <a:pt x="1168400" y="1930400"/>
                  </a:lnTo>
                  <a:lnTo>
                    <a:pt x="1181100" y="1917700"/>
                  </a:lnTo>
                  <a:lnTo>
                    <a:pt x="1181100" y="1917700"/>
                  </a:lnTo>
                  <a:lnTo>
                    <a:pt x="1155700" y="1905000"/>
                  </a:lnTo>
                  <a:lnTo>
                    <a:pt x="1155700" y="1905000"/>
                  </a:lnTo>
                  <a:lnTo>
                    <a:pt x="1130300" y="1892300"/>
                  </a:lnTo>
                  <a:lnTo>
                    <a:pt x="1143000" y="1879600"/>
                  </a:lnTo>
                  <a:lnTo>
                    <a:pt x="1143000" y="1879600"/>
                  </a:lnTo>
                  <a:lnTo>
                    <a:pt x="1130300" y="1879600"/>
                  </a:lnTo>
                  <a:lnTo>
                    <a:pt x="1130300" y="1866900"/>
                  </a:lnTo>
                  <a:lnTo>
                    <a:pt x="1117600" y="1866900"/>
                  </a:lnTo>
                  <a:lnTo>
                    <a:pt x="1117600" y="1866900"/>
                  </a:lnTo>
                  <a:lnTo>
                    <a:pt x="1104900" y="1866900"/>
                  </a:lnTo>
                  <a:lnTo>
                    <a:pt x="1092200" y="1866900"/>
                  </a:lnTo>
                  <a:lnTo>
                    <a:pt x="1092200" y="1866900"/>
                  </a:lnTo>
                  <a:lnTo>
                    <a:pt x="1104900" y="1854200"/>
                  </a:lnTo>
                  <a:lnTo>
                    <a:pt x="1092200" y="1854200"/>
                  </a:lnTo>
                  <a:lnTo>
                    <a:pt x="1092200" y="1841500"/>
                  </a:lnTo>
                  <a:lnTo>
                    <a:pt x="1079500" y="1841500"/>
                  </a:lnTo>
                  <a:lnTo>
                    <a:pt x="1092200" y="1828800"/>
                  </a:lnTo>
                  <a:lnTo>
                    <a:pt x="1104900" y="1828800"/>
                  </a:lnTo>
                  <a:lnTo>
                    <a:pt x="1104900" y="1816100"/>
                  </a:lnTo>
                  <a:lnTo>
                    <a:pt x="1117600" y="1816100"/>
                  </a:lnTo>
                  <a:lnTo>
                    <a:pt x="1117600" y="1816100"/>
                  </a:lnTo>
                  <a:lnTo>
                    <a:pt x="1117600" y="1816100"/>
                  </a:lnTo>
                  <a:lnTo>
                    <a:pt x="1130300" y="1803400"/>
                  </a:lnTo>
                  <a:lnTo>
                    <a:pt x="1143000" y="1803400"/>
                  </a:lnTo>
                  <a:lnTo>
                    <a:pt x="1143000" y="1790700"/>
                  </a:lnTo>
                  <a:lnTo>
                    <a:pt x="1155700" y="1790700"/>
                  </a:lnTo>
                  <a:lnTo>
                    <a:pt x="1155700" y="1790700"/>
                  </a:lnTo>
                  <a:lnTo>
                    <a:pt x="1168400" y="1790700"/>
                  </a:lnTo>
                  <a:lnTo>
                    <a:pt x="1181100" y="1790700"/>
                  </a:lnTo>
                  <a:lnTo>
                    <a:pt x="1193800" y="1778000"/>
                  </a:lnTo>
                  <a:lnTo>
                    <a:pt x="1193800" y="1778000"/>
                  </a:lnTo>
                  <a:lnTo>
                    <a:pt x="1206500" y="1778000"/>
                  </a:lnTo>
                  <a:lnTo>
                    <a:pt x="1206500" y="1778000"/>
                  </a:lnTo>
                  <a:lnTo>
                    <a:pt x="1219200" y="1778000"/>
                  </a:lnTo>
                  <a:lnTo>
                    <a:pt x="1219200" y="1778000"/>
                  </a:lnTo>
                  <a:lnTo>
                    <a:pt x="1231900" y="1765300"/>
                  </a:lnTo>
                  <a:lnTo>
                    <a:pt x="1231900" y="1752600"/>
                  </a:lnTo>
                  <a:lnTo>
                    <a:pt x="1231900" y="1752600"/>
                  </a:lnTo>
                  <a:lnTo>
                    <a:pt x="1231900" y="1752600"/>
                  </a:lnTo>
                  <a:lnTo>
                    <a:pt x="1219200" y="1752600"/>
                  </a:lnTo>
                  <a:lnTo>
                    <a:pt x="1231900" y="1739900"/>
                  </a:lnTo>
                  <a:lnTo>
                    <a:pt x="1219200" y="1739900"/>
                  </a:lnTo>
                  <a:lnTo>
                    <a:pt x="1219200" y="1739900"/>
                  </a:lnTo>
                  <a:lnTo>
                    <a:pt x="1206500" y="1727200"/>
                  </a:lnTo>
                  <a:lnTo>
                    <a:pt x="1206500" y="1714500"/>
                  </a:lnTo>
                  <a:lnTo>
                    <a:pt x="1193800" y="1714500"/>
                  </a:lnTo>
                  <a:lnTo>
                    <a:pt x="1193800" y="1714500"/>
                  </a:lnTo>
                  <a:lnTo>
                    <a:pt x="1206500" y="1714500"/>
                  </a:lnTo>
                  <a:lnTo>
                    <a:pt x="1206500" y="1701800"/>
                  </a:lnTo>
                  <a:lnTo>
                    <a:pt x="1193800" y="1701800"/>
                  </a:lnTo>
                  <a:lnTo>
                    <a:pt x="1181100" y="1701800"/>
                  </a:lnTo>
                  <a:lnTo>
                    <a:pt x="1181100" y="1701800"/>
                  </a:lnTo>
                  <a:lnTo>
                    <a:pt x="1155700" y="1701800"/>
                  </a:lnTo>
                  <a:lnTo>
                    <a:pt x="1155700" y="1701800"/>
                  </a:lnTo>
                  <a:lnTo>
                    <a:pt x="1168400" y="1701800"/>
                  </a:lnTo>
                  <a:lnTo>
                    <a:pt x="1168400" y="1689100"/>
                  </a:lnTo>
                  <a:lnTo>
                    <a:pt x="1181100" y="1689100"/>
                  </a:lnTo>
                  <a:lnTo>
                    <a:pt x="1193800" y="1676400"/>
                  </a:lnTo>
                  <a:lnTo>
                    <a:pt x="1193800" y="1676400"/>
                  </a:lnTo>
                  <a:lnTo>
                    <a:pt x="1193800" y="1676400"/>
                  </a:lnTo>
                  <a:lnTo>
                    <a:pt x="1206500" y="1676400"/>
                  </a:lnTo>
                  <a:lnTo>
                    <a:pt x="1219200" y="1651000"/>
                  </a:lnTo>
                  <a:lnTo>
                    <a:pt x="1206500" y="1651000"/>
                  </a:lnTo>
                  <a:lnTo>
                    <a:pt x="1219200" y="1625600"/>
                  </a:lnTo>
                  <a:lnTo>
                    <a:pt x="1231900" y="1625600"/>
                  </a:lnTo>
                  <a:lnTo>
                    <a:pt x="1244600" y="1600200"/>
                  </a:lnTo>
                  <a:lnTo>
                    <a:pt x="1257300" y="1612900"/>
                  </a:lnTo>
                  <a:lnTo>
                    <a:pt x="1282700" y="1612900"/>
                  </a:lnTo>
                  <a:lnTo>
                    <a:pt x="1282700" y="1612900"/>
                  </a:lnTo>
                  <a:lnTo>
                    <a:pt x="1295400" y="1612900"/>
                  </a:lnTo>
                  <a:lnTo>
                    <a:pt x="1308100" y="1600200"/>
                  </a:lnTo>
                  <a:lnTo>
                    <a:pt x="1320800" y="1612900"/>
                  </a:lnTo>
                  <a:lnTo>
                    <a:pt x="1333500" y="1612900"/>
                  </a:lnTo>
                  <a:lnTo>
                    <a:pt x="1358900" y="1612900"/>
                  </a:lnTo>
                  <a:lnTo>
                    <a:pt x="1358900" y="1612900"/>
                  </a:lnTo>
                  <a:lnTo>
                    <a:pt x="1346200" y="1612900"/>
                  </a:lnTo>
                  <a:lnTo>
                    <a:pt x="1346200" y="1600200"/>
                  </a:lnTo>
                  <a:lnTo>
                    <a:pt x="1333500" y="1600200"/>
                  </a:lnTo>
                  <a:lnTo>
                    <a:pt x="1333500" y="1600200"/>
                  </a:lnTo>
                  <a:lnTo>
                    <a:pt x="1320800" y="1587500"/>
                  </a:lnTo>
                  <a:lnTo>
                    <a:pt x="1320800" y="1587500"/>
                  </a:lnTo>
                  <a:lnTo>
                    <a:pt x="1320800" y="1587500"/>
                  </a:lnTo>
                  <a:lnTo>
                    <a:pt x="1320800" y="1574800"/>
                  </a:lnTo>
                  <a:lnTo>
                    <a:pt x="1320800" y="1562100"/>
                  </a:lnTo>
                  <a:lnTo>
                    <a:pt x="1257300" y="15621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44600" y="1536700"/>
                  </a:lnTo>
                  <a:lnTo>
                    <a:pt x="1244600" y="1536700"/>
                  </a:lnTo>
                  <a:lnTo>
                    <a:pt x="1244600" y="1524000"/>
                  </a:lnTo>
                  <a:lnTo>
                    <a:pt x="1257300" y="1524000"/>
                  </a:lnTo>
                  <a:lnTo>
                    <a:pt x="1257300" y="1524000"/>
                  </a:lnTo>
                  <a:lnTo>
                    <a:pt x="1270000" y="1524000"/>
                  </a:lnTo>
                  <a:lnTo>
                    <a:pt x="1282700" y="1524000"/>
                  </a:lnTo>
                  <a:lnTo>
                    <a:pt x="1295400" y="1524000"/>
                  </a:lnTo>
                  <a:lnTo>
                    <a:pt x="1295400" y="1511300"/>
                  </a:lnTo>
                  <a:lnTo>
                    <a:pt x="1308100" y="1511300"/>
                  </a:lnTo>
                  <a:lnTo>
                    <a:pt x="1308100" y="1511300"/>
                  </a:lnTo>
                  <a:lnTo>
                    <a:pt x="1308100" y="1498600"/>
                  </a:lnTo>
                  <a:lnTo>
                    <a:pt x="1320800" y="1498600"/>
                  </a:lnTo>
                  <a:lnTo>
                    <a:pt x="1320800" y="1498600"/>
                  </a:lnTo>
                  <a:lnTo>
                    <a:pt x="1333500" y="1498600"/>
                  </a:lnTo>
                  <a:lnTo>
                    <a:pt x="1358900" y="1485900"/>
                  </a:lnTo>
                  <a:lnTo>
                    <a:pt x="1371600" y="1498600"/>
                  </a:lnTo>
                  <a:lnTo>
                    <a:pt x="1371600" y="1498600"/>
                  </a:lnTo>
                  <a:lnTo>
                    <a:pt x="1384300" y="1498600"/>
                  </a:lnTo>
                  <a:lnTo>
                    <a:pt x="1384300" y="1485900"/>
                  </a:lnTo>
                  <a:lnTo>
                    <a:pt x="1397000" y="1485900"/>
                  </a:lnTo>
                  <a:lnTo>
                    <a:pt x="1397000" y="1485900"/>
                  </a:lnTo>
                  <a:lnTo>
                    <a:pt x="1409700" y="1485900"/>
                  </a:lnTo>
                  <a:lnTo>
                    <a:pt x="1422400" y="1473200"/>
                  </a:lnTo>
                  <a:lnTo>
                    <a:pt x="1435100" y="1473200"/>
                  </a:lnTo>
                  <a:lnTo>
                    <a:pt x="1435100" y="1473200"/>
                  </a:lnTo>
                  <a:lnTo>
                    <a:pt x="1435100" y="1473200"/>
                  </a:lnTo>
                  <a:lnTo>
                    <a:pt x="1435100" y="1460500"/>
                  </a:lnTo>
                  <a:lnTo>
                    <a:pt x="1435100" y="1460500"/>
                  </a:lnTo>
                  <a:lnTo>
                    <a:pt x="1447800" y="1447800"/>
                  </a:lnTo>
                  <a:lnTo>
                    <a:pt x="1422400" y="1460500"/>
                  </a:lnTo>
                  <a:lnTo>
                    <a:pt x="1422400" y="1460500"/>
                  </a:lnTo>
                  <a:lnTo>
                    <a:pt x="1409700" y="1460500"/>
                  </a:lnTo>
                  <a:lnTo>
                    <a:pt x="1409700" y="1460500"/>
                  </a:lnTo>
                  <a:lnTo>
                    <a:pt x="1397000" y="1460500"/>
                  </a:lnTo>
                  <a:lnTo>
                    <a:pt x="1409700" y="1460500"/>
                  </a:lnTo>
                  <a:lnTo>
                    <a:pt x="1409700" y="1460500"/>
                  </a:lnTo>
                  <a:lnTo>
                    <a:pt x="1409700" y="1447800"/>
                  </a:lnTo>
                  <a:lnTo>
                    <a:pt x="1397000" y="1447800"/>
                  </a:lnTo>
                  <a:lnTo>
                    <a:pt x="1397000" y="1447800"/>
                  </a:lnTo>
                  <a:lnTo>
                    <a:pt x="1371600" y="1435100"/>
                  </a:lnTo>
                  <a:lnTo>
                    <a:pt x="1358900" y="1435100"/>
                  </a:lnTo>
                  <a:lnTo>
                    <a:pt x="1346200" y="1422400"/>
                  </a:lnTo>
                  <a:lnTo>
                    <a:pt x="1346200" y="1422400"/>
                  </a:lnTo>
                  <a:lnTo>
                    <a:pt x="1346200" y="1422400"/>
                  </a:lnTo>
                  <a:lnTo>
                    <a:pt x="1333500" y="1422400"/>
                  </a:lnTo>
                  <a:lnTo>
                    <a:pt x="1320800" y="1435100"/>
                  </a:lnTo>
                  <a:lnTo>
                    <a:pt x="1308100" y="1435100"/>
                  </a:lnTo>
                  <a:lnTo>
                    <a:pt x="1320800" y="1422400"/>
                  </a:lnTo>
                  <a:lnTo>
                    <a:pt x="1333500" y="1422400"/>
                  </a:lnTo>
                  <a:lnTo>
                    <a:pt x="1333500" y="1409700"/>
                  </a:lnTo>
                  <a:lnTo>
                    <a:pt x="1320800" y="1409700"/>
                  </a:lnTo>
                  <a:lnTo>
                    <a:pt x="1320800" y="1409700"/>
                  </a:lnTo>
                  <a:lnTo>
                    <a:pt x="1308100" y="1409700"/>
                  </a:lnTo>
                  <a:lnTo>
                    <a:pt x="1308100" y="1397000"/>
                  </a:lnTo>
                  <a:lnTo>
                    <a:pt x="1308100" y="1397000"/>
                  </a:lnTo>
                  <a:lnTo>
                    <a:pt x="1320800" y="1397000"/>
                  </a:lnTo>
                  <a:lnTo>
                    <a:pt x="1320800" y="1397000"/>
                  </a:lnTo>
                  <a:lnTo>
                    <a:pt x="1333500" y="1384300"/>
                  </a:lnTo>
                  <a:lnTo>
                    <a:pt x="1346200" y="1371600"/>
                  </a:lnTo>
                  <a:lnTo>
                    <a:pt x="1333500" y="1371600"/>
                  </a:lnTo>
                  <a:lnTo>
                    <a:pt x="1333500" y="1358900"/>
                  </a:lnTo>
                  <a:lnTo>
                    <a:pt x="1358900" y="1358900"/>
                  </a:lnTo>
                  <a:lnTo>
                    <a:pt x="1346200" y="1358900"/>
                  </a:lnTo>
                  <a:lnTo>
                    <a:pt x="1358900" y="1346200"/>
                  </a:lnTo>
                  <a:lnTo>
                    <a:pt x="1346200" y="1346200"/>
                  </a:lnTo>
                  <a:lnTo>
                    <a:pt x="1346200" y="1333500"/>
                  </a:lnTo>
                  <a:lnTo>
                    <a:pt x="1346200" y="1333500"/>
                  </a:lnTo>
                  <a:lnTo>
                    <a:pt x="1358900" y="13208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462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82700"/>
                  </a:lnTo>
                  <a:lnTo>
                    <a:pt x="1320800" y="1282700"/>
                  </a:lnTo>
                  <a:lnTo>
                    <a:pt x="1333500" y="1270000"/>
                  </a:lnTo>
                  <a:lnTo>
                    <a:pt x="1295400" y="1257300"/>
                  </a:lnTo>
                  <a:lnTo>
                    <a:pt x="1270000" y="1270000"/>
                  </a:lnTo>
                  <a:lnTo>
                    <a:pt x="1257300" y="1270000"/>
                  </a:lnTo>
                  <a:lnTo>
                    <a:pt x="1244600" y="1270000"/>
                  </a:lnTo>
                  <a:lnTo>
                    <a:pt x="1206500" y="1257300"/>
                  </a:lnTo>
                  <a:lnTo>
                    <a:pt x="1193800" y="1257300"/>
                  </a:lnTo>
                  <a:lnTo>
                    <a:pt x="1168400" y="1257300"/>
                  </a:lnTo>
                  <a:lnTo>
                    <a:pt x="1155700" y="1270000"/>
                  </a:lnTo>
                  <a:lnTo>
                    <a:pt x="1143000" y="1257300"/>
                  </a:lnTo>
                  <a:lnTo>
                    <a:pt x="1130300" y="1257300"/>
                  </a:lnTo>
                  <a:lnTo>
                    <a:pt x="1130300" y="1257300"/>
                  </a:lnTo>
                  <a:lnTo>
                    <a:pt x="1130300" y="1270000"/>
                  </a:lnTo>
                  <a:lnTo>
                    <a:pt x="1117600" y="1270000"/>
                  </a:lnTo>
                  <a:lnTo>
                    <a:pt x="1104900" y="1295400"/>
                  </a:lnTo>
                  <a:lnTo>
                    <a:pt x="1092200" y="1295400"/>
                  </a:lnTo>
                  <a:lnTo>
                    <a:pt x="1092200" y="1295400"/>
                  </a:lnTo>
                  <a:lnTo>
                    <a:pt x="1092200" y="1308100"/>
                  </a:lnTo>
                  <a:lnTo>
                    <a:pt x="1079500" y="1308100"/>
                  </a:lnTo>
                  <a:lnTo>
                    <a:pt x="1054100" y="1308100"/>
                  </a:lnTo>
                  <a:lnTo>
                    <a:pt x="1054100" y="1308100"/>
                  </a:lnTo>
                  <a:lnTo>
                    <a:pt x="1054100" y="1308100"/>
                  </a:lnTo>
                  <a:lnTo>
                    <a:pt x="1066800" y="1308100"/>
                  </a:lnTo>
                  <a:lnTo>
                    <a:pt x="1054100" y="1308100"/>
                  </a:lnTo>
                  <a:lnTo>
                    <a:pt x="1054100" y="1295400"/>
                  </a:lnTo>
                  <a:lnTo>
                    <a:pt x="1041400" y="1295400"/>
                  </a:lnTo>
                  <a:lnTo>
                    <a:pt x="1041400" y="1295400"/>
                  </a:lnTo>
                  <a:lnTo>
                    <a:pt x="1028700" y="1308100"/>
                  </a:lnTo>
                  <a:lnTo>
                    <a:pt x="1003300" y="1295400"/>
                  </a:lnTo>
                  <a:lnTo>
                    <a:pt x="1003300" y="1308100"/>
                  </a:lnTo>
                  <a:lnTo>
                    <a:pt x="1003300" y="1308100"/>
                  </a:lnTo>
                  <a:lnTo>
                    <a:pt x="1003300" y="1320800"/>
                  </a:lnTo>
                  <a:lnTo>
                    <a:pt x="977900" y="1333500"/>
                  </a:lnTo>
                  <a:lnTo>
                    <a:pt x="965200" y="1320800"/>
                  </a:lnTo>
                  <a:lnTo>
                    <a:pt x="952500" y="1320800"/>
                  </a:lnTo>
                  <a:lnTo>
                    <a:pt x="965200" y="1320800"/>
                  </a:lnTo>
                  <a:lnTo>
                    <a:pt x="952500" y="1320800"/>
                  </a:lnTo>
                  <a:lnTo>
                    <a:pt x="927100" y="1295400"/>
                  </a:lnTo>
                  <a:lnTo>
                    <a:pt x="914400" y="1295400"/>
                  </a:lnTo>
                  <a:lnTo>
                    <a:pt x="914400" y="1295400"/>
                  </a:lnTo>
                  <a:lnTo>
                    <a:pt x="876300" y="1295400"/>
                  </a:lnTo>
                  <a:lnTo>
                    <a:pt x="876300" y="1295400"/>
                  </a:lnTo>
                  <a:lnTo>
                    <a:pt x="838200" y="1320800"/>
                  </a:lnTo>
                  <a:lnTo>
                    <a:pt x="838200" y="1333500"/>
                  </a:lnTo>
                  <a:lnTo>
                    <a:pt x="838200" y="1333500"/>
                  </a:lnTo>
                  <a:lnTo>
                    <a:pt x="825500" y="1333500"/>
                  </a:lnTo>
                  <a:lnTo>
                    <a:pt x="812800" y="1346200"/>
                  </a:lnTo>
                  <a:lnTo>
                    <a:pt x="812800" y="1333500"/>
                  </a:lnTo>
                  <a:lnTo>
                    <a:pt x="825500" y="1346200"/>
                  </a:lnTo>
                  <a:lnTo>
                    <a:pt x="812800" y="1358900"/>
                  </a:lnTo>
                  <a:lnTo>
                    <a:pt x="787400" y="1358900"/>
                  </a:lnTo>
                  <a:lnTo>
                    <a:pt x="774700" y="1371600"/>
                  </a:lnTo>
                  <a:lnTo>
                    <a:pt x="774700" y="1371600"/>
                  </a:lnTo>
                  <a:lnTo>
                    <a:pt x="762000" y="1371600"/>
                  </a:lnTo>
                  <a:lnTo>
                    <a:pt x="787400" y="1384300"/>
                  </a:lnTo>
                  <a:lnTo>
                    <a:pt x="800100" y="1384300"/>
                  </a:lnTo>
                  <a:lnTo>
                    <a:pt x="800100" y="1384300"/>
                  </a:lnTo>
                  <a:lnTo>
                    <a:pt x="800100" y="1397000"/>
                  </a:lnTo>
                  <a:lnTo>
                    <a:pt x="762000" y="1409700"/>
                  </a:lnTo>
                  <a:lnTo>
                    <a:pt x="736600" y="1409700"/>
                  </a:lnTo>
                  <a:lnTo>
                    <a:pt x="723900" y="1409700"/>
                  </a:lnTo>
                  <a:lnTo>
                    <a:pt x="723900" y="1397000"/>
                  </a:lnTo>
                  <a:lnTo>
                    <a:pt x="723900" y="1397000"/>
                  </a:lnTo>
                  <a:lnTo>
                    <a:pt x="723900" y="1397000"/>
                  </a:lnTo>
                  <a:lnTo>
                    <a:pt x="711200" y="1384300"/>
                  </a:lnTo>
                  <a:lnTo>
                    <a:pt x="711200" y="1384300"/>
                  </a:lnTo>
                  <a:lnTo>
                    <a:pt x="711200" y="1371600"/>
                  </a:lnTo>
                  <a:lnTo>
                    <a:pt x="673100" y="1371600"/>
                  </a:lnTo>
                  <a:lnTo>
                    <a:pt x="673100" y="1371600"/>
                  </a:lnTo>
                  <a:lnTo>
                    <a:pt x="609600" y="1358900"/>
                  </a:lnTo>
                  <a:lnTo>
                    <a:pt x="596900" y="1371600"/>
                  </a:lnTo>
                  <a:lnTo>
                    <a:pt x="571500" y="1371600"/>
                  </a:lnTo>
                  <a:lnTo>
                    <a:pt x="558800" y="1371600"/>
                  </a:lnTo>
                  <a:lnTo>
                    <a:pt x="469900" y="1358900"/>
                  </a:lnTo>
                  <a:lnTo>
                    <a:pt x="457200" y="1358900"/>
                  </a:lnTo>
                  <a:lnTo>
                    <a:pt x="457200" y="1358900"/>
                  </a:lnTo>
                  <a:lnTo>
                    <a:pt x="431800" y="1358900"/>
                  </a:lnTo>
                  <a:lnTo>
                    <a:pt x="431800" y="1358900"/>
                  </a:lnTo>
                  <a:lnTo>
                    <a:pt x="431800" y="1346200"/>
                  </a:lnTo>
                  <a:lnTo>
                    <a:pt x="406400" y="1346200"/>
                  </a:lnTo>
                  <a:lnTo>
                    <a:pt x="406400" y="1346200"/>
                  </a:lnTo>
                  <a:lnTo>
                    <a:pt x="355600" y="1346200"/>
                  </a:lnTo>
                  <a:lnTo>
                    <a:pt x="355600" y="1358900"/>
                  </a:lnTo>
                  <a:lnTo>
                    <a:pt x="355600" y="1346200"/>
                  </a:lnTo>
                  <a:lnTo>
                    <a:pt x="330200" y="1346200"/>
                  </a:lnTo>
                  <a:lnTo>
                    <a:pt x="342900" y="1346200"/>
                  </a:lnTo>
                  <a:lnTo>
                    <a:pt x="330200" y="1358900"/>
                  </a:lnTo>
                  <a:lnTo>
                    <a:pt x="304800" y="1371600"/>
                  </a:lnTo>
                  <a:lnTo>
                    <a:pt x="304800" y="1384300"/>
                  </a:lnTo>
                  <a:lnTo>
                    <a:pt x="304800" y="1397000"/>
                  </a:lnTo>
                  <a:lnTo>
                    <a:pt x="292100" y="1397000"/>
                  </a:lnTo>
                  <a:lnTo>
                    <a:pt x="266700" y="1397000"/>
                  </a:lnTo>
                  <a:lnTo>
                    <a:pt x="254000" y="1397000"/>
                  </a:lnTo>
                  <a:lnTo>
                    <a:pt x="228600" y="1384300"/>
                  </a:lnTo>
                  <a:lnTo>
                    <a:pt x="228600" y="1397000"/>
                  </a:lnTo>
                  <a:lnTo>
                    <a:pt x="203200" y="1397000"/>
                  </a:lnTo>
                  <a:lnTo>
                    <a:pt x="177800" y="1397000"/>
                  </a:lnTo>
                  <a:lnTo>
                    <a:pt x="165100" y="1397000"/>
                  </a:lnTo>
                  <a:lnTo>
                    <a:pt x="152400" y="1397000"/>
                  </a:lnTo>
                  <a:lnTo>
                    <a:pt x="165100" y="1384300"/>
                  </a:lnTo>
                  <a:lnTo>
                    <a:pt x="177800" y="1384300"/>
                  </a:lnTo>
                  <a:lnTo>
                    <a:pt x="177800" y="1371600"/>
                  </a:lnTo>
                  <a:lnTo>
                    <a:pt x="165100" y="1371600"/>
                  </a:lnTo>
                  <a:lnTo>
                    <a:pt x="165100" y="1371600"/>
                  </a:lnTo>
                  <a:lnTo>
                    <a:pt x="165100" y="13716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65100" y="1346200"/>
                  </a:lnTo>
                  <a:lnTo>
                    <a:pt x="152400" y="1346200"/>
                  </a:lnTo>
                  <a:lnTo>
                    <a:pt x="139700" y="1333500"/>
                  </a:lnTo>
                  <a:lnTo>
                    <a:pt x="101600" y="1333500"/>
                  </a:lnTo>
                  <a:lnTo>
                    <a:pt x="101600" y="1333500"/>
                  </a:lnTo>
                  <a:lnTo>
                    <a:pt x="50800" y="1320800"/>
                  </a:lnTo>
                  <a:lnTo>
                    <a:pt x="38100" y="1320800"/>
                  </a:lnTo>
                  <a:lnTo>
                    <a:pt x="12700" y="1320800"/>
                  </a:lnTo>
                  <a:lnTo>
                    <a:pt x="12700" y="1333500"/>
                  </a:lnTo>
                  <a:lnTo>
                    <a:pt x="0" y="1333500"/>
                  </a:lnTo>
                  <a:lnTo>
                    <a:pt x="0" y="1320800"/>
                  </a:lnTo>
                  <a:lnTo>
                    <a:pt x="0" y="1308100"/>
                  </a:lnTo>
                  <a:lnTo>
                    <a:pt x="12700" y="1308100"/>
                  </a:lnTo>
                  <a:lnTo>
                    <a:pt x="12700" y="1308100"/>
                  </a:lnTo>
                  <a:lnTo>
                    <a:pt x="38100" y="1308100"/>
                  </a:lnTo>
                  <a:lnTo>
                    <a:pt x="38100" y="1295400"/>
                  </a:lnTo>
                  <a:lnTo>
                    <a:pt x="38100" y="1295400"/>
                  </a:lnTo>
                  <a:lnTo>
                    <a:pt x="25400" y="1295400"/>
                  </a:lnTo>
                  <a:lnTo>
                    <a:pt x="88900" y="1181100"/>
                  </a:lnTo>
                  <a:lnTo>
                    <a:pt x="38100" y="1181100"/>
                  </a:lnTo>
                  <a:lnTo>
                    <a:pt x="38100" y="1181100"/>
                  </a:lnTo>
                  <a:lnTo>
                    <a:pt x="25400" y="1181100"/>
                  </a:lnTo>
                  <a:lnTo>
                    <a:pt x="25400" y="1181100"/>
                  </a:lnTo>
                  <a:lnTo>
                    <a:pt x="12700" y="1181100"/>
                  </a:lnTo>
                  <a:lnTo>
                    <a:pt x="12700" y="1168400"/>
                  </a:lnTo>
                  <a:lnTo>
                    <a:pt x="12700" y="1168400"/>
                  </a:lnTo>
                  <a:lnTo>
                    <a:pt x="25400" y="1168400"/>
                  </a:lnTo>
                  <a:lnTo>
                    <a:pt x="63500" y="1168400"/>
                  </a:lnTo>
                  <a:lnTo>
                    <a:pt x="76200" y="11557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101600" y="1155700"/>
                  </a:lnTo>
                  <a:lnTo>
                    <a:pt x="101600" y="1155700"/>
                  </a:lnTo>
                  <a:lnTo>
                    <a:pt x="101600" y="1155700"/>
                  </a:lnTo>
                  <a:lnTo>
                    <a:pt x="127000" y="1130300"/>
                  </a:lnTo>
                  <a:lnTo>
                    <a:pt x="127000" y="1130300"/>
                  </a:lnTo>
                  <a:lnTo>
                    <a:pt x="127000" y="1117600"/>
                  </a:lnTo>
                  <a:lnTo>
                    <a:pt x="127000" y="1117600"/>
                  </a:lnTo>
                  <a:lnTo>
                    <a:pt x="139700" y="1117600"/>
                  </a:lnTo>
                  <a:lnTo>
                    <a:pt x="152400" y="1117600"/>
                  </a:lnTo>
                  <a:lnTo>
                    <a:pt x="152400" y="1104900"/>
                  </a:lnTo>
                  <a:lnTo>
                    <a:pt x="152400" y="1104900"/>
                  </a:lnTo>
                  <a:lnTo>
                    <a:pt x="152400" y="1104900"/>
                  </a:lnTo>
                  <a:lnTo>
                    <a:pt x="165100" y="1104900"/>
                  </a:lnTo>
                  <a:lnTo>
                    <a:pt x="177800" y="1079500"/>
                  </a:lnTo>
                  <a:lnTo>
                    <a:pt x="203200" y="1079500"/>
                  </a:lnTo>
                  <a:lnTo>
                    <a:pt x="203200" y="1079500"/>
                  </a:lnTo>
                  <a:lnTo>
                    <a:pt x="215900" y="1079500"/>
                  </a:lnTo>
                  <a:lnTo>
                    <a:pt x="215900" y="1079500"/>
                  </a:lnTo>
                  <a:lnTo>
                    <a:pt x="254000" y="1079500"/>
                  </a:lnTo>
                  <a:lnTo>
                    <a:pt x="266700" y="1079500"/>
                  </a:lnTo>
                  <a:lnTo>
                    <a:pt x="279400" y="1066800"/>
                  </a:lnTo>
                  <a:lnTo>
                    <a:pt x="266700" y="1066800"/>
                  </a:lnTo>
                  <a:lnTo>
                    <a:pt x="266700" y="1054100"/>
                  </a:lnTo>
                  <a:lnTo>
                    <a:pt x="266700" y="1054100"/>
                  </a:lnTo>
                  <a:lnTo>
                    <a:pt x="279400" y="1028700"/>
                  </a:lnTo>
                  <a:lnTo>
                    <a:pt x="292100" y="1016000"/>
                  </a:lnTo>
                  <a:lnTo>
                    <a:pt x="292100" y="1003300"/>
                  </a:lnTo>
                  <a:lnTo>
                    <a:pt x="304800" y="1003300"/>
                  </a:lnTo>
                  <a:lnTo>
                    <a:pt x="330200" y="965200"/>
                  </a:lnTo>
                  <a:lnTo>
                    <a:pt x="330200" y="965200"/>
                  </a:lnTo>
                  <a:lnTo>
                    <a:pt x="368300" y="977900"/>
                  </a:lnTo>
                  <a:lnTo>
                    <a:pt x="368300" y="977900"/>
                  </a:lnTo>
                  <a:lnTo>
                    <a:pt x="368300" y="977900"/>
                  </a:lnTo>
                  <a:lnTo>
                    <a:pt x="381000" y="952500"/>
                  </a:lnTo>
                  <a:lnTo>
                    <a:pt x="342900" y="939800"/>
                  </a:lnTo>
                  <a:lnTo>
                    <a:pt x="330200" y="952500"/>
                  </a:lnTo>
                  <a:lnTo>
                    <a:pt x="317500" y="952500"/>
                  </a:lnTo>
                  <a:lnTo>
                    <a:pt x="317500" y="939800"/>
                  </a:lnTo>
                  <a:lnTo>
                    <a:pt x="317500" y="939800"/>
                  </a:lnTo>
                  <a:lnTo>
                    <a:pt x="304800" y="939800"/>
                  </a:lnTo>
                  <a:lnTo>
                    <a:pt x="292100" y="939800"/>
                  </a:lnTo>
                  <a:lnTo>
                    <a:pt x="266700" y="939800"/>
                  </a:lnTo>
                  <a:lnTo>
                    <a:pt x="279400" y="927100"/>
                  </a:lnTo>
                  <a:lnTo>
                    <a:pt x="254000" y="914400"/>
                  </a:lnTo>
                  <a:lnTo>
                    <a:pt x="254000" y="914400"/>
                  </a:lnTo>
                  <a:lnTo>
                    <a:pt x="254000" y="914400"/>
                  </a:lnTo>
                  <a:lnTo>
                    <a:pt x="254000" y="901700"/>
                  </a:lnTo>
                  <a:lnTo>
                    <a:pt x="266700" y="901700"/>
                  </a:lnTo>
                  <a:lnTo>
                    <a:pt x="279400" y="914400"/>
                  </a:lnTo>
                  <a:lnTo>
                    <a:pt x="279400" y="914400"/>
                  </a:lnTo>
                  <a:lnTo>
                    <a:pt x="279400" y="901700"/>
                  </a:lnTo>
                  <a:lnTo>
                    <a:pt x="304800" y="876300"/>
                  </a:lnTo>
                  <a:lnTo>
                    <a:pt x="317500" y="876300"/>
                  </a:lnTo>
                  <a:lnTo>
                    <a:pt x="317500" y="876300"/>
                  </a:lnTo>
                  <a:lnTo>
                    <a:pt x="304800" y="863600"/>
                  </a:lnTo>
                  <a:lnTo>
                    <a:pt x="304800" y="863600"/>
                  </a:lnTo>
                  <a:lnTo>
                    <a:pt x="304800" y="863600"/>
                  </a:lnTo>
                  <a:lnTo>
                    <a:pt x="292100" y="863600"/>
                  </a:lnTo>
                  <a:lnTo>
                    <a:pt x="3048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794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54000" y="825500"/>
                  </a:lnTo>
                  <a:lnTo>
                    <a:pt x="2667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41300" y="812800"/>
                  </a:lnTo>
                  <a:lnTo>
                    <a:pt x="228600" y="812800"/>
                  </a:lnTo>
                  <a:lnTo>
                    <a:pt x="228600" y="825500"/>
                  </a:lnTo>
                  <a:lnTo>
                    <a:pt x="215900" y="825500"/>
                  </a:lnTo>
                  <a:lnTo>
                    <a:pt x="215900" y="812800"/>
                  </a:lnTo>
                  <a:lnTo>
                    <a:pt x="203200" y="812800"/>
                  </a:lnTo>
                  <a:lnTo>
                    <a:pt x="215900" y="800100"/>
                  </a:lnTo>
                  <a:lnTo>
                    <a:pt x="215900" y="800100"/>
                  </a:lnTo>
                  <a:lnTo>
                    <a:pt x="215900" y="787400"/>
                  </a:lnTo>
                  <a:lnTo>
                    <a:pt x="228600" y="787400"/>
                  </a:lnTo>
                  <a:lnTo>
                    <a:pt x="241300" y="787400"/>
                  </a:lnTo>
                  <a:lnTo>
                    <a:pt x="254000" y="787400"/>
                  </a:lnTo>
                  <a:lnTo>
                    <a:pt x="254000" y="787400"/>
                  </a:lnTo>
                  <a:lnTo>
                    <a:pt x="2667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92100" y="762000"/>
                  </a:lnTo>
                  <a:lnTo>
                    <a:pt x="292100" y="762000"/>
                  </a:lnTo>
                  <a:lnTo>
                    <a:pt x="304800" y="774700"/>
                  </a:lnTo>
                  <a:lnTo>
                    <a:pt x="304800" y="762000"/>
                  </a:lnTo>
                  <a:lnTo>
                    <a:pt x="304800" y="762000"/>
                  </a:lnTo>
                  <a:lnTo>
                    <a:pt x="317500" y="762000"/>
                  </a:lnTo>
                  <a:lnTo>
                    <a:pt x="330200" y="762000"/>
                  </a:lnTo>
                  <a:lnTo>
                    <a:pt x="342900" y="749300"/>
                  </a:lnTo>
                  <a:lnTo>
                    <a:pt x="355600" y="749300"/>
                  </a:lnTo>
                  <a:lnTo>
                    <a:pt x="368300" y="7493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469900" y="762000"/>
                  </a:lnTo>
                  <a:lnTo>
                    <a:pt x="469900" y="762000"/>
                  </a:lnTo>
                  <a:lnTo>
                    <a:pt x="482600" y="762000"/>
                  </a:lnTo>
                  <a:lnTo>
                    <a:pt x="495300" y="762000"/>
                  </a:lnTo>
                  <a:lnTo>
                    <a:pt x="495300" y="774700"/>
                  </a:lnTo>
                  <a:lnTo>
                    <a:pt x="508000" y="787400"/>
                  </a:lnTo>
                  <a:lnTo>
                    <a:pt x="5080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71500" y="774700"/>
                  </a:lnTo>
                  <a:lnTo>
                    <a:pt x="584200" y="749300"/>
                  </a:lnTo>
                  <a:lnTo>
                    <a:pt x="584200" y="762000"/>
                  </a:lnTo>
                  <a:lnTo>
                    <a:pt x="584200" y="749300"/>
                  </a:lnTo>
                  <a:lnTo>
                    <a:pt x="622300" y="736600"/>
                  </a:lnTo>
                  <a:lnTo>
                    <a:pt x="596900" y="723900"/>
                  </a:lnTo>
                  <a:lnTo>
                    <a:pt x="596900" y="711200"/>
                  </a:lnTo>
                  <a:lnTo>
                    <a:pt x="609600" y="711200"/>
                  </a:lnTo>
                  <a:lnTo>
                    <a:pt x="609600" y="723900"/>
                  </a:lnTo>
                  <a:lnTo>
                    <a:pt x="622300" y="711200"/>
                  </a:lnTo>
                  <a:lnTo>
                    <a:pt x="647700" y="698500"/>
                  </a:lnTo>
                  <a:lnTo>
                    <a:pt x="660400" y="698500"/>
                  </a:lnTo>
                  <a:lnTo>
                    <a:pt x="673100" y="685800"/>
                  </a:lnTo>
                  <a:lnTo>
                    <a:pt x="685800" y="685800"/>
                  </a:lnTo>
                  <a:lnTo>
                    <a:pt x="698500" y="685800"/>
                  </a:lnTo>
                  <a:lnTo>
                    <a:pt x="698500" y="685800"/>
                  </a:lnTo>
                  <a:lnTo>
                    <a:pt x="711200" y="685800"/>
                  </a:lnTo>
                  <a:lnTo>
                    <a:pt x="711200" y="685800"/>
                  </a:lnTo>
                  <a:lnTo>
                    <a:pt x="711200" y="673100"/>
                  </a:lnTo>
                  <a:lnTo>
                    <a:pt x="698500" y="673100"/>
                  </a:lnTo>
                  <a:lnTo>
                    <a:pt x="685800" y="673100"/>
                  </a:lnTo>
                  <a:lnTo>
                    <a:pt x="685800" y="660400"/>
                  </a:lnTo>
                  <a:lnTo>
                    <a:pt x="685800" y="660400"/>
                  </a:lnTo>
                  <a:lnTo>
                    <a:pt x="6731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73100" y="647700"/>
                  </a:lnTo>
                  <a:lnTo>
                    <a:pt x="660400" y="647700"/>
                  </a:lnTo>
                  <a:lnTo>
                    <a:pt x="6604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35000"/>
                  </a:lnTo>
                  <a:lnTo>
                    <a:pt x="685800" y="635000"/>
                  </a:lnTo>
                  <a:lnTo>
                    <a:pt x="685800" y="635000"/>
                  </a:lnTo>
                  <a:lnTo>
                    <a:pt x="723900" y="622300"/>
                  </a:lnTo>
                  <a:lnTo>
                    <a:pt x="723900" y="609600"/>
                  </a:lnTo>
                  <a:lnTo>
                    <a:pt x="736600" y="609600"/>
                  </a:lnTo>
                  <a:lnTo>
                    <a:pt x="736600" y="609600"/>
                  </a:lnTo>
                  <a:lnTo>
                    <a:pt x="736600" y="622300"/>
                  </a:lnTo>
                  <a:lnTo>
                    <a:pt x="749300" y="609600"/>
                  </a:lnTo>
                  <a:lnTo>
                    <a:pt x="762000" y="596900"/>
                  </a:lnTo>
                  <a:lnTo>
                    <a:pt x="749300" y="596900"/>
                  </a:lnTo>
                  <a:lnTo>
                    <a:pt x="749300" y="596900"/>
                  </a:lnTo>
                  <a:lnTo>
                    <a:pt x="749300" y="584200"/>
                  </a:lnTo>
                  <a:lnTo>
                    <a:pt x="736600" y="584200"/>
                  </a:lnTo>
                  <a:lnTo>
                    <a:pt x="749300" y="584200"/>
                  </a:lnTo>
                  <a:lnTo>
                    <a:pt x="736600" y="571500"/>
                  </a:lnTo>
                  <a:lnTo>
                    <a:pt x="723900" y="571500"/>
                  </a:lnTo>
                  <a:lnTo>
                    <a:pt x="711200" y="571500"/>
                  </a:lnTo>
                  <a:lnTo>
                    <a:pt x="711200" y="558800"/>
                  </a:lnTo>
                  <a:lnTo>
                    <a:pt x="698500" y="558800"/>
                  </a:lnTo>
                  <a:lnTo>
                    <a:pt x="685800" y="558800"/>
                  </a:lnTo>
                  <a:lnTo>
                    <a:pt x="660400" y="558800"/>
                  </a:lnTo>
                  <a:lnTo>
                    <a:pt x="660400" y="558800"/>
                  </a:lnTo>
                  <a:lnTo>
                    <a:pt x="673100" y="546100"/>
                  </a:lnTo>
                  <a:lnTo>
                    <a:pt x="673100" y="546100"/>
                  </a:lnTo>
                  <a:lnTo>
                    <a:pt x="673100" y="533400"/>
                  </a:lnTo>
                  <a:lnTo>
                    <a:pt x="685800" y="533400"/>
                  </a:lnTo>
                  <a:lnTo>
                    <a:pt x="698500" y="520700"/>
                  </a:lnTo>
                  <a:lnTo>
                    <a:pt x="711200" y="520700"/>
                  </a:lnTo>
                  <a:lnTo>
                    <a:pt x="711200" y="520700"/>
                  </a:lnTo>
                  <a:lnTo>
                    <a:pt x="711200" y="520700"/>
                  </a:lnTo>
                  <a:lnTo>
                    <a:pt x="711200" y="508000"/>
                  </a:lnTo>
                  <a:lnTo>
                    <a:pt x="723900" y="508000"/>
                  </a:lnTo>
                  <a:lnTo>
                    <a:pt x="736600" y="495300"/>
                  </a:lnTo>
                  <a:lnTo>
                    <a:pt x="749300" y="482600"/>
                  </a:lnTo>
                  <a:lnTo>
                    <a:pt x="762000" y="469900"/>
                  </a:lnTo>
                  <a:lnTo>
                    <a:pt x="762000" y="482600"/>
                  </a:lnTo>
                  <a:lnTo>
                    <a:pt x="774700" y="457200"/>
                  </a:lnTo>
                  <a:lnTo>
                    <a:pt x="787400" y="444500"/>
                  </a:lnTo>
                  <a:lnTo>
                    <a:pt x="787400" y="444500"/>
                  </a:lnTo>
                  <a:lnTo>
                    <a:pt x="787400" y="431800"/>
                  </a:lnTo>
                  <a:lnTo>
                    <a:pt x="787400" y="419100"/>
                  </a:lnTo>
                  <a:lnTo>
                    <a:pt x="787400" y="419100"/>
                  </a:lnTo>
                  <a:lnTo>
                    <a:pt x="762000" y="419100"/>
                  </a:lnTo>
                  <a:lnTo>
                    <a:pt x="762000" y="419100"/>
                  </a:lnTo>
                  <a:lnTo>
                    <a:pt x="762000" y="406400"/>
                  </a:lnTo>
                  <a:lnTo>
                    <a:pt x="762000" y="406400"/>
                  </a:lnTo>
                  <a:lnTo>
                    <a:pt x="749300" y="406400"/>
                  </a:lnTo>
                  <a:lnTo>
                    <a:pt x="762000" y="393700"/>
                  </a:lnTo>
                  <a:lnTo>
                    <a:pt x="749300" y="393700"/>
                  </a:lnTo>
                  <a:lnTo>
                    <a:pt x="749300" y="393700"/>
                  </a:lnTo>
                  <a:lnTo>
                    <a:pt x="736600" y="381000"/>
                  </a:lnTo>
                  <a:lnTo>
                    <a:pt x="749300" y="381000"/>
                  </a:lnTo>
                  <a:lnTo>
                    <a:pt x="762000" y="368300"/>
                  </a:lnTo>
                  <a:lnTo>
                    <a:pt x="762000" y="368300"/>
                  </a:lnTo>
                  <a:lnTo>
                    <a:pt x="762000" y="368300"/>
                  </a:lnTo>
                  <a:lnTo>
                    <a:pt x="774700" y="368300"/>
                  </a:lnTo>
                  <a:lnTo>
                    <a:pt x="762000" y="368300"/>
                  </a:lnTo>
                  <a:lnTo>
                    <a:pt x="762000" y="355600"/>
                  </a:lnTo>
                  <a:lnTo>
                    <a:pt x="736600" y="355600"/>
                  </a:lnTo>
                  <a:lnTo>
                    <a:pt x="736600" y="355600"/>
                  </a:lnTo>
                  <a:lnTo>
                    <a:pt x="723900" y="355600"/>
                  </a:lnTo>
                  <a:lnTo>
                    <a:pt x="723900" y="330200"/>
                  </a:lnTo>
                  <a:lnTo>
                    <a:pt x="723900" y="330200"/>
                  </a:lnTo>
                  <a:lnTo>
                    <a:pt x="736600" y="317500"/>
                  </a:lnTo>
                  <a:lnTo>
                    <a:pt x="723900" y="317500"/>
                  </a:lnTo>
                  <a:lnTo>
                    <a:pt x="723900" y="317500"/>
                  </a:lnTo>
                  <a:lnTo>
                    <a:pt x="711200" y="317500"/>
                  </a:lnTo>
                  <a:lnTo>
                    <a:pt x="723900" y="317500"/>
                  </a:lnTo>
                  <a:lnTo>
                    <a:pt x="723900" y="304800"/>
                  </a:lnTo>
                  <a:lnTo>
                    <a:pt x="723900" y="292100"/>
                  </a:lnTo>
                  <a:lnTo>
                    <a:pt x="711200" y="292100"/>
                  </a:lnTo>
                  <a:lnTo>
                    <a:pt x="711200" y="292100"/>
                  </a:lnTo>
                  <a:lnTo>
                    <a:pt x="698500" y="292100"/>
                  </a:lnTo>
                  <a:lnTo>
                    <a:pt x="660400" y="292100"/>
                  </a:lnTo>
                  <a:lnTo>
                    <a:pt x="647700" y="292100"/>
                  </a:lnTo>
                  <a:lnTo>
                    <a:pt x="584200" y="279400"/>
                  </a:lnTo>
                  <a:lnTo>
                    <a:pt x="584200" y="279400"/>
                  </a:lnTo>
                  <a:lnTo>
                    <a:pt x="520700" y="266700"/>
                  </a:lnTo>
                  <a:lnTo>
                    <a:pt x="508000" y="279400"/>
                  </a:lnTo>
                  <a:lnTo>
                    <a:pt x="495300" y="279400"/>
                  </a:lnTo>
                  <a:lnTo>
                    <a:pt x="495300" y="266700"/>
                  </a:lnTo>
                  <a:lnTo>
                    <a:pt x="482600" y="266700"/>
                  </a:lnTo>
                  <a:lnTo>
                    <a:pt x="482600" y="266700"/>
                  </a:lnTo>
                  <a:lnTo>
                    <a:pt x="482600" y="266700"/>
                  </a:lnTo>
                  <a:lnTo>
                    <a:pt x="495300" y="266700"/>
                  </a:lnTo>
                  <a:lnTo>
                    <a:pt x="469900" y="254000"/>
                  </a:lnTo>
                  <a:lnTo>
                    <a:pt x="469900" y="241300"/>
                  </a:lnTo>
                  <a:lnTo>
                    <a:pt x="469900" y="241300"/>
                  </a:lnTo>
                  <a:lnTo>
                    <a:pt x="457200" y="241300"/>
                  </a:lnTo>
                  <a:lnTo>
                    <a:pt x="469900" y="241300"/>
                  </a:lnTo>
                  <a:lnTo>
                    <a:pt x="457200" y="241300"/>
                  </a:lnTo>
                  <a:lnTo>
                    <a:pt x="457200" y="228600"/>
                  </a:lnTo>
                  <a:lnTo>
                    <a:pt x="457200" y="228600"/>
                  </a:lnTo>
                  <a:lnTo>
                    <a:pt x="431800" y="215900"/>
                  </a:lnTo>
                  <a:lnTo>
                    <a:pt x="431800" y="215900"/>
                  </a:lnTo>
                  <a:lnTo>
                    <a:pt x="431800" y="215900"/>
                  </a:lnTo>
                  <a:lnTo>
                    <a:pt x="419100" y="203200"/>
                  </a:lnTo>
                  <a:lnTo>
                    <a:pt x="419100" y="203200"/>
                  </a:lnTo>
                  <a:lnTo>
                    <a:pt x="406400" y="203200"/>
                  </a:lnTo>
                  <a:lnTo>
                    <a:pt x="419100" y="203200"/>
                  </a:lnTo>
                  <a:lnTo>
                    <a:pt x="419100" y="190500"/>
                  </a:lnTo>
                  <a:lnTo>
                    <a:pt x="406400" y="190500"/>
                  </a:lnTo>
                  <a:lnTo>
                    <a:pt x="406400" y="190500"/>
                  </a:lnTo>
                  <a:lnTo>
                    <a:pt x="393700" y="190500"/>
                  </a:lnTo>
                  <a:lnTo>
                    <a:pt x="393700" y="177800"/>
                  </a:lnTo>
                  <a:lnTo>
                    <a:pt x="393700" y="177800"/>
                  </a:lnTo>
                  <a:lnTo>
                    <a:pt x="381000" y="177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grpSp>
          <p:nvGrpSpPr>
            <p:cNvPr id="71" name="0408"/>
            <p:cNvGrpSpPr/>
            <p:nvPr/>
          </p:nvGrpSpPr>
          <p:grpSpPr>
            <a:xfrm>
              <a:off x="3815394" y="2917146"/>
              <a:ext cx="1406216" cy="675408"/>
              <a:chOff x="3815394" y="2917146"/>
              <a:chExt cx="3454401" cy="1854201"/>
            </a:xfrm>
            <a:grpFill/>
          </p:grpSpPr>
          <p:sp>
            <p:nvSpPr>
              <p:cNvPr id="107" name="Dowolny kształt 106"/>
              <p:cNvSpPr/>
              <p:nvPr/>
            </p:nvSpPr>
            <p:spPr>
              <a:xfrm>
                <a:off x="3815394" y="2917146"/>
                <a:ext cx="3454401" cy="1854201"/>
              </a:xfrm>
              <a:custGeom>
                <a:avLst/>
                <a:gdLst/>
                <a:ahLst/>
                <a:cxnLst/>
                <a:rect l="0" t="0" r="0" b="0"/>
                <a:pathLst>
                  <a:path w="3454401" h="1854201">
                    <a:moveTo>
                      <a:pt x="25400" y="546100"/>
                    </a:moveTo>
                    <a:lnTo>
                      <a:pt x="152400" y="558800"/>
                    </a:lnTo>
                    <a:lnTo>
                      <a:pt x="152400" y="558800"/>
                    </a:lnTo>
                    <a:lnTo>
                      <a:pt x="165100" y="558800"/>
                    </a:lnTo>
                    <a:lnTo>
                      <a:pt x="190500" y="571500"/>
                    </a:lnTo>
                    <a:lnTo>
                      <a:pt x="190500" y="571500"/>
                    </a:lnTo>
                    <a:lnTo>
                      <a:pt x="190500" y="571500"/>
                    </a:lnTo>
                    <a:lnTo>
                      <a:pt x="203200" y="584200"/>
                    </a:lnTo>
                    <a:lnTo>
                      <a:pt x="203200" y="596900"/>
                    </a:lnTo>
                    <a:lnTo>
                      <a:pt x="241300" y="596900"/>
                    </a:lnTo>
                    <a:lnTo>
                      <a:pt x="241300" y="596900"/>
                    </a:lnTo>
                    <a:lnTo>
                      <a:pt x="254000" y="596900"/>
                    </a:lnTo>
                    <a:lnTo>
                      <a:pt x="266700" y="571500"/>
                    </a:lnTo>
                    <a:lnTo>
                      <a:pt x="266700" y="558800"/>
                    </a:lnTo>
                    <a:lnTo>
                      <a:pt x="266700" y="558800"/>
                    </a:lnTo>
                    <a:lnTo>
                      <a:pt x="254000" y="546100"/>
                    </a:lnTo>
                    <a:lnTo>
                      <a:pt x="254000" y="546100"/>
                    </a:lnTo>
                    <a:lnTo>
                      <a:pt x="241300" y="520700"/>
                    </a:lnTo>
                    <a:lnTo>
                      <a:pt x="254000" y="520700"/>
                    </a:lnTo>
                    <a:lnTo>
                      <a:pt x="241300" y="520700"/>
                    </a:lnTo>
                    <a:lnTo>
                      <a:pt x="254000" y="520700"/>
                    </a:lnTo>
                    <a:lnTo>
                      <a:pt x="254000" y="520700"/>
                    </a:lnTo>
                    <a:lnTo>
                      <a:pt x="266700" y="520700"/>
                    </a:lnTo>
                    <a:lnTo>
                      <a:pt x="279400" y="495300"/>
                    </a:lnTo>
                    <a:lnTo>
                      <a:pt x="279400" y="495300"/>
                    </a:lnTo>
                    <a:lnTo>
                      <a:pt x="292100" y="495300"/>
                    </a:lnTo>
                    <a:lnTo>
                      <a:pt x="304800" y="495300"/>
                    </a:lnTo>
                    <a:lnTo>
                      <a:pt x="304800" y="495300"/>
                    </a:lnTo>
                    <a:lnTo>
                      <a:pt x="381000" y="508000"/>
                    </a:lnTo>
                    <a:lnTo>
                      <a:pt x="368300" y="520700"/>
                    </a:lnTo>
                    <a:lnTo>
                      <a:pt x="368300" y="520700"/>
                    </a:lnTo>
                    <a:lnTo>
                      <a:pt x="381000" y="508000"/>
                    </a:lnTo>
                    <a:lnTo>
                      <a:pt x="393700" y="508000"/>
                    </a:lnTo>
                    <a:lnTo>
                      <a:pt x="381000" y="520700"/>
                    </a:lnTo>
                    <a:lnTo>
                      <a:pt x="393700" y="520700"/>
                    </a:lnTo>
                    <a:lnTo>
                      <a:pt x="406400" y="508000"/>
                    </a:lnTo>
                    <a:lnTo>
                      <a:pt x="419100" y="520700"/>
                    </a:lnTo>
                    <a:lnTo>
                      <a:pt x="419100" y="520700"/>
                    </a:lnTo>
                    <a:lnTo>
                      <a:pt x="419100" y="520700"/>
                    </a:lnTo>
                    <a:lnTo>
                      <a:pt x="444500" y="520700"/>
                    </a:lnTo>
                    <a:lnTo>
                      <a:pt x="431800" y="533400"/>
                    </a:lnTo>
                    <a:lnTo>
                      <a:pt x="444500" y="520700"/>
                    </a:lnTo>
                    <a:lnTo>
                      <a:pt x="444500" y="520700"/>
                    </a:lnTo>
                    <a:lnTo>
                      <a:pt x="444500" y="533400"/>
                    </a:lnTo>
                    <a:lnTo>
                      <a:pt x="457200" y="533400"/>
                    </a:lnTo>
                    <a:lnTo>
                      <a:pt x="469900" y="533400"/>
                    </a:lnTo>
                    <a:lnTo>
                      <a:pt x="482600" y="533400"/>
                    </a:lnTo>
                    <a:lnTo>
                      <a:pt x="4826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533400" y="546100"/>
                    </a:lnTo>
                    <a:lnTo>
                      <a:pt x="533400" y="546100"/>
                    </a:lnTo>
                    <a:lnTo>
                      <a:pt x="558800" y="546100"/>
                    </a:lnTo>
                    <a:lnTo>
                      <a:pt x="558800" y="546100"/>
                    </a:lnTo>
                    <a:lnTo>
                      <a:pt x="571500" y="546100"/>
                    </a:lnTo>
                    <a:lnTo>
                      <a:pt x="571500" y="533400"/>
                    </a:lnTo>
                    <a:lnTo>
                      <a:pt x="571500" y="546100"/>
                    </a:lnTo>
                    <a:lnTo>
                      <a:pt x="571500" y="546100"/>
                    </a:lnTo>
                    <a:lnTo>
                      <a:pt x="571500" y="546100"/>
                    </a:lnTo>
                    <a:lnTo>
                      <a:pt x="584200" y="546100"/>
                    </a:lnTo>
                    <a:lnTo>
                      <a:pt x="584200" y="546100"/>
                    </a:lnTo>
                    <a:lnTo>
                      <a:pt x="584200" y="546100"/>
                    </a:lnTo>
                    <a:lnTo>
                      <a:pt x="596900" y="546100"/>
                    </a:lnTo>
                    <a:lnTo>
                      <a:pt x="622300" y="558800"/>
                    </a:lnTo>
                    <a:lnTo>
                      <a:pt x="609600" y="558800"/>
                    </a:lnTo>
                    <a:lnTo>
                      <a:pt x="609600" y="571500"/>
                    </a:lnTo>
                    <a:lnTo>
                      <a:pt x="622300" y="571500"/>
                    </a:lnTo>
                    <a:lnTo>
                      <a:pt x="622300" y="571500"/>
                    </a:lnTo>
                    <a:lnTo>
                      <a:pt x="635000" y="571500"/>
                    </a:lnTo>
                    <a:lnTo>
                      <a:pt x="635000" y="558800"/>
                    </a:lnTo>
                    <a:lnTo>
                      <a:pt x="635000" y="558800"/>
                    </a:lnTo>
                    <a:lnTo>
                      <a:pt x="635000" y="571500"/>
                    </a:lnTo>
                    <a:lnTo>
                      <a:pt x="647700" y="558800"/>
                    </a:lnTo>
                    <a:lnTo>
                      <a:pt x="660400" y="571500"/>
                    </a:lnTo>
                    <a:lnTo>
                      <a:pt x="660400" y="571500"/>
                    </a:lnTo>
                    <a:lnTo>
                      <a:pt x="660400" y="571500"/>
                    </a:lnTo>
                    <a:lnTo>
                      <a:pt x="673100" y="571500"/>
                    </a:lnTo>
                    <a:lnTo>
                      <a:pt x="673100" y="571500"/>
                    </a:lnTo>
                    <a:lnTo>
                      <a:pt x="685800" y="571500"/>
                    </a:lnTo>
                    <a:lnTo>
                      <a:pt x="685800" y="571500"/>
                    </a:lnTo>
                    <a:lnTo>
                      <a:pt x="685800" y="584200"/>
                    </a:lnTo>
                    <a:lnTo>
                      <a:pt x="685800" y="584200"/>
                    </a:lnTo>
                    <a:lnTo>
                      <a:pt x="698500" y="584200"/>
                    </a:lnTo>
                    <a:lnTo>
                      <a:pt x="6985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23900" y="571500"/>
                    </a:lnTo>
                    <a:lnTo>
                      <a:pt x="736600" y="558800"/>
                    </a:lnTo>
                    <a:lnTo>
                      <a:pt x="736600" y="571500"/>
                    </a:lnTo>
                    <a:lnTo>
                      <a:pt x="749300" y="558800"/>
                    </a:lnTo>
                    <a:lnTo>
                      <a:pt x="736600" y="571500"/>
                    </a:lnTo>
                    <a:lnTo>
                      <a:pt x="762000" y="571500"/>
                    </a:lnTo>
                    <a:lnTo>
                      <a:pt x="774700" y="558800"/>
                    </a:lnTo>
                    <a:lnTo>
                      <a:pt x="762000" y="558800"/>
                    </a:lnTo>
                    <a:lnTo>
                      <a:pt x="762000" y="558800"/>
                    </a:lnTo>
                    <a:lnTo>
                      <a:pt x="787400" y="558800"/>
                    </a:lnTo>
                    <a:lnTo>
                      <a:pt x="7747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800100" y="558800"/>
                    </a:lnTo>
                    <a:lnTo>
                      <a:pt x="800100" y="558800"/>
                    </a:lnTo>
                    <a:lnTo>
                      <a:pt x="812800" y="558800"/>
                    </a:lnTo>
                    <a:lnTo>
                      <a:pt x="812800" y="558800"/>
                    </a:lnTo>
                    <a:lnTo>
                      <a:pt x="812800" y="546100"/>
                    </a:lnTo>
                    <a:lnTo>
                      <a:pt x="825500" y="546100"/>
                    </a:lnTo>
                    <a:lnTo>
                      <a:pt x="825500" y="546100"/>
                    </a:lnTo>
                    <a:lnTo>
                      <a:pt x="838200" y="520700"/>
                    </a:lnTo>
                    <a:lnTo>
                      <a:pt x="838200" y="508000"/>
                    </a:lnTo>
                    <a:lnTo>
                      <a:pt x="838200" y="508000"/>
                    </a:lnTo>
                    <a:lnTo>
                      <a:pt x="850900" y="508000"/>
                    </a:lnTo>
                    <a:lnTo>
                      <a:pt x="863600" y="495300"/>
                    </a:lnTo>
                    <a:lnTo>
                      <a:pt x="876300" y="495300"/>
                    </a:lnTo>
                    <a:lnTo>
                      <a:pt x="876300" y="482600"/>
                    </a:lnTo>
                    <a:lnTo>
                      <a:pt x="901700" y="495300"/>
                    </a:lnTo>
                    <a:lnTo>
                      <a:pt x="914400" y="482600"/>
                    </a:lnTo>
                    <a:lnTo>
                      <a:pt x="914400" y="482600"/>
                    </a:lnTo>
                    <a:lnTo>
                      <a:pt x="914400" y="469900"/>
                    </a:lnTo>
                    <a:lnTo>
                      <a:pt x="927100" y="469900"/>
                    </a:lnTo>
                    <a:lnTo>
                      <a:pt x="927100" y="469900"/>
                    </a:lnTo>
                    <a:lnTo>
                      <a:pt x="939800" y="457200"/>
                    </a:lnTo>
                    <a:lnTo>
                      <a:pt x="952500" y="444500"/>
                    </a:lnTo>
                    <a:lnTo>
                      <a:pt x="952500" y="444500"/>
                    </a:lnTo>
                    <a:lnTo>
                      <a:pt x="965200" y="444500"/>
                    </a:lnTo>
                    <a:lnTo>
                      <a:pt x="1003300" y="431800"/>
                    </a:lnTo>
                    <a:lnTo>
                      <a:pt x="1016000" y="431800"/>
                    </a:lnTo>
                    <a:lnTo>
                      <a:pt x="1016000" y="431800"/>
                    </a:lnTo>
                    <a:lnTo>
                      <a:pt x="1016000" y="419100"/>
                    </a:lnTo>
                    <a:lnTo>
                      <a:pt x="1003300" y="419100"/>
                    </a:lnTo>
                    <a:lnTo>
                      <a:pt x="1003300" y="419100"/>
                    </a:lnTo>
                    <a:lnTo>
                      <a:pt x="990600" y="406400"/>
                    </a:lnTo>
                    <a:lnTo>
                      <a:pt x="1003300" y="393700"/>
                    </a:lnTo>
                    <a:lnTo>
                      <a:pt x="1003300" y="393700"/>
                    </a:lnTo>
                    <a:lnTo>
                      <a:pt x="1003300" y="381000"/>
                    </a:lnTo>
                    <a:lnTo>
                      <a:pt x="1003300" y="381000"/>
                    </a:lnTo>
                    <a:lnTo>
                      <a:pt x="1003300" y="355600"/>
                    </a:lnTo>
                    <a:lnTo>
                      <a:pt x="1003300" y="355600"/>
                    </a:lnTo>
                    <a:lnTo>
                      <a:pt x="1003300" y="342900"/>
                    </a:lnTo>
                    <a:lnTo>
                      <a:pt x="1003300" y="342900"/>
                    </a:lnTo>
                    <a:lnTo>
                      <a:pt x="1016000" y="330200"/>
                    </a:lnTo>
                    <a:lnTo>
                      <a:pt x="1003300" y="330200"/>
                    </a:lnTo>
                    <a:lnTo>
                      <a:pt x="1003300" y="317500"/>
                    </a:lnTo>
                    <a:lnTo>
                      <a:pt x="990600" y="304800"/>
                    </a:lnTo>
                    <a:lnTo>
                      <a:pt x="1003300" y="292100"/>
                    </a:lnTo>
                    <a:lnTo>
                      <a:pt x="1003300" y="292100"/>
                    </a:lnTo>
                    <a:lnTo>
                      <a:pt x="1016000" y="266700"/>
                    </a:lnTo>
                    <a:lnTo>
                      <a:pt x="1003300" y="266700"/>
                    </a:lnTo>
                    <a:lnTo>
                      <a:pt x="1003300" y="266700"/>
                    </a:lnTo>
                    <a:lnTo>
                      <a:pt x="990600" y="266700"/>
                    </a:lnTo>
                    <a:lnTo>
                      <a:pt x="990600" y="266700"/>
                    </a:lnTo>
                    <a:lnTo>
                      <a:pt x="965200" y="266700"/>
                    </a:lnTo>
                    <a:lnTo>
                      <a:pt x="977900" y="254000"/>
                    </a:lnTo>
                    <a:lnTo>
                      <a:pt x="965200" y="241300"/>
                    </a:lnTo>
                    <a:lnTo>
                      <a:pt x="952500" y="241300"/>
                    </a:lnTo>
                    <a:lnTo>
                      <a:pt x="952500" y="241300"/>
                    </a:lnTo>
                    <a:lnTo>
                      <a:pt x="952500" y="241300"/>
                    </a:lnTo>
                    <a:lnTo>
                      <a:pt x="939800" y="254000"/>
                    </a:lnTo>
                    <a:lnTo>
                      <a:pt x="914400" y="254000"/>
                    </a:lnTo>
                    <a:lnTo>
                      <a:pt x="889000" y="254000"/>
                    </a:lnTo>
                    <a:lnTo>
                      <a:pt x="889000" y="254000"/>
                    </a:lnTo>
                    <a:lnTo>
                      <a:pt x="876300" y="266700"/>
                    </a:lnTo>
                    <a:lnTo>
                      <a:pt x="876300" y="266700"/>
                    </a:lnTo>
                    <a:lnTo>
                      <a:pt x="863600" y="266700"/>
                    </a:lnTo>
                    <a:lnTo>
                      <a:pt x="863600" y="266700"/>
                    </a:lnTo>
                    <a:lnTo>
                      <a:pt x="876300" y="266700"/>
                    </a:lnTo>
                    <a:lnTo>
                      <a:pt x="876300" y="254000"/>
                    </a:lnTo>
                    <a:lnTo>
                      <a:pt x="889000" y="254000"/>
                    </a:lnTo>
                    <a:lnTo>
                      <a:pt x="889000" y="241300"/>
                    </a:lnTo>
                    <a:lnTo>
                      <a:pt x="889000" y="228600"/>
                    </a:lnTo>
                    <a:lnTo>
                      <a:pt x="901700" y="228600"/>
                    </a:lnTo>
                    <a:lnTo>
                      <a:pt x="901700" y="215900"/>
                    </a:lnTo>
                    <a:lnTo>
                      <a:pt x="914400" y="215900"/>
                    </a:lnTo>
                    <a:lnTo>
                      <a:pt x="939800" y="203200"/>
                    </a:lnTo>
                    <a:lnTo>
                      <a:pt x="939800" y="190500"/>
                    </a:lnTo>
                    <a:lnTo>
                      <a:pt x="939800" y="177800"/>
                    </a:lnTo>
                    <a:lnTo>
                      <a:pt x="939800" y="177800"/>
                    </a:lnTo>
                    <a:lnTo>
                      <a:pt x="939800" y="177800"/>
                    </a:lnTo>
                    <a:lnTo>
                      <a:pt x="927100" y="177800"/>
                    </a:lnTo>
                    <a:lnTo>
                      <a:pt x="914400" y="177800"/>
                    </a:lnTo>
                    <a:lnTo>
                      <a:pt x="901700" y="177800"/>
                    </a:lnTo>
                    <a:lnTo>
                      <a:pt x="901700" y="177800"/>
                    </a:lnTo>
                    <a:lnTo>
                      <a:pt x="876300" y="177800"/>
                    </a:lnTo>
                    <a:lnTo>
                      <a:pt x="876300" y="165100"/>
                    </a:lnTo>
                    <a:lnTo>
                      <a:pt x="876300" y="152400"/>
                    </a:lnTo>
                    <a:lnTo>
                      <a:pt x="863600" y="152400"/>
                    </a:lnTo>
                    <a:lnTo>
                      <a:pt x="876300" y="139700"/>
                    </a:lnTo>
                    <a:lnTo>
                      <a:pt x="863600" y="139700"/>
                    </a:lnTo>
                    <a:lnTo>
                      <a:pt x="889000" y="127000"/>
                    </a:lnTo>
                    <a:lnTo>
                      <a:pt x="889000" y="139700"/>
                    </a:lnTo>
                    <a:lnTo>
                      <a:pt x="889000" y="139700"/>
                    </a:lnTo>
                    <a:lnTo>
                      <a:pt x="901700" y="139700"/>
                    </a:lnTo>
                    <a:lnTo>
                      <a:pt x="914400" y="127000"/>
                    </a:lnTo>
                    <a:lnTo>
                      <a:pt x="927100" y="127000"/>
                    </a:lnTo>
                    <a:lnTo>
                      <a:pt x="927100" y="127000"/>
                    </a:lnTo>
                    <a:lnTo>
                      <a:pt x="914400" y="114300"/>
                    </a:lnTo>
                    <a:lnTo>
                      <a:pt x="914400" y="114300"/>
                    </a:lnTo>
                    <a:lnTo>
                      <a:pt x="901700" y="114300"/>
                    </a:lnTo>
                    <a:lnTo>
                      <a:pt x="914400" y="101600"/>
                    </a:lnTo>
                    <a:lnTo>
                      <a:pt x="914400" y="88900"/>
                    </a:lnTo>
                    <a:lnTo>
                      <a:pt x="914400" y="76200"/>
                    </a:lnTo>
                    <a:lnTo>
                      <a:pt x="901700" y="76200"/>
                    </a:lnTo>
                    <a:lnTo>
                      <a:pt x="901700" y="76200"/>
                    </a:lnTo>
                    <a:lnTo>
                      <a:pt x="889000" y="76200"/>
                    </a:lnTo>
                    <a:lnTo>
                      <a:pt x="901700" y="76200"/>
                    </a:lnTo>
                    <a:lnTo>
                      <a:pt x="901700" y="63500"/>
                    </a:lnTo>
                    <a:lnTo>
                      <a:pt x="901700" y="63500"/>
                    </a:lnTo>
                    <a:lnTo>
                      <a:pt x="901700" y="76200"/>
                    </a:lnTo>
                    <a:lnTo>
                      <a:pt x="914400" y="76200"/>
                    </a:lnTo>
                    <a:lnTo>
                      <a:pt x="927100" y="63500"/>
                    </a:lnTo>
                    <a:lnTo>
                      <a:pt x="927100" y="50800"/>
                    </a:lnTo>
                    <a:lnTo>
                      <a:pt x="927100" y="50800"/>
                    </a:lnTo>
                    <a:lnTo>
                      <a:pt x="927100" y="50800"/>
                    </a:lnTo>
                    <a:lnTo>
                      <a:pt x="914400" y="50800"/>
                    </a:lnTo>
                    <a:lnTo>
                      <a:pt x="914400" y="38100"/>
                    </a:lnTo>
                    <a:lnTo>
                      <a:pt x="914400" y="25400"/>
                    </a:lnTo>
                    <a:lnTo>
                      <a:pt x="927100" y="25400"/>
                    </a:lnTo>
                    <a:lnTo>
                      <a:pt x="914400" y="25400"/>
                    </a:lnTo>
                    <a:lnTo>
                      <a:pt x="914400" y="12700"/>
                    </a:lnTo>
                    <a:lnTo>
                      <a:pt x="901700" y="12700"/>
                    </a:lnTo>
                    <a:lnTo>
                      <a:pt x="901700" y="12700"/>
                    </a:lnTo>
                    <a:lnTo>
                      <a:pt x="914400" y="12700"/>
                    </a:lnTo>
                    <a:lnTo>
                      <a:pt x="914400" y="12700"/>
                    </a:lnTo>
                    <a:lnTo>
                      <a:pt x="927100" y="25400"/>
                    </a:lnTo>
                    <a:lnTo>
                      <a:pt x="927100" y="25400"/>
                    </a:lnTo>
                    <a:lnTo>
                      <a:pt x="965200" y="25400"/>
                    </a:lnTo>
                    <a:lnTo>
                      <a:pt x="965200" y="12700"/>
                    </a:lnTo>
                    <a:lnTo>
                      <a:pt x="1028700" y="25400"/>
                    </a:lnTo>
                    <a:lnTo>
                      <a:pt x="1028700" y="25400"/>
                    </a:lnTo>
                    <a:lnTo>
                      <a:pt x="1054100" y="25400"/>
                    </a:lnTo>
                    <a:lnTo>
                      <a:pt x="1054100" y="25400"/>
                    </a:lnTo>
                    <a:lnTo>
                      <a:pt x="1066800" y="25400"/>
                    </a:lnTo>
                    <a:lnTo>
                      <a:pt x="1066800" y="25400"/>
                    </a:lnTo>
                    <a:lnTo>
                      <a:pt x="1079500" y="25400"/>
                    </a:lnTo>
                    <a:lnTo>
                      <a:pt x="1066800" y="38100"/>
                    </a:lnTo>
                    <a:lnTo>
                      <a:pt x="1079500" y="38100"/>
                    </a:lnTo>
                    <a:lnTo>
                      <a:pt x="1092200" y="38100"/>
                    </a:lnTo>
                    <a:lnTo>
                      <a:pt x="1117600" y="38100"/>
                    </a:lnTo>
                    <a:lnTo>
                      <a:pt x="1117600" y="38100"/>
                    </a:lnTo>
                    <a:lnTo>
                      <a:pt x="1130300" y="38100"/>
                    </a:lnTo>
                    <a:lnTo>
                      <a:pt x="1143000" y="38100"/>
                    </a:lnTo>
                    <a:lnTo>
                      <a:pt x="1143000" y="25400"/>
                    </a:lnTo>
                    <a:lnTo>
                      <a:pt x="1155700" y="25400"/>
                    </a:lnTo>
                    <a:lnTo>
                      <a:pt x="1155700" y="25400"/>
                    </a:lnTo>
                    <a:lnTo>
                      <a:pt x="1168400" y="25400"/>
                    </a:lnTo>
                    <a:lnTo>
                      <a:pt x="1181100" y="25400"/>
                    </a:lnTo>
                    <a:lnTo>
                      <a:pt x="1206500" y="38100"/>
                    </a:lnTo>
                    <a:lnTo>
                      <a:pt x="1206500" y="38100"/>
                    </a:lnTo>
                    <a:lnTo>
                      <a:pt x="1231900" y="38100"/>
                    </a:lnTo>
                    <a:lnTo>
                      <a:pt x="1244600" y="38100"/>
                    </a:lnTo>
                    <a:lnTo>
                      <a:pt x="1244600" y="38100"/>
                    </a:lnTo>
                    <a:lnTo>
                      <a:pt x="1244600" y="50800"/>
                    </a:lnTo>
                    <a:lnTo>
                      <a:pt x="1257300" y="50800"/>
                    </a:lnTo>
                    <a:lnTo>
                      <a:pt x="1257300" y="38100"/>
                    </a:lnTo>
                    <a:lnTo>
                      <a:pt x="1270000" y="38100"/>
                    </a:lnTo>
                    <a:lnTo>
                      <a:pt x="1270000" y="38100"/>
                    </a:lnTo>
                    <a:lnTo>
                      <a:pt x="1308100" y="50800"/>
                    </a:lnTo>
                    <a:lnTo>
                      <a:pt x="1320800" y="50800"/>
                    </a:lnTo>
                    <a:lnTo>
                      <a:pt x="1346200" y="50800"/>
                    </a:lnTo>
                    <a:lnTo>
                      <a:pt x="1346200" y="50800"/>
                    </a:lnTo>
                    <a:lnTo>
                      <a:pt x="1358900" y="50800"/>
                    </a:lnTo>
                    <a:lnTo>
                      <a:pt x="1358900" y="63500"/>
                    </a:lnTo>
                    <a:lnTo>
                      <a:pt x="1358900" y="63500"/>
                    </a:lnTo>
                    <a:lnTo>
                      <a:pt x="1371600" y="50800"/>
                    </a:lnTo>
                    <a:lnTo>
                      <a:pt x="1409700" y="63500"/>
                    </a:lnTo>
                    <a:lnTo>
                      <a:pt x="1409700" y="76200"/>
                    </a:lnTo>
                    <a:lnTo>
                      <a:pt x="1422400" y="76200"/>
                    </a:lnTo>
                    <a:lnTo>
                      <a:pt x="1435100" y="76200"/>
                    </a:lnTo>
                    <a:lnTo>
                      <a:pt x="1435100" y="76200"/>
                    </a:lnTo>
                    <a:lnTo>
                      <a:pt x="1435100" y="76200"/>
                    </a:lnTo>
                    <a:lnTo>
                      <a:pt x="1460500" y="76200"/>
                    </a:lnTo>
                    <a:lnTo>
                      <a:pt x="1460500" y="76200"/>
                    </a:lnTo>
                    <a:lnTo>
                      <a:pt x="1536700" y="88900"/>
                    </a:lnTo>
                    <a:lnTo>
                      <a:pt x="1524000" y="88900"/>
                    </a:lnTo>
                    <a:lnTo>
                      <a:pt x="1524000" y="88900"/>
                    </a:lnTo>
                    <a:lnTo>
                      <a:pt x="1524000" y="101600"/>
                    </a:lnTo>
                    <a:lnTo>
                      <a:pt x="1536700" y="101600"/>
                    </a:lnTo>
                    <a:lnTo>
                      <a:pt x="1536700" y="114300"/>
                    </a:lnTo>
                    <a:lnTo>
                      <a:pt x="1549400" y="114300"/>
                    </a:lnTo>
                    <a:lnTo>
                      <a:pt x="1549400" y="114300"/>
                    </a:lnTo>
                    <a:lnTo>
                      <a:pt x="1587500" y="127000"/>
                    </a:lnTo>
                    <a:lnTo>
                      <a:pt x="15875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25600" y="127000"/>
                    </a:lnTo>
                    <a:lnTo>
                      <a:pt x="1638300" y="127000"/>
                    </a:lnTo>
                    <a:lnTo>
                      <a:pt x="1638300" y="127000"/>
                    </a:lnTo>
                    <a:lnTo>
                      <a:pt x="1651000" y="127000"/>
                    </a:lnTo>
                    <a:lnTo>
                      <a:pt x="1676400" y="127000"/>
                    </a:lnTo>
                    <a:lnTo>
                      <a:pt x="1663700" y="114300"/>
                    </a:lnTo>
                    <a:lnTo>
                      <a:pt x="1676400" y="127000"/>
                    </a:lnTo>
                    <a:lnTo>
                      <a:pt x="1676400" y="127000"/>
                    </a:lnTo>
                    <a:lnTo>
                      <a:pt x="1676400" y="127000"/>
                    </a:lnTo>
                    <a:lnTo>
                      <a:pt x="1689100" y="101600"/>
                    </a:lnTo>
                    <a:lnTo>
                      <a:pt x="1701800" y="88900"/>
                    </a:lnTo>
                    <a:lnTo>
                      <a:pt x="1701800" y="88900"/>
                    </a:lnTo>
                    <a:lnTo>
                      <a:pt x="1727200" y="88900"/>
                    </a:lnTo>
                    <a:lnTo>
                      <a:pt x="1727200" y="76200"/>
                    </a:lnTo>
                    <a:lnTo>
                      <a:pt x="1727200" y="76200"/>
                    </a:lnTo>
                    <a:lnTo>
                      <a:pt x="1727200" y="76200"/>
                    </a:lnTo>
                    <a:lnTo>
                      <a:pt x="1739900" y="76200"/>
                    </a:lnTo>
                    <a:lnTo>
                      <a:pt x="1739900" y="63500"/>
                    </a:lnTo>
                    <a:lnTo>
                      <a:pt x="1790700" y="76200"/>
                    </a:lnTo>
                    <a:lnTo>
                      <a:pt x="1790700" y="88900"/>
                    </a:lnTo>
                    <a:lnTo>
                      <a:pt x="1803400" y="88900"/>
                    </a:lnTo>
                    <a:lnTo>
                      <a:pt x="1790700" y="101600"/>
                    </a:lnTo>
                    <a:lnTo>
                      <a:pt x="1816100" y="88900"/>
                    </a:lnTo>
                    <a:lnTo>
                      <a:pt x="1828800" y="114300"/>
                    </a:lnTo>
                    <a:lnTo>
                      <a:pt x="1828800" y="127000"/>
                    </a:lnTo>
                    <a:lnTo>
                      <a:pt x="1828800" y="127000"/>
                    </a:lnTo>
                    <a:lnTo>
                      <a:pt x="1866900" y="139700"/>
                    </a:lnTo>
                    <a:lnTo>
                      <a:pt x="1866900" y="139700"/>
                    </a:lnTo>
                    <a:lnTo>
                      <a:pt x="1866900" y="139700"/>
                    </a:lnTo>
                    <a:lnTo>
                      <a:pt x="1879600" y="139700"/>
                    </a:lnTo>
                    <a:lnTo>
                      <a:pt x="1866900" y="139700"/>
                    </a:lnTo>
                    <a:lnTo>
                      <a:pt x="1879600" y="139700"/>
                    </a:lnTo>
                    <a:lnTo>
                      <a:pt x="1892300" y="114300"/>
                    </a:lnTo>
                    <a:lnTo>
                      <a:pt x="1879600" y="114300"/>
                    </a:lnTo>
                    <a:lnTo>
                      <a:pt x="1879600" y="114300"/>
                    </a:lnTo>
                    <a:lnTo>
                      <a:pt x="1866900" y="114300"/>
                    </a:lnTo>
                    <a:lnTo>
                      <a:pt x="1866900" y="101600"/>
                    </a:lnTo>
                    <a:lnTo>
                      <a:pt x="1879600" y="101600"/>
                    </a:lnTo>
                    <a:lnTo>
                      <a:pt x="1879600" y="88900"/>
                    </a:lnTo>
                    <a:lnTo>
                      <a:pt x="1866900" y="76200"/>
                    </a:lnTo>
                    <a:lnTo>
                      <a:pt x="1866900" y="76200"/>
                    </a:lnTo>
                    <a:lnTo>
                      <a:pt x="1879600" y="88900"/>
                    </a:lnTo>
                    <a:lnTo>
                      <a:pt x="1892300" y="50800"/>
                    </a:lnTo>
                    <a:lnTo>
                      <a:pt x="1879600" y="50800"/>
                    </a:lnTo>
                    <a:lnTo>
                      <a:pt x="1892300" y="38100"/>
                    </a:lnTo>
                    <a:lnTo>
                      <a:pt x="1879600" y="38100"/>
                    </a:lnTo>
                    <a:lnTo>
                      <a:pt x="1879600" y="25400"/>
                    </a:lnTo>
                    <a:lnTo>
                      <a:pt x="1892300" y="25400"/>
                    </a:lnTo>
                    <a:lnTo>
                      <a:pt x="18923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17700" y="25400"/>
                    </a:lnTo>
                    <a:lnTo>
                      <a:pt x="1917700" y="25400"/>
                    </a:lnTo>
                    <a:lnTo>
                      <a:pt x="1930400" y="25400"/>
                    </a:lnTo>
                    <a:lnTo>
                      <a:pt x="1930400" y="25400"/>
                    </a:lnTo>
                    <a:lnTo>
                      <a:pt x="1943100" y="12700"/>
                    </a:lnTo>
                    <a:lnTo>
                      <a:pt x="1981200" y="12700"/>
                    </a:lnTo>
                    <a:lnTo>
                      <a:pt x="1968500" y="25400"/>
                    </a:lnTo>
                    <a:lnTo>
                      <a:pt x="1981200" y="38100"/>
                    </a:lnTo>
                    <a:lnTo>
                      <a:pt x="1993900" y="25400"/>
                    </a:lnTo>
                    <a:lnTo>
                      <a:pt x="1993900" y="25400"/>
                    </a:lnTo>
                    <a:lnTo>
                      <a:pt x="1981200" y="38100"/>
                    </a:lnTo>
                    <a:lnTo>
                      <a:pt x="2006600" y="25400"/>
                    </a:lnTo>
                    <a:lnTo>
                      <a:pt x="2006600" y="25400"/>
                    </a:lnTo>
                    <a:lnTo>
                      <a:pt x="2006600" y="25400"/>
                    </a:lnTo>
                    <a:lnTo>
                      <a:pt x="2044700" y="25400"/>
                    </a:lnTo>
                    <a:lnTo>
                      <a:pt x="2070100" y="25400"/>
                    </a:lnTo>
                    <a:lnTo>
                      <a:pt x="2070100" y="25400"/>
                    </a:lnTo>
                    <a:lnTo>
                      <a:pt x="2070100" y="0"/>
                    </a:lnTo>
                    <a:lnTo>
                      <a:pt x="2082800" y="0"/>
                    </a:lnTo>
                    <a:lnTo>
                      <a:pt x="2082800" y="0"/>
                    </a:lnTo>
                    <a:lnTo>
                      <a:pt x="2095500" y="12700"/>
                    </a:lnTo>
                    <a:lnTo>
                      <a:pt x="2095500" y="25400"/>
                    </a:lnTo>
                    <a:lnTo>
                      <a:pt x="2095500" y="25400"/>
                    </a:lnTo>
                    <a:lnTo>
                      <a:pt x="2095500" y="12700"/>
                    </a:lnTo>
                    <a:lnTo>
                      <a:pt x="2108200" y="12700"/>
                    </a:lnTo>
                    <a:lnTo>
                      <a:pt x="2108200" y="12700"/>
                    </a:lnTo>
                    <a:lnTo>
                      <a:pt x="2133600" y="0"/>
                    </a:lnTo>
                    <a:lnTo>
                      <a:pt x="2133600" y="0"/>
                    </a:lnTo>
                    <a:lnTo>
                      <a:pt x="2120900" y="12700"/>
                    </a:lnTo>
                    <a:lnTo>
                      <a:pt x="2133600" y="12700"/>
                    </a:lnTo>
                    <a:lnTo>
                      <a:pt x="2146300" y="0"/>
                    </a:lnTo>
                    <a:lnTo>
                      <a:pt x="2159000" y="0"/>
                    </a:lnTo>
                    <a:lnTo>
                      <a:pt x="2146300" y="12700"/>
                    </a:lnTo>
                    <a:lnTo>
                      <a:pt x="2146300" y="12700"/>
                    </a:lnTo>
                    <a:lnTo>
                      <a:pt x="2146300" y="12700"/>
                    </a:lnTo>
                    <a:lnTo>
                      <a:pt x="2159000" y="12700"/>
                    </a:lnTo>
                    <a:lnTo>
                      <a:pt x="2159000" y="12700"/>
                    </a:lnTo>
                    <a:lnTo>
                      <a:pt x="2171700" y="25400"/>
                    </a:lnTo>
                    <a:lnTo>
                      <a:pt x="2184400" y="12700"/>
                    </a:lnTo>
                    <a:lnTo>
                      <a:pt x="2184400" y="12700"/>
                    </a:lnTo>
                    <a:lnTo>
                      <a:pt x="2184400" y="12700"/>
                    </a:lnTo>
                    <a:lnTo>
                      <a:pt x="2197100" y="12700"/>
                    </a:lnTo>
                    <a:lnTo>
                      <a:pt x="2197100" y="12700"/>
                    </a:lnTo>
                    <a:lnTo>
                      <a:pt x="2286000" y="25400"/>
                    </a:lnTo>
                    <a:lnTo>
                      <a:pt x="2273300" y="25400"/>
                    </a:lnTo>
                    <a:lnTo>
                      <a:pt x="2286000" y="25400"/>
                    </a:lnTo>
                    <a:lnTo>
                      <a:pt x="2286000" y="25400"/>
                    </a:lnTo>
                    <a:lnTo>
                      <a:pt x="2298700" y="254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24100" y="38100"/>
                    </a:lnTo>
                    <a:lnTo>
                      <a:pt x="2324100" y="25400"/>
                    </a:lnTo>
                    <a:lnTo>
                      <a:pt x="2349500" y="25400"/>
                    </a:lnTo>
                    <a:lnTo>
                      <a:pt x="2362200" y="12700"/>
                    </a:lnTo>
                    <a:lnTo>
                      <a:pt x="2374900" y="12700"/>
                    </a:lnTo>
                    <a:lnTo>
                      <a:pt x="2374900" y="25400"/>
                    </a:lnTo>
                    <a:lnTo>
                      <a:pt x="2374900" y="25400"/>
                    </a:lnTo>
                    <a:lnTo>
                      <a:pt x="2387600" y="25400"/>
                    </a:lnTo>
                    <a:lnTo>
                      <a:pt x="2400300" y="25400"/>
                    </a:lnTo>
                    <a:lnTo>
                      <a:pt x="2413000" y="25400"/>
                    </a:lnTo>
                    <a:lnTo>
                      <a:pt x="2400300" y="38100"/>
                    </a:lnTo>
                    <a:lnTo>
                      <a:pt x="2387600" y="38100"/>
                    </a:lnTo>
                    <a:lnTo>
                      <a:pt x="2387600" y="50800"/>
                    </a:lnTo>
                    <a:lnTo>
                      <a:pt x="2387600" y="50800"/>
                    </a:lnTo>
                    <a:lnTo>
                      <a:pt x="2400300" y="50800"/>
                    </a:lnTo>
                    <a:lnTo>
                      <a:pt x="2413000" y="63500"/>
                    </a:lnTo>
                    <a:lnTo>
                      <a:pt x="2400300" y="63500"/>
                    </a:lnTo>
                    <a:lnTo>
                      <a:pt x="2400300" y="63500"/>
                    </a:lnTo>
                    <a:lnTo>
                      <a:pt x="2400300" y="76200"/>
                    </a:lnTo>
                    <a:lnTo>
                      <a:pt x="2387600" y="76200"/>
                    </a:lnTo>
                    <a:lnTo>
                      <a:pt x="2362200" y="889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62200" y="88900"/>
                    </a:lnTo>
                    <a:lnTo>
                      <a:pt x="2349500" y="88900"/>
                    </a:lnTo>
                    <a:lnTo>
                      <a:pt x="2336800" y="88900"/>
                    </a:lnTo>
                    <a:lnTo>
                      <a:pt x="2336800" y="88900"/>
                    </a:lnTo>
                    <a:lnTo>
                      <a:pt x="2336800" y="88900"/>
                    </a:lnTo>
                    <a:lnTo>
                      <a:pt x="2324100" y="101600"/>
                    </a:lnTo>
                    <a:lnTo>
                      <a:pt x="2324100" y="101600"/>
                    </a:lnTo>
                    <a:lnTo>
                      <a:pt x="2324100" y="101600"/>
                    </a:lnTo>
                    <a:lnTo>
                      <a:pt x="2324100" y="114300"/>
                    </a:lnTo>
                    <a:lnTo>
                      <a:pt x="2336800" y="114300"/>
                    </a:lnTo>
                    <a:lnTo>
                      <a:pt x="2336800" y="101600"/>
                    </a:lnTo>
                    <a:lnTo>
                      <a:pt x="2349500" y="114300"/>
                    </a:lnTo>
                    <a:lnTo>
                      <a:pt x="2349500" y="127000"/>
                    </a:lnTo>
                    <a:lnTo>
                      <a:pt x="2349500" y="127000"/>
                    </a:lnTo>
                    <a:lnTo>
                      <a:pt x="2362200" y="127000"/>
                    </a:lnTo>
                    <a:lnTo>
                      <a:pt x="2374900" y="127000"/>
                    </a:lnTo>
                    <a:lnTo>
                      <a:pt x="2374900" y="127000"/>
                    </a:lnTo>
                    <a:lnTo>
                      <a:pt x="2400300" y="127000"/>
                    </a:lnTo>
                    <a:lnTo>
                      <a:pt x="2400300" y="127000"/>
                    </a:lnTo>
                    <a:lnTo>
                      <a:pt x="2413000" y="127000"/>
                    </a:lnTo>
                    <a:lnTo>
                      <a:pt x="2425700" y="139700"/>
                    </a:lnTo>
                    <a:lnTo>
                      <a:pt x="2438400" y="152400"/>
                    </a:lnTo>
                    <a:lnTo>
                      <a:pt x="2438400" y="165100"/>
                    </a:lnTo>
                    <a:lnTo>
                      <a:pt x="2451100" y="165100"/>
                    </a:lnTo>
                    <a:lnTo>
                      <a:pt x="2438400" y="165100"/>
                    </a:lnTo>
                    <a:lnTo>
                      <a:pt x="2451100" y="177800"/>
                    </a:lnTo>
                    <a:lnTo>
                      <a:pt x="2451100" y="177800"/>
                    </a:lnTo>
                    <a:lnTo>
                      <a:pt x="2451100" y="177800"/>
                    </a:lnTo>
                    <a:lnTo>
                      <a:pt x="2463800" y="177800"/>
                    </a:lnTo>
                    <a:lnTo>
                      <a:pt x="2463800" y="177800"/>
                    </a:lnTo>
                    <a:lnTo>
                      <a:pt x="2476500" y="177800"/>
                    </a:lnTo>
                    <a:lnTo>
                      <a:pt x="2463800" y="177800"/>
                    </a:lnTo>
                    <a:lnTo>
                      <a:pt x="2463800" y="177800"/>
                    </a:lnTo>
                    <a:lnTo>
                      <a:pt x="2463800" y="190500"/>
                    </a:lnTo>
                    <a:lnTo>
                      <a:pt x="2476500" y="190500"/>
                    </a:lnTo>
                    <a:lnTo>
                      <a:pt x="2476500" y="190500"/>
                    </a:lnTo>
                    <a:lnTo>
                      <a:pt x="2489200" y="190500"/>
                    </a:lnTo>
                    <a:lnTo>
                      <a:pt x="2489200" y="190500"/>
                    </a:lnTo>
                    <a:lnTo>
                      <a:pt x="2501900" y="190500"/>
                    </a:lnTo>
                    <a:lnTo>
                      <a:pt x="2501900" y="203200"/>
                    </a:lnTo>
                    <a:lnTo>
                      <a:pt x="2514600" y="215900"/>
                    </a:lnTo>
                    <a:lnTo>
                      <a:pt x="2501900" y="228600"/>
                    </a:lnTo>
                    <a:lnTo>
                      <a:pt x="2501900" y="228600"/>
                    </a:lnTo>
                    <a:lnTo>
                      <a:pt x="2489200" y="241300"/>
                    </a:lnTo>
                    <a:lnTo>
                      <a:pt x="2501900" y="241300"/>
                    </a:lnTo>
                    <a:lnTo>
                      <a:pt x="2501900" y="254000"/>
                    </a:lnTo>
                    <a:lnTo>
                      <a:pt x="2501900" y="266700"/>
                    </a:lnTo>
                    <a:lnTo>
                      <a:pt x="2501900" y="292100"/>
                    </a:lnTo>
                    <a:lnTo>
                      <a:pt x="2489200" y="292100"/>
                    </a:lnTo>
                    <a:lnTo>
                      <a:pt x="2476500" y="317500"/>
                    </a:lnTo>
                    <a:lnTo>
                      <a:pt x="2489200" y="330200"/>
                    </a:lnTo>
                    <a:lnTo>
                      <a:pt x="2489200" y="330200"/>
                    </a:lnTo>
                    <a:lnTo>
                      <a:pt x="2514600" y="330200"/>
                    </a:lnTo>
                    <a:lnTo>
                      <a:pt x="2514600" y="330200"/>
                    </a:lnTo>
                    <a:lnTo>
                      <a:pt x="2527300" y="330200"/>
                    </a:lnTo>
                    <a:lnTo>
                      <a:pt x="2527300" y="330200"/>
                    </a:lnTo>
                    <a:lnTo>
                      <a:pt x="2540000" y="330200"/>
                    </a:lnTo>
                    <a:lnTo>
                      <a:pt x="2552700" y="317500"/>
                    </a:lnTo>
                    <a:lnTo>
                      <a:pt x="2552700" y="317500"/>
                    </a:lnTo>
                    <a:lnTo>
                      <a:pt x="2565400" y="317500"/>
                    </a:lnTo>
                    <a:lnTo>
                      <a:pt x="2565400" y="304800"/>
                    </a:lnTo>
                    <a:lnTo>
                      <a:pt x="2578100" y="317500"/>
                    </a:lnTo>
                    <a:lnTo>
                      <a:pt x="2616200" y="317500"/>
                    </a:lnTo>
                    <a:lnTo>
                      <a:pt x="2616200" y="317500"/>
                    </a:lnTo>
                    <a:lnTo>
                      <a:pt x="2628900" y="304800"/>
                    </a:lnTo>
                    <a:lnTo>
                      <a:pt x="2667000" y="304800"/>
                    </a:lnTo>
                    <a:lnTo>
                      <a:pt x="2654300" y="317500"/>
                    </a:lnTo>
                    <a:lnTo>
                      <a:pt x="2692400" y="330200"/>
                    </a:lnTo>
                    <a:lnTo>
                      <a:pt x="2705100" y="330200"/>
                    </a:lnTo>
                    <a:lnTo>
                      <a:pt x="2730500" y="330200"/>
                    </a:lnTo>
                    <a:lnTo>
                      <a:pt x="2717800" y="355600"/>
                    </a:lnTo>
                    <a:lnTo>
                      <a:pt x="2705100" y="355600"/>
                    </a:lnTo>
                    <a:lnTo>
                      <a:pt x="2705100" y="368300"/>
                    </a:lnTo>
                    <a:lnTo>
                      <a:pt x="2692400" y="368300"/>
                    </a:lnTo>
                    <a:lnTo>
                      <a:pt x="2679700" y="381000"/>
                    </a:lnTo>
                    <a:lnTo>
                      <a:pt x="2692400" y="381000"/>
                    </a:lnTo>
                    <a:lnTo>
                      <a:pt x="2692400" y="381000"/>
                    </a:lnTo>
                    <a:lnTo>
                      <a:pt x="2705100" y="381000"/>
                    </a:lnTo>
                    <a:lnTo>
                      <a:pt x="2717800" y="381000"/>
                    </a:lnTo>
                    <a:lnTo>
                      <a:pt x="2730500" y="381000"/>
                    </a:lnTo>
                    <a:lnTo>
                      <a:pt x="2730500" y="393700"/>
                    </a:lnTo>
                    <a:lnTo>
                      <a:pt x="2730500" y="393700"/>
                    </a:lnTo>
                    <a:lnTo>
                      <a:pt x="2730500" y="406400"/>
                    </a:lnTo>
                    <a:lnTo>
                      <a:pt x="2743200" y="406400"/>
                    </a:lnTo>
                    <a:lnTo>
                      <a:pt x="2743200" y="406400"/>
                    </a:lnTo>
                    <a:lnTo>
                      <a:pt x="2755900" y="419100"/>
                    </a:lnTo>
                    <a:lnTo>
                      <a:pt x="2768600" y="419100"/>
                    </a:lnTo>
                    <a:lnTo>
                      <a:pt x="2768600" y="406400"/>
                    </a:lnTo>
                    <a:lnTo>
                      <a:pt x="2819400" y="406400"/>
                    </a:lnTo>
                    <a:lnTo>
                      <a:pt x="2832100" y="431800"/>
                    </a:lnTo>
                    <a:lnTo>
                      <a:pt x="2844800" y="431800"/>
                    </a:lnTo>
                    <a:lnTo>
                      <a:pt x="2870200" y="431800"/>
                    </a:lnTo>
                    <a:lnTo>
                      <a:pt x="2895600" y="431800"/>
                    </a:lnTo>
                    <a:lnTo>
                      <a:pt x="2895600" y="431800"/>
                    </a:lnTo>
                    <a:lnTo>
                      <a:pt x="2895600" y="431800"/>
                    </a:lnTo>
                    <a:lnTo>
                      <a:pt x="2882900" y="419100"/>
                    </a:lnTo>
                    <a:lnTo>
                      <a:pt x="2870200" y="419100"/>
                    </a:lnTo>
                    <a:lnTo>
                      <a:pt x="2882900" y="406400"/>
                    </a:lnTo>
                    <a:lnTo>
                      <a:pt x="2882900" y="406400"/>
                    </a:lnTo>
                    <a:lnTo>
                      <a:pt x="2882900" y="393700"/>
                    </a:lnTo>
                    <a:lnTo>
                      <a:pt x="2895600" y="393700"/>
                    </a:lnTo>
                    <a:lnTo>
                      <a:pt x="2908300" y="393700"/>
                    </a:lnTo>
                    <a:lnTo>
                      <a:pt x="2908300" y="406400"/>
                    </a:lnTo>
                    <a:lnTo>
                      <a:pt x="2908300" y="406400"/>
                    </a:lnTo>
                    <a:lnTo>
                      <a:pt x="2895600" y="419100"/>
                    </a:lnTo>
                    <a:lnTo>
                      <a:pt x="2908300" y="419100"/>
                    </a:lnTo>
                    <a:lnTo>
                      <a:pt x="2895600" y="431800"/>
                    </a:lnTo>
                    <a:lnTo>
                      <a:pt x="2908300" y="431800"/>
                    </a:lnTo>
                    <a:lnTo>
                      <a:pt x="2908300" y="444500"/>
                    </a:lnTo>
                    <a:lnTo>
                      <a:pt x="2908300" y="444500"/>
                    </a:lnTo>
                    <a:lnTo>
                      <a:pt x="2933700" y="457200"/>
                    </a:lnTo>
                    <a:lnTo>
                      <a:pt x="2921000" y="457200"/>
                    </a:lnTo>
                    <a:lnTo>
                      <a:pt x="2933700" y="469900"/>
                    </a:lnTo>
                    <a:lnTo>
                      <a:pt x="2959100" y="469900"/>
                    </a:lnTo>
                    <a:lnTo>
                      <a:pt x="2971800" y="482600"/>
                    </a:lnTo>
                    <a:lnTo>
                      <a:pt x="2971800" y="482600"/>
                    </a:lnTo>
                    <a:lnTo>
                      <a:pt x="2971800" y="469900"/>
                    </a:lnTo>
                    <a:lnTo>
                      <a:pt x="2984500" y="457200"/>
                    </a:lnTo>
                    <a:lnTo>
                      <a:pt x="2984500" y="444500"/>
                    </a:lnTo>
                    <a:lnTo>
                      <a:pt x="2984500" y="444500"/>
                    </a:lnTo>
                    <a:lnTo>
                      <a:pt x="3009900" y="444500"/>
                    </a:lnTo>
                    <a:lnTo>
                      <a:pt x="3022600" y="444500"/>
                    </a:lnTo>
                    <a:lnTo>
                      <a:pt x="3048000" y="444500"/>
                    </a:lnTo>
                    <a:lnTo>
                      <a:pt x="3035300" y="457200"/>
                    </a:lnTo>
                    <a:lnTo>
                      <a:pt x="3073400" y="457200"/>
                    </a:lnTo>
                    <a:lnTo>
                      <a:pt x="3086100" y="457200"/>
                    </a:lnTo>
                    <a:lnTo>
                      <a:pt x="3111500" y="469900"/>
                    </a:lnTo>
                    <a:lnTo>
                      <a:pt x="3111500" y="469900"/>
                    </a:lnTo>
                    <a:lnTo>
                      <a:pt x="3136900" y="469900"/>
                    </a:lnTo>
                    <a:lnTo>
                      <a:pt x="3136900" y="469900"/>
                    </a:lnTo>
                    <a:lnTo>
                      <a:pt x="3136900" y="469900"/>
                    </a:lnTo>
                    <a:lnTo>
                      <a:pt x="3149600" y="469900"/>
                    </a:lnTo>
                    <a:lnTo>
                      <a:pt x="3149600" y="469900"/>
                    </a:lnTo>
                    <a:lnTo>
                      <a:pt x="3162300" y="469900"/>
                    </a:lnTo>
                    <a:lnTo>
                      <a:pt x="3162300" y="469900"/>
                    </a:lnTo>
                    <a:lnTo>
                      <a:pt x="3187700" y="469900"/>
                    </a:lnTo>
                    <a:lnTo>
                      <a:pt x="3187700" y="469900"/>
                    </a:lnTo>
                    <a:lnTo>
                      <a:pt x="3213100" y="469900"/>
                    </a:lnTo>
                    <a:lnTo>
                      <a:pt x="3213100" y="469900"/>
                    </a:lnTo>
                    <a:lnTo>
                      <a:pt x="3225800" y="482600"/>
                    </a:lnTo>
                    <a:lnTo>
                      <a:pt x="3225800" y="469900"/>
                    </a:lnTo>
                    <a:lnTo>
                      <a:pt x="3238500" y="469900"/>
                    </a:lnTo>
                    <a:lnTo>
                      <a:pt x="3238500" y="469900"/>
                    </a:lnTo>
                    <a:lnTo>
                      <a:pt x="3251200" y="469900"/>
                    </a:lnTo>
                    <a:lnTo>
                      <a:pt x="3251200" y="482600"/>
                    </a:lnTo>
                    <a:lnTo>
                      <a:pt x="3251200" y="482600"/>
                    </a:lnTo>
                    <a:lnTo>
                      <a:pt x="3238500" y="508000"/>
                    </a:lnTo>
                    <a:lnTo>
                      <a:pt x="3238500" y="508000"/>
                    </a:lnTo>
                    <a:lnTo>
                      <a:pt x="3238500" y="520700"/>
                    </a:lnTo>
                    <a:lnTo>
                      <a:pt x="3251200" y="520700"/>
                    </a:lnTo>
                    <a:lnTo>
                      <a:pt x="3251200" y="533400"/>
                    </a:lnTo>
                    <a:lnTo>
                      <a:pt x="3263900" y="533400"/>
                    </a:lnTo>
                    <a:lnTo>
                      <a:pt x="3251200" y="533400"/>
                    </a:lnTo>
                    <a:lnTo>
                      <a:pt x="3263900" y="533400"/>
                    </a:lnTo>
                    <a:lnTo>
                      <a:pt x="3289300" y="558800"/>
                    </a:lnTo>
                    <a:lnTo>
                      <a:pt x="3289300" y="558800"/>
                    </a:lnTo>
                    <a:lnTo>
                      <a:pt x="3302000" y="558800"/>
                    </a:lnTo>
                    <a:lnTo>
                      <a:pt x="3314700" y="558800"/>
                    </a:lnTo>
                    <a:lnTo>
                      <a:pt x="3302000" y="571500"/>
                    </a:lnTo>
                    <a:lnTo>
                      <a:pt x="3314700" y="571500"/>
                    </a:lnTo>
                    <a:lnTo>
                      <a:pt x="3327400" y="571500"/>
                    </a:lnTo>
                    <a:lnTo>
                      <a:pt x="3340100" y="571500"/>
                    </a:lnTo>
                    <a:lnTo>
                      <a:pt x="3352800" y="571500"/>
                    </a:lnTo>
                    <a:lnTo>
                      <a:pt x="3340100" y="571500"/>
                    </a:lnTo>
                    <a:lnTo>
                      <a:pt x="3327400" y="584200"/>
                    </a:lnTo>
                    <a:lnTo>
                      <a:pt x="3302000" y="584200"/>
                    </a:lnTo>
                    <a:lnTo>
                      <a:pt x="3302000" y="584200"/>
                    </a:lnTo>
                    <a:lnTo>
                      <a:pt x="3289300" y="609600"/>
                    </a:lnTo>
                    <a:lnTo>
                      <a:pt x="3276600" y="609600"/>
                    </a:lnTo>
                    <a:lnTo>
                      <a:pt x="3276600" y="609600"/>
                    </a:lnTo>
                    <a:lnTo>
                      <a:pt x="3263900" y="596900"/>
                    </a:lnTo>
                    <a:lnTo>
                      <a:pt x="3263900" y="6096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63900" y="647700"/>
                    </a:lnTo>
                    <a:lnTo>
                      <a:pt x="3276600" y="660400"/>
                    </a:lnTo>
                    <a:lnTo>
                      <a:pt x="3263900" y="660400"/>
                    </a:lnTo>
                    <a:lnTo>
                      <a:pt x="3276600" y="660400"/>
                    </a:lnTo>
                    <a:lnTo>
                      <a:pt x="3276600" y="673100"/>
                    </a:lnTo>
                    <a:lnTo>
                      <a:pt x="3276600" y="673100"/>
                    </a:lnTo>
                    <a:lnTo>
                      <a:pt x="3276600" y="673100"/>
                    </a:lnTo>
                    <a:lnTo>
                      <a:pt x="3302000" y="685800"/>
                    </a:lnTo>
                    <a:lnTo>
                      <a:pt x="3302000" y="685800"/>
                    </a:lnTo>
                    <a:lnTo>
                      <a:pt x="3302000" y="685800"/>
                    </a:lnTo>
                    <a:lnTo>
                      <a:pt x="3289300" y="685800"/>
                    </a:lnTo>
                    <a:lnTo>
                      <a:pt x="3302000" y="685800"/>
                    </a:lnTo>
                    <a:lnTo>
                      <a:pt x="3302000" y="698500"/>
                    </a:lnTo>
                    <a:lnTo>
                      <a:pt x="3327400" y="711200"/>
                    </a:lnTo>
                    <a:lnTo>
                      <a:pt x="3314700" y="711200"/>
                    </a:lnTo>
                    <a:lnTo>
                      <a:pt x="3327400" y="711200"/>
                    </a:lnTo>
                    <a:lnTo>
                      <a:pt x="3327400" y="711200"/>
                    </a:lnTo>
                    <a:lnTo>
                      <a:pt x="3327400" y="711200"/>
                    </a:lnTo>
                    <a:lnTo>
                      <a:pt x="3340100" y="736600"/>
                    </a:lnTo>
                    <a:lnTo>
                      <a:pt x="3340100" y="736600"/>
                    </a:lnTo>
                    <a:lnTo>
                      <a:pt x="3352800" y="736600"/>
                    </a:lnTo>
                    <a:lnTo>
                      <a:pt x="3352800" y="749300"/>
                    </a:lnTo>
                    <a:lnTo>
                      <a:pt x="3352800" y="749300"/>
                    </a:lnTo>
                    <a:lnTo>
                      <a:pt x="3340100" y="749300"/>
                    </a:lnTo>
                    <a:lnTo>
                      <a:pt x="3352800" y="762000"/>
                    </a:lnTo>
                    <a:lnTo>
                      <a:pt x="3352800" y="762000"/>
                    </a:lnTo>
                    <a:lnTo>
                      <a:pt x="3352800" y="774700"/>
                    </a:lnTo>
                    <a:lnTo>
                      <a:pt x="3352800" y="787400"/>
                    </a:lnTo>
                    <a:lnTo>
                      <a:pt x="3365500" y="787400"/>
                    </a:lnTo>
                    <a:lnTo>
                      <a:pt x="3365500" y="787400"/>
                    </a:lnTo>
                    <a:lnTo>
                      <a:pt x="3390900" y="787400"/>
                    </a:lnTo>
                    <a:lnTo>
                      <a:pt x="3378200" y="800100"/>
                    </a:lnTo>
                    <a:lnTo>
                      <a:pt x="3429000" y="838200"/>
                    </a:lnTo>
                    <a:lnTo>
                      <a:pt x="3429000" y="850900"/>
                    </a:lnTo>
                    <a:lnTo>
                      <a:pt x="3441700" y="850900"/>
                    </a:lnTo>
                    <a:lnTo>
                      <a:pt x="3429000" y="850900"/>
                    </a:lnTo>
                    <a:lnTo>
                      <a:pt x="3441700" y="863600"/>
                    </a:lnTo>
                    <a:lnTo>
                      <a:pt x="3441700" y="863600"/>
                    </a:lnTo>
                    <a:lnTo>
                      <a:pt x="3454400" y="876300"/>
                    </a:lnTo>
                    <a:lnTo>
                      <a:pt x="3441700" y="876300"/>
                    </a:lnTo>
                    <a:lnTo>
                      <a:pt x="3441700" y="876300"/>
                    </a:lnTo>
                    <a:lnTo>
                      <a:pt x="3429000" y="876300"/>
                    </a:lnTo>
                    <a:lnTo>
                      <a:pt x="3416300" y="863600"/>
                    </a:lnTo>
                    <a:lnTo>
                      <a:pt x="3416300" y="863600"/>
                    </a:lnTo>
                    <a:lnTo>
                      <a:pt x="3403600" y="863600"/>
                    </a:lnTo>
                    <a:lnTo>
                      <a:pt x="3378200" y="850900"/>
                    </a:lnTo>
                    <a:lnTo>
                      <a:pt x="3378200" y="850900"/>
                    </a:lnTo>
                    <a:lnTo>
                      <a:pt x="3365500" y="850900"/>
                    </a:lnTo>
                    <a:lnTo>
                      <a:pt x="3365500" y="838200"/>
                    </a:lnTo>
                    <a:lnTo>
                      <a:pt x="3352800" y="838200"/>
                    </a:lnTo>
                    <a:lnTo>
                      <a:pt x="3340100" y="838200"/>
                    </a:lnTo>
                    <a:lnTo>
                      <a:pt x="3327400" y="838200"/>
                    </a:lnTo>
                    <a:lnTo>
                      <a:pt x="3276600" y="825500"/>
                    </a:lnTo>
                    <a:lnTo>
                      <a:pt x="3263900" y="825500"/>
                    </a:lnTo>
                    <a:lnTo>
                      <a:pt x="3251200" y="825500"/>
                    </a:lnTo>
                    <a:lnTo>
                      <a:pt x="3251200" y="825500"/>
                    </a:lnTo>
                    <a:lnTo>
                      <a:pt x="3225800" y="825500"/>
                    </a:lnTo>
                    <a:lnTo>
                      <a:pt x="3225800" y="838200"/>
                    </a:lnTo>
                    <a:lnTo>
                      <a:pt x="3225800" y="838200"/>
                    </a:lnTo>
                    <a:lnTo>
                      <a:pt x="3213100" y="838200"/>
                    </a:lnTo>
                    <a:lnTo>
                      <a:pt x="3200400" y="838200"/>
                    </a:lnTo>
                    <a:lnTo>
                      <a:pt x="3187700" y="838200"/>
                    </a:lnTo>
                    <a:lnTo>
                      <a:pt x="3175000" y="838200"/>
                    </a:lnTo>
                    <a:lnTo>
                      <a:pt x="3162300" y="838200"/>
                    </a:lnTo>
                    <a:lnTo>
                      <a:pt x="3162300" y="850900"/>
                    </a:lnTo>
                    <a:lnTo>
                      <a:pt x="3149600" y="850900"/>
                    </a:lnTo>
                    <a:lnTo>
                      <a:pt x="3149600" y="863600"/>
                    </a:lnTo>
                    <a:lnTo>
                      <a:pt x="3162300" y="863600"/>
                    </a:lnTo>
                    <a:lnTo>
                      <a:pt x="3162300" y="863600"/>
                    </a:lnTo>
                    <a:lnTo>
                      <a:pt x="3175000" y="863600"/>
                    </a:lnTo>
                    <a:lnTo>
                      <a:pt x="3175000" y="876300"/>
                    </a:lnTo>
                    <a:lnTo>
                      <a:pt x="3175000" y="876300"/>
                    </a:lnTo>
                    <a:lnTo>
                      <a:pt x="3187700" y="876300"/>
                    </a:lnTo>
                    <a:lnTo>
                      <a:pt x="3187700" y="876300"/>
                    </a:lnTo>
                    <a:lnTo>
                      <a:pt x="3187700" y="889000"/>
                    </a:lnTo>
                    <a:lnTo>
                      <a:pt x="3175000" y="889000"/>
                    </a:lnTo>
                    <a:lnTo>
                      <a:pt x="3162300" y="889000"/>
                    </a:lnTo>
                    <a:lnTo>
                      <a:pt x="3149600" y="901700"/>
                    </a:lnTo>
                    <a:lnTo>
                      <a:pt x="3136900" y="901700"/>
                    </a:lnTo>
                    <a:lnTo>
                      <a:pt x="3111500" y="901700"/>
                    </a:lnTo>
                    <a:lnTo>
                      <a:pt x="3098800" y="901700"/>
                    </a:lnTo>
                    <a:lnTo>
                      <a:pt x="3098800" y="914400"/>
                    </a:lnTo>
                    <a:lnTo>
                      <a:pt x="3086100" y="914400"/>
                    </a:lnTo>
                    <a:lnTo>
                      <a:pt x="3073400" y="901700"/>
                    </a:lnTo>
                    <a:lnTo>
                      <a:pt x="3073400" y="901700"/>
                    </a:lnTo>
                    <a:lnTo>
                      <a:pt x="3073400" y="901700"/>
                    </a:lnTo>
                    <a:lnTo>
                      <a:pt x="3060700" y="901700"/>
                    </a:lnTo>
                    <a:lnTo>
                      <a:pt x="3060700" y="914400"/>
                    </a:lnTo>
                    <a:lnTo>
                      <a:pt x="3022600" y="927100"/>
                    </a:lnTo>
                    <a:lnTo>
                      <a:pt x="3022600" y="927100"/>
                    </a:lnTo>
                    <a:lnTo>
                      <a:pt x="3009900" y="927100"/>
                    </a:lnTo>
                    <a:lnTo>
                      <a:pt x="3009900" y="939800"/>
                    </a:lnTo>
                    <a:lnTo>
                      <a:pt x="3009900" y="939800"/>
                    </a:lnTo>
                    <a:lnTo>
                      <a:pt x="3009900" y="939800"/>
                    </a:lnTo>
                    <a:lnTo>
                      <a:pt x="2971800" y="927100"/>
                    </a:lnTo>
                    <a:lnTo>
                      <a:pt x="2971800" y="927100"/>
                    </a:lnTo>
                    <a:lnTo>
                      <a:pt x="2946400" y="927100"/>
                    </a:lnTo>
                    <a:lnTo>
                      <a:pt x="2959100" y="914400"/>
                    </a:lnTo>
                    <a:lnTo>
                      <a:pt x="2946400" y="914400"/>
                    </a:lnTo>
                    <a:lnTo>
                      <a:pt x="2946400" y="914400"/>
                    </a:lnTo>
                    <a:lnTo>
                      <a:pt x="2933700" y="914400"/>
                    </a:lnTo>
                    <a:lnTo>
                      <a:pt x="2921000" y="914400"/>
                    </a:lnTo>
                    <a:lnTo>
                      <a:pt x="2908300" y="901700"/>
                    </a:lnTo>
                    <a:lnTo>
                      <a:pt x="2908300" y="901700"/>
                    </a:lnTo>
                    <a:lnTo>
                      <a:pt x="2908300" y="914400"/>
                    </a:lnTo>
                    <a:lnTo>
                      <a:pt x="2895600" y="927100"/>
                    </a:lnTo>
                    <a:lnTo>
                      <a:pt x="2895600" y="914400"/>
                    </a:lnTo>
                    <a:lnTo>
                      <a:pt x="2895600" y="927100"/>
                    </a:lnTo>
                    <a:lnTo>
                      <a:pt x="2882900" y="927100"/>
                    </a:lnTo>
                    <a:lnTo>
                      <a:pt x="2882900" y="927100"/>
                    </a:lnTo>
                    <a:lnTo>
                      <a:pt x="2857500" y="939800"/>
                    </a:lnTo>
                    <a:lnTo>
                      <a:pt x="2857500" y="952500"/>
                    </a:lnTo>
                    <a:lnTo>
                      <a:pt x="2870200" y="952500"/>
                    </a:lnTo>
                    <a:lnTo>
                      <a:pt x="2857500" y="965200"/>
                    </a:lnTo>
                    <a:lnTo>
                      <a:pt x="2870200" y="965200"/>
                    </a:lnTo>
                    <a:lnTo>
                      <a:pt x="2882900" y="965200"/>
                    </a:lnTo>
                    <a:lnTo>
                      <a:pt x="2895600" y="965200"/>
                    </a:lnTo>
                    <a:lnTo>
                      <a:pt x="2895600" y="977900"/>
                    </a:lnTo>
                    <a:lnTo>
                      <a:pt x="2895600" y="990600"/>
                    </a:lnTo>
                    <a:lnTo>
                      <a:pt x="2882900" y="990600"/>
                    </a:lnTo>
                    <a:lnTo>
                      <a:pt x="2870200" y="990600"/>
                    </a:lnTo>
                    <a:lnTo>
                      <a:pt x="2857500" y="1003300"/>
                    </a:lnTo>
                    <a:lnTo>
                      <a:pt x="2857500" y="1003300"/>
                    </a:lnTo>
                    <a:lnTo>
                      <a:pt x="2844800" y="1003300"/>
                    </a:lnTo>
                    <a:lnTo>
                      <a:pt x="2832100" y="1016000"/>
                    </a:lnTo>
                    <a:lnTo>
                      <a:pt x="2832100" y="1016000"/>
                    </a:lnTo>
                    <a:lnTo>
                      <a:pt x="2844800" y="1016000"/>
                    </a:lnTo>
                    <a:lnTo>
                      <a:pt x="2844800" y="1016000"/>
                    </a:lnTo>
                    <a:lnTo>
                      <a:pt x="2895600" y="1028700"/>
                    </a:lnTo>
                    <a:lnTo>
                      <a:pt x="2895600" y="1028700"/>
                    </a:lnTo>
                    <a:lnTo>
                      <a:pt x="2908300" y="1028700"/>
                    </a:lnTo>
                    <a:lnTo>
                      <a:pt x="2908300" y="1041400"/>
                    </a:lnTo>
                    <a:lnTo>
                      <a:pt x="2921000" y="1041400"/>
                    </a:lnTo>
                    <a:lnTo>
                      <a:pt x="2908300" y="1041400"/>
                    </a:lnTo>
                    <a:lnTo>
                      <a:pt x="2921000" y="1041400"/>
                    </a:lnTo>
                    <a:lnTo>
                      <a:pt x="2921000" y="1041400"/>
                    </a:lnTo>
                    <a:lnTo>
                      <a:pt x="2921000" y="1054100"/>
                    </a:lnTo>
                    <a:lnTo>
                      <a:pt x="2933700" y="1054100"/>
                    </a:lnTo>
                    <a:lnTo>
                      <a:pt x="2921000" y="1054100"/>
                    </a:lnTo>
                    <a:lnTo>
                      <a:pt x="2933700" y="1054100"/>
                    </a:lnTo>
                    <a:lnTo>
                      <a:pt x="2933700" y="1066800"/>
                    </a:lnTo>
                    <a:lnTo>
                      <a:pt x="2933700" y="1066800"/>
                    </a:lnTo>
                    <a:lnTo>
                      <a:pt x="2933700" y="1066800"/>
                    </a:lnTo>
                    <a:lnTo>
                      <a:pt x="2946400" y="1066800"/>
                    </a:lnTo>
                    <a:lnTo>
                      <a:pt x="2946400" y="1079500"/>
                    </a:lnTo>
                    <a:lnTo>
                      <a:pt x="2959100" y="1079500"/>
                    </a:lnTo>
                    <a:lnTo>
                      <a:pt x="2959100" y="1079500"/>
                    </a:lnTo>
                    <a:lnTo>
                      <a:pt x="2971800" y="1092200"/>
                    </a:lnTo>
                    <a:lnTo>
                      <a:pt x="2971800" y="1092200"/>
                    </a:lnTo>
                    <a:lnTo>
                      <a:pt x="3009900" y="1092200"/>
                    </a:lnTo>
                    <a:lnTo>
                      <a:pt x="3035300" y="1104900"/>
                    </a:lnTo>
                    <a:lnTo>
                      <a:pt x="3022600" y="1130300"/>
                    </a:lnTo>
                    <a:lnTo>
                      <a:pt x="3009900" y="1130300"/>
                    </a:lnTo>
                    <a:lnTo>
                      <a:pt x="3009900" y="1143000"/>
                    </a:lnTo>
                    <a:lnTo>
                      <a:pt x="3009900" y="1143000"/>
                    </a:lnTo>
                    <a:lnTo>
                      <a:pt x="2997200" y="1143000"/>
                    </a:lnTo>
                    <a:lnTo>
                      <a:pt x="3009900" y="1155700"/>
                    </a:lnTo>
                    <a:lnTo>
                      <a:pt x="3009900" y="1168400"/>
                    </a:lnTo>
                    <a:lnTo>
                      <a:pt x="3009900" y="11684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2997200" y="1193800"/>
                    </a:lnTo>
                    <a:lnTo>
                      <a:pt x="3022600" y="1193800"/>
                    </a:lnTo>
                    <a:lnTo>
                      <a:pt x="3035300" y="1193800"/>
                    </a:lnTo>
                    <a:lnTo>
                      <a:pt x="3035300" y="1193800"/>
                    </a:lnTo>
                    <a:lnTo>
                      <a:pt x="3035300" y="1193800"/>
                    </a:lnTo>
                    <a:lnTo>
                      <a:pt x="3022600" y="1206500"/>
                    </a:lnTo>
                    <a:lnTo>
                      <a:pt x="3060700" y="1206500"/>
                    </a:lnTo>
                    <a:lnTo>
                      <a:pt x="30607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86100" y="1206500"/>
                    </a:lnTo>
                    <a:lnTo>
                      <a:pt x="3086100" y="1219200"/>
                    </a:lnTo>
                    <a:lnTo>
                      <a:pt x="3098800" y="1219200"/>
                    </a:lnTo>
                    <a:lnTo>
                      <a:pt x="3086100" y="1219200"/>
                    </a:lnTo>
                    <a:lnTo>
                      <a:pt x="3086100" y="1219200"/>
                    </a:lnTo>
                    <a:lnTo>
                      <a:pt x="3086100" y="12192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36900" y="1244600"/>
                    </a:lnTo>
                    <a:lnTo>
                      <a:pt x="3136900" y="1244600"/>
                    </a:lnTo>
                    <a:lnTo>
                      <a:pt x="3136900" y="1244600"/>
                    </a:lnTo>
                    <a:lnTo>
                      <a:pt x="3124200" y="1257300"/>
                    </a:lnTo>
                    <a:lnTo>
                      <a:pt x="3124200" y="1257300"/>
                    </a:lnTo>
                    <a:lnTo>
                      <a:pt x="3098800" y="1257300"/>
                    </a:lnTo>
                    <a:lnTo>
                      <a:pt x="3111500" y="1270000"/>
                    </a:lnTo>
                    <a:lnTo>
                      <a:pt x="3124200" y="1270000"/>
                    </a:lnTo>
                    <a:lnTo>
                      <a:pt x="3124200" y="1282700"/>
                    </a:lnTo>
                    <a:lnTo>
                      <a:pt x="3111500" y="1282700"/>
                    </a:lnTo>
                    <a:lnTo>
                      <a:pt x="3124200" y="1282700"/>
                    </a:lnTo>
                    <a:lnTo>
                      <a:pt x="3124200" y="1282700"/>
                    </a:lnTo>
                    <a:lnTo>
                      <a:pt x="3136900" y="1282700"/>
                    </a:lnTo>
                    <a:lnTo>
                      <a:pt x="3136900" y="1295400"/>
                    </a:lnTo>
                    <a:lnTo>
                      <a:pt x="3162300" y="1295400"/>
                    </a:lnTo>
                    <a:lnTo>
                      <a:pt x="3162300" y="1295400"/>
                    </a:lnTo>
                    <a:lnTo>
                      <a:pt x="3162300" y="1295400"/>
                    </a:lnTo>
                    <a:lnTo>
                      <a:pt x="3149600" y="1308100"/>
                    </a:lnTo>
                    <a:lnTo>
                      <a:pt x="3149600" y="1308100"/>
                    </a:lnTo>
                    <a:lnTo>
                      <a:pt x="3149600" y="1320800"/>
                    </a:lnTo>
                    <a:lnTo>
                      <a:pt x="3136900" y="1320800"/>
                    </a:lnTo>
                    <a:lnTo>
                      <a:pt x="3136900" y="1320800"/>
                    </a:lnTo>
                    <a:lnTo>
                      <a:pt x="3149600" y="1320800"/>
                    </a:lnTo>
                    <a:lnTo>
                      <a:pt x="3175000" y="1320800"/>
                    </a:lnTo>
                    <a:lnTo>
                      <a:pt x="3162300" y="1333500"/>
                    </a:lnTo>
                    <a:lnTo>
                      <a:pt x="3149600" y="1333500"/>
                    </a:lnTo>
                    <a:lnTo>
                      <a:pt x="3124200" y="1333500"/>
                    </a:lnTo>
                    <a:lnTo>
                      <a:pt x="3111500" y="1333500"/>
                    </a:lnTo>
                    <a:lnTo>
                      <a:pt x="3111500" y="1333500"/>
                    </a:lnTo>
                    <a:lnTo>
                      <a:pt x="3111500" y="1346200"/>
                    </a:lnTo>
                    <a:lnTo>
                      <a:pt x="3111500" y="1346200"/>
                    </a:lnTo>
                    <a:lnTo>
                      <a:pt x="3136900" y="1346200"/>
                    </a:lnTo>
                    <a:lnTo>
                      <a:pt x="3124200" y="1358900"/>
                    </a:lnTo>
                    <a:lnTo>
                      <a:pt x="3124200" y="1358900"/>
                    </a:lnTo>
                    <a:lnTo>
                      <a:pt x="3124200" y="1358900"/>
                    </a:lnTo>
                    <a:lnTo>
                      <a:pt x="3098800" y="1358900"/>
                    </a:lnTo>
                    <a:lnTo>
                      <a:pt x="3098800" y="1384300"/>
                    </a:lnTo>
                    <a:lnTo>
                      <a:pt x="3086100" y="1384300"/>
                    </a:lnTo>
                    <a:lnTo>
                      <a:pt x="3086100" y="1384300"/>
                    </a:lnTo>
                    <a:lnTo>
                      <a:pt x="3098800" y="1384300"/>
                    </a:lnTo>
                    <a:lnTo>
                      <a:pt x="30988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24200" y="1384300"/>
                    </a:lnTo>
                    <a:lnTo>
                      <a:pt x="3136900" y="1384300"/>
                    </a:lnTo>
                    <a:lnTo>
                      <a:pt x="3149600" y="1384300"/>
                    </a:lnTo>
                    <a:lnTo>
                      <a:pt x="3149600" y="1397000"/>
                    </a:lnTo>
                    <a:lnTo>
                      <a:pt x="3162300" y="1409700"/>
                    </a:lnTo>
                    <a:lnTo>
                      <a:pt x="3162300" y="1397000"/>
                    </a:lnTo>
                    <a:lnTo>
                      <a:pt x="3175000" y="1409700"/>
                    </a:lnTo>
                    <a:lnTo>
                      <a:pt x="3175000" y="1397000"/>
                    </a:lnTo>
                    <a:lnTo>
                      <a:pt x="3187700" y="1397000"/>
                    </a:lnTo>
                    <a:lnTo>
                      <a:pt x="3187700" y="1409700"/>
                    </a:lnTo>
                    <a:lnTo>
                      <a:pt x="3213100" y="1409700"/>
                    </a:lnTo>
                    <a:lnTo>
                      <a:pt x="3213100" y="1397000"/>
                    </a:lnTo>
                    <a:lnTo>
                      <a:pt x="3225800" y="1397000"/>
                    </a:lnTo>
                    <a:lnTo>
                      <a:pt x="3213100" y="1409700"/>
                    </a:lnTo>
                    <a:lnTo>
                      <a:pt x="3200400" y="1409700"/>
                    </a:lnTo>
                    <a:lnTo>
                      <a:pt x="3200400" y="1422400"/>
                    </a:lnTo>
                    <a:lnTo>
                      <a:pt x="3200400" y="1409700"/>
                    </a:lnTo>
                    <a:lnTo>
                      <a:pt x="3187700" y="1422400"/>
                    </a:lnTo>
                    <a:lnTo>
                      <a:pt x="3187700" y="1422400"/>
                    </a:lnTo>
                    <a:lnTo>
                      <a:pt x="3200400" y="1435100"/>
                    </a:lnTo>
                    <a:lnTo>
                      <a:pt x="3187700" y="1435100"/>
                    </a:lnTo>
                    <a:lnTo>
                      <a:pt x="3175000" y="1435100"/>
                    </a:lnTo>
                    <a:lnTo>
                      <a:pt x="3175000" y="1435100"/>
                    </a:lnTo>
                    <a:lnTo>
                      <a:pt x="3162300" y="1435100"/>
                    </a:lnTo>
                    <a:lnTo>
                      <a:pt x="3162300" y="1435100"/>
                    </a:lnTo>
                    <a:lnTo>
                      <a:pt x="3175000" y="1435100"/>
                    </a:lnTo>
                    <a:lnTo>
                      <a:pt x="3162300" y="1435100"/>
                    </a:lnTo>
                    <a:lnTo>
                      <a:pt x="3149600" y="1435100"/>
                    </a:lnTo>
                    <a:lnTo>
                      <a:pt x="3136900" y="1435100"/>
                    </a:lnTo>
                    <a:lnTo>
                      <a:pt x="3136900" y="1447800"/>
                    </a:lnTo>
                    <a:lnTo>
                      <a:pt x="3136900" y="1435100"/>
                    </a:lnTo>
                    <a:lnTo>
                      <a:pt x="3136900" y="1447800"/>
                    </a:lnTo>
                    <a:lnTo>
                      <a:pt x="3124200" y="1447800"/>
                    </a:lnTo>
                    <a:lnTo>
                      <a:pt x="3111500" y="1447800"/>
                    </a:lnTo>
                    <a:lnTo>
                      <a:pt x="3086100" y="1447800"/>
                    </a:lnTo>
                    <a:lnTo>
                      <a:pt x="3086100" y="1447800"/>
                    </a:lnTo>
                    <a:lnTo>
                      <a:pt x="3073400" y="1447800"/>
                    </a:lnTo>
                    <a:lnTo>
                      <a:pt x="3073400" y="1460500"/>
                    </a:lnTo>
                    <a:lnTo>
                      <a:pt x="3048000" y="1447800"/>
                    </a:lnTo>
                    <a:lnTo>
                      <a:pt x="3048000" y="1460500"/>
                    </a:lnTo>
                    <a:lnTo>
                      <a:pt x="3060700" y="1473200"/>
                    </a:lnTo>
                    <a:lnTo>
                      <a:pt x="3060700" y="1485900"/>
                    </a:lnTo>
                    <a:lnTo>
                      <a:pt x="3073400" y="1485900"/>
                    </a:lnTo>
                    <a:lnTo>
                      <a:pt x="3060700" y="1485900"/>
                    </a:lnTo>
                    <a:lnTo>
                      <a:pt x="3073400" y="1485900"/>
                    </a:lnTo>
                    <a:lnTo>
                      <a:pt x="3073400" y="1485900"/>
                    </a:lnTo>
                    <a:lnTo>
                      <a:pt x="3060700" y="1485900"/>
                    </a:lnTo>
                    <a:lnTo>
                      <a:pt x="3060700" y="1498600"/>
                    </a:lnTo>
                    <a:lnTo>
                      <a:pt x="30607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48000" y="1511300"/>
                    </a:lnTo>
                    <a:lnTo>
                      <a:pt x="3048000" y="1524000"/>
                    </a:lnTo>
                    <a:lnTo>
                      <a:pt x="3022600" y="1549400"/>
                    </a:lnTo>
                    <a:lnTo>
                      <a:pt x="3048000" y="1562100"/>
                    </a:lnTo>
                    <a:lnTo>
                      <a:pt x="3048000" y="1562100"/>
                    </a:lnTo>
                    <a:lnTo>
                      <a:pt x="3048000" y="1574800"/>
                    </a:lnTo>
                    <a:lnTo>
                      <a:pt x="3060700" y="1574800"/>
                    </a:lnTo>
                    <a:lnTo>
                      <a:pt x="3073400" y="1574800"/>
                    </a:lnTo>
                    <a:lnTo>
                      <a:pt x="3073400" y="1574800"/>
                    </a:lnTo>
                    <a:lnTo>
                      <a:pt x="3073400" y="1574800"/>
                    </a:lnTo>
                    <a:lnTo>
                      <a:pt x="3098800" y="1574800"/>
                    </a:lnTo>
                    <a:lnTo>
                      <a:pt x="3124200" y="1574800"/>
                    </a:lnTo>
                    <a:lnTo>
                      <a:pt x="3124200" y="1587500"/>
                    </a:lnTo>
                    <a:lnTo>
                      <a:pt x="3111500" y="1600200"/>
                    </a:lnTo>
                    <a:lnTo>
                      <a:pt x="3124200" y="1600200"/>
                    </a:lnTo>
                    <a:lnTo>
                      <a:pt x="3136900" y="1600200"/>
                    </a:lnTo>
                    <a:lnTo>
                      <a:pt x="3136900" y="1600200"/>
                    </a:lnTo>
                    <a:lnTo>
                      <a:pt x="3149600" y="1600200"/>
                    </a:lnTo>
                    <a:lnTo>
                      <a:pt x="3136900" y="1625600"/>
                    </a:lnTo>
                    <a:lnTo>
                      <a:pt x="3111500" y="1625600"/>
                    </a:lnTo>
                    <a:lnTo>
                      <a:pt x="3098800" y="1612900"/>
                    </a:lnTo>
                    <a:lnTo>
                      <a:pt x="3060700" y="1600200"/>
                    </a:lnTo>
                    <a:lnTo>
                      <a:pt x="3060700" y="1600200"/>
                    </a:lnTo>
                    <a:lnTo>
                      <a:pt x="3009900" y="1587500"/>
                    </a:lnTo>
                    <a:lnTo>
                      <a:pt x="30099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71800" y="1562100"/>
                    </a:lnTo>
                    <a:lnTo>
                      <a:pt x="2971800" y="1562100"/>
                    </a:lnTo>
                    <a:lnTo>
                      <a:pt x="2971800" y="1549400"/>
                    </a:lnTo>
                    <a:lnTo>
                      <a:pt x="2971800" y="1549400"/>
                    </a:lnTo>
                    <a:lnTo>
                      <a:pt x="2971800" y="1549400"/>
                    </a:lnTo>
                    <a:lnTo>
                      <a:pt x="2984500" y="1536700"/>
                    </a:lnTo>
                    <a:lnTo>
                      <a:pt x="2971800" y="1536700"/>
                    </a:lnTo>
                    <a:lnTo>
                      <a:pt x="2971800" y="1536700"/>
                    </a:lnTo>
                    <a:lnTo>
                      <a:pt x="2959100" y="1536700"/>
                    </a:lnTo>
                    <a:lnTo>
                      <a:pt x="2959100" y="1536700"/>
                    </a:lnTo>
                    <a:lnTo>
                      <a:pt x="2933700" y="1524000"/>
                    </a:lnTo>
                    <a:lnTo>
                      <a:pt x="2933700" y="1511300"/>
                    </a:lnTo>
                    <a:lnTo>
                      <a:pt x="2933700" y="1511300"/>
                    </a:lnTo>
                    <a:lnTo>
                      <a:pt x="2933700" y="1511300"/>
                    </a:lnTo>
                    <a:lnTo>
                      <a:pt x="2921000" y="1511300"/>
                    </a:lnTo>
                    <a:lnTo>
                      <a:pt x="2908300" y="1511300"/>
                    </a:lnTo>
                    <a:lnTo>
                      <a:pt x="2908300" y="1524000"/>
                    </a:lnTo>
                    <a:lnTo>
                      <a:pt x="2908300" y="1524000"/>
                    </a:lnTo>
                    <a:lnTo>
                      <a:pt x="2908300" y="1511300"/>
                    </a:lnTo>
                    <a:lnTo>
                      <a:pt x="2882900" y="1511300"/>
                    </a:lnTo>
                    <a:lnTo>
                      <a:pt x="2895600" y="1511300"/>
                    </a:lnTo>
                    <a:lnTo>
                      <a:pt x="2882900" y="1511300"/>
                    </a:lnTo>
                    <a:lnTo>
                      <a:pt x="2870200" y="1511300"/>
                    </a:lnTo>
                    <a:lnTo>
                      <a:pt x="2844800" y="1498600"/>
                    </a:lnTo>
                    <a:lnTo>
                      <a:pt x="2844800" y="1485900"/>
                    </a:lnTo>
                    <a:lnTo>
                      <a:pt x="2832100" y="1485900"/>
                    </a:lnTo>
                    <a:lnTo>
                      <a:pt x="2832100" y="1485900"/>
                    </a:lnTo>
                    <a:lnTo>
                      <a:pt x="2819400" y="1485900"/>
                    </a:lnTo>
                    <a:lnTo>
                      <a:pt x="2832100" y="1473200"/>
                    </a:lnTo>
                    <a:lnTo>
                      <a:pt x="2832100" y="1473200"/>
                    </a:lnTo>
                    <a:lnTo>
                      <a:pt x="2832100" y="1473200"/>
                    </a:lnTo>
                    <a:lnTo>
                      <a:pt x="2819400" y="1473200"/>
                    </a:lnTo>
                    <a:lnTo>
                      <a:pt x="2819400" y="1473200"/>
                    </a:lnTo>
                    <a:lnTo>
                      <a:pt x="2806700" y="1473200"/>
                    </a:lnTo>
                    <a:lnTo>
                      <a:pt x="2806700" y="1460500"/>
                    </a:lnTo>
                    <a:lnTo>
                      <a:pt x="2781300" y="1460500"/>
                    </a:lnTo>
                    <a:lnTo>
                      <a:pt x="2781300" y="1473200"/>
                    </a:lnTo>
                    <a:lnTo>
                      <a:pt x="2768600" y="1473200"/>
                    </a:lnTo>
                    <a:lnTo>
                      <a:pt x="2755900" y="1460500"/>
                    </a:lnTo>
                    <a:lnTo>
                      <a:pt x="2755900" y="1460500"/>
                    </a:lnTo>
                    <a:lnTo>
                      <a:pt x="2755900" y="1460500"/>
                    </a:lnTo>
                    <a:lnTo>
                      <a:pt x="2705100" y="1460500"/>
                    </a:lnTo>
                    <a:lnTo>
                      <a:pt x="2705100" y="1473200"/>
                    </a:lnTo>
                    <a:lnTo>
                      <a:pt x="2717800" y="1473200"/>
                    </a:lnTo>
                    <a:lnTo>
                      <a:pt x="2705100" y="1473200"/>
                    </a:lnTo>
                    <a:lnTo>
                      <a:pt x="2692400" y="14732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705100" y="1498600"/>
                    </a:lnTo>
                    <a:lnTo>
                      <a:pt x="2705100" y="1498600"/>
                    </a:lnTo>
                    <a:lnTo>
                      <a:pt x="2692400" y="1498600"/>
                    </a:lnTo>
                    <a:lnTo>
                      <a:pt x="2679700" y="1498600"/>
                    </a:lnTo>
                    <a:lnTo>
                      <a:pt x="2679700" y="1498600"/>
                    </a:lnTo>
                    <a:lnTo>
                      <a:pt x="2679700" y="1511300"/>
                    </a:lnTo>
                    <a:lnTo>
                      <a:pt x="2679700" y="1511300"/>
                    </a:lnTo>
                    <a:lnTo>
                      <a:pt x="2679700" y="1524000"/>
                    </a:lnTo>
                    <a:lnTo>
                      <a:pt x="2679700" y="1524000"/>
                    </a:lnTo>
                    <a:lnTo>
                      <a:pt x="2679700" y="1524000"/>
                    </a:lnTo>
                    <a:lnTo>
                      <a:pt x="2692400" y="1524000"/>
                    </a:lnTo>
                    <a:lnTo>
                      <a:pt x="2679700" y="1524000"/>
                    </a:lnTo>
                    <a:lnTo>
                      <a:pt x="2692400" y="1524000"/>
                    </a:lnTo>
                    <a:lnTo>
                      <a:pt x="2692400" y="1536700"/>
                    </a:lnTo>
                    <a:lnTo>
                      <a:pt x="2692400" y="1536700"/>
                    </a:lnTo>
                    <a:lnTo>
                      <a:pt x="2692400" y="1536700"/>
                    </a:lnTo>
                    <a:lnTo>
                      <a:pt x="2705100" y="1536700"/>
                    </a:lnTo>
                    <a:lnTo>
                      <a:pt x="2705100" y="1536700"/>
                    </a:lnTo>
                    <a:lnTo>
                      <a:pt x="2705100" y="1536700"/>
                    </a:lnTo>
                    <a:lnTo>
                      <a:pt x="2692400" y="1549400"/>
                    </a:lnTo>
                    <a:lnTo>
                      <a:pt x="2679700" y="1562100"/>
                    </a:lnTo>
                    <a:lnTo>
                      <a:pt x="2667000" y="1574800"/>
                    </a:lnTo>
                    <a:lnTo>
                      <a:pt x="2667000" y="1574800"/>
                    </a:lnTo>
                    <a:lnTo>
                      <a:pt x="2654300" y="1574800"/>
                    </a:lnTo>
                    <a:lnTo>
                      <a:pt x="2641600" y="1587500"/>
                    </a:lnTo>
                    <a:lnTo>
                      <a:pt x="2641600" y="1587500"/>
                    </a:lnTo>
                    <a:lnTo>
                      <a:pt x="2641600" y="1600200"/>
                    </a:lnTo>
                    <a:lnTo>
                      <a:pt x="2628900" y="1587500"/>
                    </a:lnTo>
                    <a:lnTo>
                      <a:pt x="2616200" y="1600200"/>
                    </a:lnTo>
                    <a:lnTo>
                      <a:pt x="2603500" y="1600200"/>
                    </a:lnTo>
                    <a:lnTo>
                      <a:pt x="2578100" y="1651000"/>
                    </a:lnTo>
                    <a:lnTo>
                      <a:pt x="2590800" y="1651000"/>
                    </a:lnTo>
                    <a:lnTo>
                      <a:pt x="2590800" y="1651000"/>
                    </a:lnTo>
                    <a:lnTo>
                      <a:pt x="2603500" y="1651000"/>
                    </a:lnTo>
                    <a:lnTo>
                      <a:pt x="2616200" y="1651000"/>
                    </a:lnTo>
                    <a:lnTo>
                      <a:pt x="2628900" y="1663700"/>
                    </a:lnTo>
                    <a:lnTo>
                      <a:pt x="2628900" y="1663700"/>
                    </a:lnTo>
                    <a:lnTo>
                      <a:pt x="2628900" y="1663700"/>
                    </a:lnTo>
                    <a:lnTo>
                      <a:pt x="2616200" y="1676400"/>
                    </a:lnTo>
                    <a:lnTo>
                      <a:pt x="2641600" y="1689100"/>
                    </a:lnTo>
                    <a:lnTo>
                      <a:pt x="2641600" y="1689100"/>
                    </a:lnTo>
                    <a:lnTo>
                      <a:pt x="2641600" y="1689100"/>
                    </a:lnTo>
                    <a:lnTo>
                      <a:pt x="2641600" y="1701800"/>
                    </a:lnTo>
                    <a:lnTo>
                      <a:pt x="2641600" y="1701800"/>
                    </a:lnTo>
                    <a:lnTo>
                      <a:pt x="2641600" y="1714500"/>
                    </a:lnTo>
                    <a:lnTo>
                      <a:pt x="2628900" y="1714500"/>
                    </a:lnTo>
                    <a:lnTo>
                      <a:pt x="2628900" y="1714500"/>
                    </a:lnTo>
                    <a:lnTo>
                      <a:pt x="2616200" y="1714500"/>
                    </a:lnTo>
                    <a:lnTo>
                      <a:pt x="2616200" y="1714500"/>
                    </a:lnTo>
                    <a:lnTo>
                      <a:pt x="2603500" y="1714500"/>
                    </a:lnTo>
                    <a:lnTo>
                      <a:pt x="2603500" y="1701800"/>
                    </a:lnTo>
                    <a:lnTo>
                      <a:pt x="2616200" y="1701800"/>
                    </a:lnTo>
                    <a:lnTo>
                      <a:pt x="2616200" y="1689100"/>
                    </a:lnTo>
                    <a:lnTo>
                      <a:pt x="2603500" y="1676400"/>
                    </a:lnTo>
                    <a:lnTo>
                      <a:pt x="2590800" y="1676400"/>
                    </a:lnTo>
                    <a:lnTo>
                      <a:pt x="2540000" y="1676400"/>
                    </a:lnTo>
                    <a:lnTo>
                      <a:pt x="2552700" y="1676400"/>
                    </a:lnTo>
                    <a:lnTo>
                      <a:pt x="2540000" y="1676400"/>
                    </a:lnTo>
                    <a:lnTo>
                      <a:pt x="2527300" y="1701800"/>
                    </a:lnTo>
                    <a:lnTo>
                      <a:pt x="2514600" y="1701800"/>
                    </a:lnTo>
                    <a:lnTo>
                      <a:pt x="2514600" y="1689100"/>
                    </a:lnTo>
                    <a:lnTo>
                      <a:pt x="2501900" y="1689100"/>
                    </a:lnTo>
                    <a:lnTo>
                      <a:pt x="2476500" y="1689100"/>
                    </a:lnTo>
                    <a:lnTo>
                      <a:pt x="2476500" y="1689100"/>
                    </a:lnTo>
                    <a:lnTo>
                      <a:pt x="2438400" y="1689100"/>
                    </a:lnTo>
                    <a:lnTo>
                      <a:pt x="2438400" y="1701800"/>
                    </a:lnTo>
                    <a:lnTo>
                      <a:pt x="2425700" y="1701800"/>
                    </a:lnTo>
                    <a:lnTo>
                      <a:pt x="2413000" y="1714500"/>
                    </a:lnTo>
                    <a:lnTo>
                      <a:pt x="2400300" y="1714500"/>
                    </a:lnTo>
                    <a:lnTo>
                      <a:pt x="2400300" y="1727200"/>
                    </a:lnTo>
                    <a:lnTo>
                      <a:pt x="2413000" y="1727200"/>
                    </a:lnTo>
                    <a:lnTo>
                      <a:pt x="2400300" y="1739900"/>
                    </a:lnTo>
                    <a:lnTo>
                      <a:pt x="2387600" y="1727200"/>
                    </a:lnTo>
                    <a:lnTo>
                      <a:pt x="2374900" y="1765300"/>
                    </a:lnTo>
                    <a:lnTo>
                      <a:pt x="2349500" y="1765300"/>
                    </a:lnTo>
                    <a:lnTo>
                      <a:pt x="2349500" y="1765300"/>
                    </a:lnTo>
                    <a:lnTo>
                      <a:pt x="2349500" y="1765300"/>
                    </a:lnTo>
                    <a:lnTo>
                      <a:pt x="2349500" y="1778000"/>
                    </a:lnTo>
                    <a:lnTo>
                      <a:pt x="2336800" y="1778000"/>
                    </a:lnTo>
                    <a:lnTo>
                      <a:pt x="2324100" y="1778000"/>
                    </a:lnTo>
                    <a:lnTo>
                      <a:pt x="2311400" y="1790700"/>
                    </a:lnTo>
                    <a:lnTo>
                      <a:pt x="2298700" y="1803400"/>
                    </a:lnTo>
                    <a:lnTo>
                      <a:pt x="2298700" y="1803400"/>
                    </a:lnTo>
                    <a:lnTo>
                      <a:pt x="2298700" y="1803400"/>
                    </a:lnTo>
                    <a:lnTo>
                      <a:pt x="2286000" y="1803400"/>
                    </a:lnTo>
                    <a:lnTo>
                      <a:pt x="2273300" y="1790700"/>
                    </a:lnTo>
                    <a:lnTo>
                      <a:pt x="2197100" y="1790700"/>
                    </a:lnTo>
                    <a:lnTo>
                      <a:pt x="2184400" y="1803400"/>
                    </a:lnTo>
                    <a:lnTo>
                      <a:pt x="2171700" y="1790700"/>
                    </a:lnTo>
                    <a:lnTo>
                      <a:pt x="2171700" y="1803400"/>
                    </a:lnTo>
                    <a:lnTo>
                      <a:pt x="2171700" y="1803400"/>
                    </a:lnTo>
                    <a:lnTo>
                      <a:pt x="2159000" y="1816100"/>
                    </a:lnTo>
                    <a:lnTo>
                      <a:pt x="2159000" y="1816100"/>
                    </a:lnTo>
                    <a:lnTo>
                      <a:pt x="2146300" y="1803400"/>
                    </a:lnTo>
                    <a:lnTo>
                      <a:pt x="2146300" y="1816100"/>
                    </a:lnTo>
                    <a:lnTo>
                      <a:pt x="2133600" y="1816100"/>
                    </a:lnTo>
                    <a:lnTo>
                      <a:pt x="2108200" y="1816100"/>
                    </a:lnTo>
                    <a:lnTo>
                      <a:pt x="2120900" y="1816100"/>
                    </a:lnTo>
                    <a:lnTo>
                      <a:pt x="2120900" y="1828800"/>
                    </a:lnTo>
                    <a:lnTo>
                      <a:pt x="2108200" y="1828800"/>
                    </a:lnTo>
                    <a:lnTo>
                      <a:pt x="2108200" y="1828800"/>
                    </a:lnTo>
                    <a:lnTo>
                      <a:pt x="2120900" y="1828800"/>
                    </a:lnTo>
                    <a:lnTo>
                      <a:pt x="2120900" y="1841500"/>
                    </a:lnTo>
                    <a:lnTo>
                      <a:pt x="2108200" y="1841500"/>
                    </a:lnTo>
                    <a:lnTo>
                      <a:pt x="2095500" y="1854200"/>
                    </a:lnTo>
                    <a:lnTo>
                      <a:pt x="2082800" y="1854200"/>
                    </a:lnTo>
                    <a:lnTo>
                      <a:pt x="2082800" y="1854200"/>
                    </a:lnTo>
                    <a:lnTo>
                      <a:pt x="2070100" y="1841500"/>
                    </a:lnTo>
                    <a:lnTo>
                      <a:pt x="2070100" y="1854200"/>
                    </a:lnTo>
                    <a:lnTo>
                      <a:pt x="2032000" y="1841500"/>
                    </a:lnTo>
                    <a:lnTo>
                      <a:pt x="1930400" y="1803400"/>
                    </a:lnTo>
                    <a:lnTo>
                      <a:pt x="1930400" y="1828800"/>
                    </a:lnTo>
                    <a:lnTo>
                      <a:pt x="1905000" y="1841500"/>
                    </a:lnTo>
                    <a:lnTo>
                      <a:pt x="1803400" y="1816100"/>
                    </a:lnTo>
                    <a:lnTo>
                      <a:pt x="1676400" y="1803400"/>
                    </a:lnTo>
                    <a:lnTo>
                      <a:pt x="1701800" y="1778000"/>
                    </a:lnTo>
                    <a:lnTo>
                      <a:pt x="1676400" y="1778000"/>
                    </a:lnTo>
                    <a:lnTo>
                      <a:pt x="1663700" y="1778000"/>
                    </a:lnTo>
                    <a:lnTo>
                      <a:pt x="1651000" y="1778000"/>
                    </a:lnTo>
                    <a:lnTo>
                      <a:pt x="1638300" y="1778000"/>
                    </a:lnTo>
                    <a:lnTo>
                      <a:pt x="1612900" y="1765300"/>
                    </a:lnTo>
                    <a:lnTo>
                      <a:pt x="1600200" y="1752600"/>
                    </a:lnTo>
                    <a:lnTo>
                      <a:pt x="1524000" y="1727200"/>
                    </a:lnTo>
                    <a:lnTo>
                      <a:pt x="1473200" y="1727200"/>
                    </a:lnTo>
                    <a:lnTo>
                      <a:pt x="1447800" y="1701800"/>
                    </a:lnTo>
                    <a:lnTo>
                      <a:pt x="1435100" y="1701800"/>
                    </a:lnTo>
                    <a:lnTo>
                      <a:pt x="1435100" y="1701800"/>
                    </a:lnTo>
                    <a:lnTo>
                      <a:pt x="1409700" y="1701800"/>
                    </a:lnTo>
                    <a:lnTo>
                      <a:pt x="1409700" y="1701800"/>
                    </a:lnTo>
                    <a:lnTo>
                      <a:pt x="1384300" y="1689100"/>
                    </a:lnTo>
                    <a:lnTo>
                      <a:pt x="1397000" y="1689100"/>
                    </a:lnTo>
                    <a:lnTo>
                      <a:pt x="1384300" y="1689100"/>
                    </a:lnTo>
                    <a:lnTo>
                      <a:pt x="1371600" y="1689100"/>
                    </a:lnTo>
                    <a:lnTo>
                      <a:pt x="1358900" y="1663700"/>
                    </a:lnTo>
                    <a:lnTo>
                      <a:pt x="1346200" y="1663700"/>
                    </a:lnTo>
                    <a:lnTo>
                      <a:pt x="1333500" y="1663700"/>
                    </a:lnTo>
                    <a:lnTo>
                      <a:pt x="1320800" y="1663700"/>
                    </a:lnTo>
                    <a:lnTo>
                      <a:pt x="1320800" y="1663700"/>
                    </a:lnTo>
                    <a:lnTo>
                      <a:pt x="1320800" y="1663700"/>
                    </a:lnTo>
                    <a:lnTo>
                      <a:pt x="1295400" y="1651000"/>
                    </a:lnTo>
                    <a:lnTo>
                      <a:pt x="1270000" y="1638300"/>
                    </a:lnTo>
                    <a:lnTo>
                      <a:pt x="1270000" y="1638300"/>
                    </a:lnTo>
                    <a:lnTo>
                      <a:pt x="1244600" y="1638300"/>
                    </a:lnTo>
                    <a:lnTo>
                      <a:pt x="1244600" y="1625600"/>
                    </a:lnTo>
                    <a:lnTo>
                      <a:pt x="1219200" y="1625600"/>
                    </a:lnTo>
                    <a:lnTo>
                      <a:pt x="1231900" y="1625600"/>
                    </a:lnTo>
                    <a:lnTo>
                      <a:pt x="1206500" y="1625600"/>
                    </a:lnTo>
                    <a:lnTo>
                      <a:pt x="1193800" y="1612900"/>
                    </a:lnTo>
                    <a:lnTo>
                      <a:pt x="1168400" y="1600200"/>
                    </a:lnTo>
                    <a:lnTo>
                      <a:pt x="1155700" y="1600200"/>
                    </a:lnTo>
                    <a:lnTo>
                      <a:pt x="1143000" y="1600200"/>
                    </a:lnTo>
                    <a:lnTo>
                      <a:pt x="1130300" y="1600200"/>
                    </a:lnTo>
                    <a:lnTo>
                      <a:pt x="1104900" y="1587500"/>
                    </a:lnTo>
                    <a:lnTo>
                      <a:pt x="1066800" y="1574800"/>
                    </a:lnTo>
                    <a:lnTo>
                      <a:pt x="1117600" y="1574800"/>
                    </a:lnTo>
                    <a:lnTo>
                      <a:pt x="1130300" y="1562100"/>
                    </a:lnTo>
                    <a:lnTo>
                      <a:pt x="1130300" y="1562100"/>
                    </a:lnTo>
                    <a:lnTo>
                      <a:pt x="1130300" y="1549400"/>
                    </a:lnTo>
                    <a:lnTo>
                      <a:pt x="1143000" y="1536700"/>
                    </a:lnTo>
                    <a:lnTo>
                      <a:pt x="1155700" y="1536700"/>
                    </a:lnTo>
                    <a:lnTo>
                      <a:pt x="1155700" y="1536700"/>
                    </a:lnTo>
                    <a:lnTo>
                      <a:pt x="1155700" y="1524000"/>
                    </a:lnTo>
                    <a:lnTo>
                      <a:pt x="1155700" y="1511300"/>
                    </a:lnTo>
                    <a:lnTo>
                      <a:pt x="1155700" y="1511300"/>
                    </a:lnTo>
                    <a:lnTo>
                      <a:pt x="1143000" y="1511300"/>
                    </a:lnTo>
                    <a:lnTo>
                      <a:pt x="1143000" y="1498600"/>
                    </a:lnTo>
                    <a:lnTo>
                      <a:pt x="1168400" y="1498600"/>
                    </a:lnTo>
                    <a:lnTo>
                      <a:pt x="1193800" y="14986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73200"/>
                    </a:lnTo>
                    <a:lnTo>
                      <a:pt x="1193800" y="1473200"/>
                    </a:lnTo>
                    <a:lnTo>
                      <a:pt x="1206500" y="1473200"/>
                    </a:lnTo>
                    <a:lnTo>
                      <a:pt x="1206500" y="1473200"/>
                    </a:lnTo>
                    <a:lnTo>
                      <a:pt x="1206500" y="1460500"/>
                    </a:lnTo>
                    <a:lnTo>
                      <a:pt x="1181100" y="1460500"/>
                    </a:lnTo>
                    <a:lnTo>
                      <a:pt x="1181100" y="1460500"/>
                    </a:lnTo>
                    <a:lnTo>
                      <a:pt x="1181100" y="1460500"/>
                    </a:lnTo>
                    <a:lnTo>
                      <a:pt x="1181100" y="1447800"/>
                    </a:lnTo>
                    <a:lnTo>
                      <a:pt x="1181100" y="1447800"/>
                    </a:lnTo>
                    <a:lnTo>
                      <a:pt x="1181100" y="1447800"/>
                    </a:lnTo>
                    <a:lnTo>
                      <a:pt x="1168400" y="1447800"/>
                    </a:lnTo>
                    <a:lnTo>
                      <a:pt x="1155700" y="1447800"/>
                    </a:lnTo>
                    <a:lnTo>
                      <a:pt x="1168400" y="1447800"/>
                    </a:lnTo>
                    <a:lnTo>
                      <a:pt x="1168400" y="1447800"/>
                    </a:lnTo>
                    <a:lnTo>
                      <a:pt x="1168400" y="1435100"/>
                    </a:lnTo>
                    <a:lnTo>
                      <a:pt x="1168400" y="1435100"/>
                    </a:lnTo>
                    <a:lnTo>
                      <a:pt x="1168400" y="1435100"/>
                    </a:lnTo>
                    <a:lnTo>
                      <a:pt x="1155700" y="1435100"/>
                    </a:lnTo>
                    <a:lnTo>
                      <a:pt x="1143000" y="1435100"/>
                    </a:lnTo>
                    <a:lnTo>
                      <a:pt x="1143000" y="1435100"/>
                    </a:lnTo>
                    <a:lnTo>
                      <a:pt x="1155700" y="1422400"/>
                    </a:lnTo>
                    <a:lnTo>
                      <a:pt x="1143000" y="1409700"/>
                    </a:lnTo>
                    <a:lnTo>
                      <a:pt x="1155700" y="1422400"/>
                    </a:lnTo>
                    <a:lnTo>
                      <a:pt x="1155700" y="14097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30300" y="13970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68400" y="1397000"/>
                    </a:lnTo>
                    <a:lnTo>
                      <a:pt x="1168400" y="1384300"/>
                    </a:lnTo>
                    <a:lnTo>
                      <a:pt x="1181100" y="1384300"/>
                    </a:lnTo>
                    <a:lnTo>
                      <a:pt x="1193800" y="1371600"/>
                    </a:lnTo>
                    <a:lnTo>
                      <a:pt x="1206500" y="1371600"/>
                    </a:lnTo>
                    <a:lnTo>
                      <a:pt x="1181100" y="1358900"/>
                    </a:lnTo>
                    <a:lnTo>
                      <a:pt x="1193800" y="1358900"/>
                    </a:lnTo>
                    <a:lnTo>
                      <a:pt x="1193800" y="1358900"/>
                    </a:lnTo>
                    <a:lnTo>
                      <a:pt x="1181100" y="1358900"/>
                    </a:lnTo>
                    <a:lnTo>
                      <a:pt x="1181100" y="1346200"/>
                    </a:lnTo>
                    <a:lnTo>
                      <a:pt x="1181100" y="1333500"/>
                    </a:lnTo>
                    <a:lnTo>
                      <a:pt x="1168400" y="1333500"/>
                    </a:lnTo>
                    <a:lnTo>
                      <a:pt x="1155700" y="1320800"/>
                    </a:lnTo>
                    <a:lnTo>
                      <a:pt x="1143000" y="1320800"/>
                    </a:lnTo>
                    <a:lnTo>
                      <a:pt x="1168400" y="1308100"/>
                    </a:lnTo>
                    <a:lnTo>
                      <a:pt x="1168400" y="1308100"/>
                    </a:lnTo>
                    <a:lnTo>
                      <a:pt x="1181100" y="1320800"/>
                    </a:lnTo>
                    <a:lnTo>
                      <a:pt x="1181100" y="1308100"/>
                    </a:lnTo>
                    <a:lnTo>
                      <a:pt x="1206500" y="1308100"/>
                    </a:lnTo>
                    <a:lnTo>
                      <a:pt x="1219200" y="1270000"/>
                    </a:lnTo>
                    <a:lnTo>
                      <a:pt x="1231900" y="1270000"/>
                    </a:lnTo>
                    <a:lnTo>
                      <a:pt x="1231900" y="1257300"/>
                    </a:lnTo>
                    <a:lnTo>
                      <a:pt x="1231900" y="1257300"/>
                    </a:lnTo>
                    <a:lnTo>
                      <a:pt x="1231900" y="1257300"/>
                    </a:lnTo>
                    <a:lnTo>
                      <a:pt x="1219200" y="1257300"/>
                    </a:lnTo>
                    <a:lnTo>
                      <a:pt x="1193800" y="1257300"/>
                    </a:lnTo>
                    <a:lnTo>
                      <a:pt x="1193800" y="1244600"/>
                    </a:lnTo>
                    <a:lnTo>
                      <a:pt x="1193800" y="1244600"/>
                    </a:lnTo>
                    <a:lnTo>
                      <a:pt x="1181100" y="1257300"/>
                    </a:lnTo>
                    <a:lnTo>
                      <a:pt x="1168400" y="1244600"/>
                    </a:lnTo>
                    <a:lnTo>
                      <a:pt x="1168400" y="1244600"/>
                    </a:lnTo>
                    <a:lnTo>
                      <a:pt x="1168400" y="1244600"/>
                    </a:lnTo>
                    <a:lnTo>
                      <a:pt x="1168400" y="1231900"/>
                    </a:lnTo>
                    <a:lnTo>
                      <a:pt x="1143000" y="1231900"/>
                    </a:lnTo>
                    <a:lnTo>
                      <a:pt x="1143000" y="1231900"/>
                    </a:lnTo>
                    <a:lnTo>
                      <a:pt x="1130300" y="1231900"/>
                    </a:lnTo>
                    <a:lnTo>
                      <a:pt x="1130300" y="1231900"/>
                    </a:lnTo>
                    <a:lnTo>
                      <a:pt x="1117600" y="1231900"/>
                    </a:lnTo>
                    <a:lnTo>
                      <a:pt x="1104900" y="1219200"/>
                    </a:lnTo>
                    <a:lnTo>
                      <a:pt x="1092200" y="1206500"/>
                    </a:lnTo>
                    <a:lnTo>
                      <a:pt x="1117600" y="1181100"/>
                    </a:lnTo>
                    <a:lnTo>
                      <a:pt x="1092200" y="1181100"/>
                    </a:lnTo>
                    <a:lnTo>
                      <a:pt x="1092200" y="1168400"/>
                    </a:lnTo>
                    <a:lnTo>
                      <a:pt x="1079500" y="1155700"/>
                    </a:lnTo>
                    <a:lnTo>
                      <a:pt x="1079500" y="1155700"/>
                    </a:lnTo>
                    <a:lnTo>
                      <a:pt x="1066800" y="1155700"/>
                    </a:lnTo>
                    <a:lnTo>
                      <a:pt x="1054100" y="1155700"/>
                    </a:lnTo>
                    <a:lnTo>
                      <a:pt x="1054100" y="1168400"/>
                    </a:lnTo>
                    <a:lnTo>
                      <a:pt x="977900" y="1155700"/>
                    </a:lnTo>
                    <a:lnTo>
                      <a:pt x="977900" y="1143000"/>
                    </a:lnTo>
                    <a:lnTo>
                      <a:pt x="965200" y="1143000"/>
                    </a:lnTo>
                    <a:lnTo>
                      <a:pt x="952500" y="1143000"/>
                    </a:lnTo>
                    <a:lnTo>
                      <a:pt x="965200" y="1130300"/>
                    </a:lnTo>
                    <a:lnTo>
                      <a:pt x="952500" y="1130300"/>
                    </a:lnTo>
                    <a:lnTo>
                      <a:pt x="939800" y="1143000"/>
                    </a:lnTo>
                    <a:lnTo>
                      <a:pt x="914400" y="1130300"/>
                    </a:lnTo>
                    <a:lnTo>
                      <a:pt x="927100" y="1117600"/>
                    </a:lnTo>
                    <a:lnTo>
                      <a:pt x="914400" y="1117600"/>
                    </a:lnTo>
                    <a:lnTo>
                      <a:pt x="901700" y="1130300"/>
                    </a:lnTo>
                    <a:lnTo>
                      <a:pt x="876300" y="1130300"/>
                    </a:lnTo>
                    <a:lnTo>
                      <a:pt x="889000" y="1117600"/>
                    </a:lnTo>
                    <a:lnTo>
                      <a:pt x="876300" y="1117600"/>
                    </a:lnTo>
                    <a:lnTo>
                      <a:pt x="876300" y="1104900"/>
                    </a:lnTo>
                    <a:lnTo>
                      <a:pt x="863600" y="1104900"/>
                    </a:lnTo>
                    <a:lnTo>
                      <a:pt x="863600" y="1117600"/>
                    </a:lnTo>
                    <a:lnTo>
                      <a:pt x="863600" y="1104900"/>
                    </a:lnTo>
                    <a:lnTo>
                      <a:pt x="863600" y="1104900"/>
                    </a:lnTo>
                    <a:lnTo>
                      <a:pt x="863600" y="1104900"/>
                    </a:lnTo>
                    <a:lnTo>
                      <a:pt x="876300" y="1104900"/>
                    </a:lnTo>
                    <a:lnTo>
                      <a:pt x="876300" y="1092200"/>
                    </a:lnTo>
                    <a:lnTo>
                      <a:pt x="876300" y="1092200"/>
                    </a:lnTo>
                    <a:lnTo>
                      <a:pt x="889000" y="1092200"/>
                    </a:lnTo>
                    <a:lnTo>
                      <a:pt x="889000" y="1079500"/>
                    </a:lnTo>
                    <a:lnTo>
                      <a:pt x="825500" y="1066800"/>
                    </a:lnTo>
                    <a:lnTo>
                      <a:pt x="800100" y="1079500"/>
                    </a:lnTo>
                    <a:lnTo>
                      <a:pt x="800100" y="1079500"/>
                    </a:lnTo>
                    <a:lnTo>
                      <a:pt x="787400" y="1092200"/>
                    </a:lnTo>
                    <a:lnTo>
                      <a:pt x="787400" y="1092200"/>
                    </a:lnTo>
                    <a:lnTo>
                      <a:pt x="774700" y="1079500"/>
                    </a:lnTo>
                    <a:lnTo>
                      <a:pt x="774700" y="1092200"/>
                    </a:lnTo>
                    <a:lnTo>
                      <a:pt x="749300" y="1104900"/>
                    </a:lnTo>
                    <a:lnTo>
                      <a:pt x="774700" y="1092200"/>
                    </a:lnTo>
                    <a:lnTo>
                      <a:pt x="774700" y="1092200"/>
                    </a:lnTo>
                    <a:lnTo>
                      <a:pt x="787400" y="1092200"/>
                    </a:lnTo>
                    <a:lnTo>
                      <a:pt x="800100" y="1079500"/>
                    </a:lnTo>
                    <a:lnTo>
                      <a:pt x="812800" y="1079500"/>
                    </a:lnTo>
                    <a:lnTo>
                      <a:pt x="825500" y="1092200"/>
                    </a:lnTo>
                    <a:lnTo>
                      <a:pt x="825500" y="1092200"/>
                    </a:lnTo>
                    <a:lnTo>
                      <a:pt x="812800" y="1092200"/>
                    </a:lnTo>
                    <a:lnTo>
                      <a:pt x="800100" y="1092200"/>
                    </a:lnTo>
                    <a:lnTo>
                      <a:pt x="787400" y="1104900"/>
                    </a:lnTo>
                    <a:lnTo>
                      <a:pt x="787400" y="1104900"/>
                    </a:lnTo>
                    <a:lnTo>
                      <a:pt x="787400" y="1117600"/>
                    </a:lnTo>
                    <a:lnTo>
                      <a:pt x="787400" y="1117600"/>
                    </a:lnTo>
                    <a:lnTo>
                      <a:pt x="774700" y="1143000"/>
                    </a:lnTo>
                    <a:lnTo>
                      <a:pt x="762000" y="1143000"/>
                    </a:lnTo>
                    <a:lnTo>
                      <a:pt x="762000" y="1143000"/>
                    </a:lnTo>
                    <a:lnTo>
                      <a:pt x="736600" y="1155700"/>
                    </a:lnTo>
                    <a:lnTo>
                      <a:pt x="723900" y="1155700"/>
                    </a:lnTo>
                    <a:lnTo>
                      <a:pt x="736600" y="1155700"/>
                    </a:lnTo>
                    <a:lnTo>
                      <a:pt x="711200" y="1143000"/>
                    </a:lnTo>
                    <a:lnTo>
                      <a:pt x="723900" y="1143000"/>
                    </a:lnTo>
                    <a:lnTo>
                      <a:pt x="711200" y="1143000"/>
                    </a:lnTo>
                    <a:lnTo>
                      <a:pt x="698500" y="1130300"/>
                    </a:lnTo>
                    <a:lnTo>
                      <a:pt x="673100" y="1130300"/>
                    </a:lnTo>
                    <a:lnTo>
                      <a:pt x="660400" y="1143000"/>
                    </a:lnTo>
                    <a:lnTo>
                      <a:pt x="660400" y="1130300"/>
                    </a:lnTo>
                    <a:lnTo>
                      <a:pt x="596900" y="1117600"/>
                    </a:lnTo>
                    <a:lnTo>
                      <a:pt x="584200" y="1130300"/>
                    </a:lnTo>
                    <a:lnTo>
                      <a:pt x="571500" y="1130300"/>
                    </a:lnTo>
                    <a:lnTo>
                      <a:pt x="571500" y="1143000"/>
                    </a:lnTo>
                    <a:lnTo>
                      <a:pt x="571500" y="1143000"/>
                    </a:lnTo>
                    <a:lnTo>
                      <a:pt x="558800" y="1143000"/>
                    </a:lnTo>
                    <a:lnTo>
                      <a:pt x="533400" y="1130300"/>
                    </a:lnTo>
                    <a:lnTo>
                      <a:pt x="533400" y="1143000"/>
                    </a:lnTo>
                    <a:lnTo>
                      <a:pt x="533400" y="1143000"/>
                    </a:lnTo>
                    <a:lnTo>
                      <a:pt x="508000" y="1155700"/>
                    </a:lnTo>
                    <a:lnTo>
                      <a:pt x="495300" y="1155700"/>
                    </a:lnTo>
                    <a:lnTo>
                      <a:pt x="482600" y="1155700"/>
                    </a:lnTo>
                    <a:lnTo>
                      <a:pt x="469900" y="1155700"/>
                    </a:lnTo>
                    <a:lnTo>
                      <a:pt x="469900" y="1155700"/>
                    </a:lnTo>
                    <a:lnTo>
                      <a:pt x="457200" y="1155700"/>
                    </a:lnTo>
                    <a:lnTo>
                      <a:pt x="457200" y="1155700"/>
                    </a:lnTo>
                    <a:lnTo>
                      <a:pt x="444500" y="1143000"/>
                    </a:lnTo>
                    <a:lnTo>
                      <a:pt x="431800" y="1143000"/>
                    </a:lnTo>
                    <a:lnTo>
                      <a:pt x="419100" y="1143000"/>
                    </a:lnTo>
                    <a:lnTo>
                      <a:pt x="419100" y="1155700"/>
                    </a:lnTo>
                    <a:lnTo>
                      <a:pt x="431800" y="1155700"/>
                    </a:lnTo>
                    <a:lnTo>
                      <a:pt x="431800" y="1155700"/>
                    </a:lnTo>
                    <a:lnTo>
                      <a:pt x="419100" y="1155700"/>
                    </a:lnTo>
                    <a:lnTo>
                      <a:pt x="419100" y="1168400"/>
                    </a:lnTo>
                    <a:lnTo>
                      <a:pt x="393700" y="1168400"/>
                    </a:lnTo>
                    <a:lnTo>
                      <a:pt x="393700" y="1181100"/>
                    </a:lnTo>
                    <a:lnTo>
                      <a:pt x="393700" y="1181100"/>
                    </a:lnTo>
                    <a:lnTo>
                      <a:pt x="393700" y="1181100"/>
                    </a:lnTo>
                    <a:lnTo>
                      <a:pt x="393700" y="1193800"/>
                    </a:lnTo>
                    <a:lnTo>
                      <a:pt x="393700" y="1193800"/>
                    </a:lnTo>
                    <a:lnTo>
                      <a:pt x="406400" y="1206500"/>
                    </a:lnTo>
                    <a:lnTo>
                      <a:pt x="406400" y="1206500"/>
                    </a:lnTo>
                    <a:lnTo>
                      <a:pt x="381000" y="1219200"/>
                    </a:lnTo>
                    <a:lnTo>
                      <a:pt x="381000" y="1231900"/>
                    </a:lnTo>
                    <a:lnTo>
                      <a:pt x="368300" y="1231900"/>
                    </a:lnTo>
                    <a:lnTo>
                      <a:pt x="368300" y="1219200"/>
                    </a:lnTo>
                    <a:lnTo>
                      <a:pt x="368300" y="1219200"/>
                    </a:lnTo>
                    <a:lnTo>
                      <a:pt x="368300" y="1219200"/>
                    </a:lnTo>
                    <a:lnTo>
                      <a:pt x="368300" y="1206500"/>
                    </a:lnTo>
                    <a:lnTo>
                      <a:pt x="368300" y="1206500"/>
                    </a:lnTo>
                    <a:lnTo>
                      <a:pt x="355600" y="1206500"/>
                    </a:lnTo>
                    <a:lnTo>
                      <a:pt x="355600" y="1193800"/>
                    </a:lnTo>
                    <a:lnTo>
                      <a:pt x="355600" y="1193800"/>
                    </a:lnTo>
                    <a:lnTo>
                      <a:pt x="368300" y="1193800"/>
                    </a:lnTo>
                    <a:lnTo>
                      <a:pt x="330200" y="1193800"/>
                    </a:lnTo>
                    <a:lnTo>
                      <a:pt x="342900" y="1193800"/>
                    </a:lnTo>
                    <a:lnTo>
                      <a:pt x="342900" y="1181100"/>
                    </a:lnTo>
                    <a:lnTo>
                      <a:pt x="342900" y="1181100"/>
                    </a:lnTo>
                    <a:lnTo>
                      <a:pt x="342900" y="1168400"/>
                    </a:lnTo>
                    <a:lnTo>
                      <a:pt x="330200" y="1168400"/>
                    </a:lnTo>
                    <a:lnTo>
                      <a:pt x="330200" y="1168400"/>
                    </a:lnTo>
                    <a:lnTo>
                      <a:pt x="317500" y="1168400"/>
                    </a:lnTo>
                    <a:lnTo>
                      <a:pt x="317500" y="1168400"/>
                    </a:lnTo>
                    <a:lnTo>
                      <a:pt x="317500" y="1168400"/>
                    </a:lnTo>
                    <a:lnTo>
                      <a:pt x="304800" y="1168400"/>
                    </a:lnTo>
                    <a:lnTo>
                      <a:pt x="292100" y="1168400"/>
                    </a:lnTo>
                    <a:lnTo>
                      <a:pt x="292100" y="1168400"/>
                    </a:lnTo>
                    <a:lnTo>
                      <a:pt x="266700" y="1181100"/>
                    </a:lnTo>
                    <a:lnTo>
                      <a:pt x="254000" y="1181100"/>
                    </a:lnTo>
                    <a:lnTo>
                      <a:pt x="241300" y="1181100"/>
                    </a:lnTo>
                    <a:lnTo>
                      <a:pt x="228600" y="1155700"/>
                    </a:lnTo>
                    <a:lnTo>
                      <a:pt x="203200" y="1143000"/>
                    </a:lnTo>
                    <a:lnTo>
                      <a:pt x="190500" y="1130300"/>
                    </a:lnTo>
                    <a:lnTo>
                      <a:pt x="190500" y="1130300"/>
                    </a:lnTo>
                    <a:lnTo>
                      <a:pt x="190500" y="1117600"/>
                    </a:lnTo>
                    <a:lnTo>
                      <a:pt x="203200" y="1104900"/>
                    </a:lnTo>
                    <a:lnTo>
                      <a:pt x="203200" y="1092200"/>
                    </a:lnTo>
                    <a:lnTo>
                      <a:pt x="203200" y="1079500"/>
                    </a:lnTo>
                    <a:lnTo>
                      <a:pt x="190500" y="1066800"/>
                    </a:lnTo>
                    <a:lnTo>
                      <a:pt x="190500" y="1054100"/>
                    </a:lnTo>
                    <a:lnTo>
                      <a:pt x="177800" y="1028700"/>
                    </a:lnTo>
                    <a:lnTo>
                      <a:pt x="152400" y="1028700"/>
                    </a:lnTo>
                    <a:lnTo>
                      <a:pt x="139700" y="1016000"/>
                    </a:lnTo>
                    <a:lnTo>
                      <a:pt x="114300" y="1016000"/>
                    </a:lnTo>
                    <a:lnTo>
                      <a:pt x="101600" y="990600"/>
                    </a:lnTo>
                    <a:lnTo>
                      <a:pt x="88900" y="952500"/>
                    </a:lnTo>
                    <a:lnTo>
                      <a:pt x="114300" y="901700"/>
                    </a:lnTo>
                    <a:lnTo>
                      <a:pt x="127000" y="889000"/>
                    </a:lnTo>
                    <a:lnTo>
                      <a:pt x="114300" y="889000"/>
                    </a:lnTo>
                    <a:lnTo>
                      <a:pt x="114300" y="863600"/>
                    </a:lnTo>
                    <a:lnTo>
                      <a:pt x="101600" y="838200"/>
                    </a:lnTo>
                    <a:lnTo>
                      <a:pt x="76200" y="825500"/>
                    </a:lnTo>
                    <a:lnTo>
                      <a:pt x="63500" y="812800"/>
                    </a:lnTo>
                    <a:lnTo>
                      <a:pt x="38100" y="774700"/>
                    </a:lnTo>
                    <a:lnTo>
                      <a:pt x="25400" y="774700"/>
                    </a:lnTo>
                    <a:lnTo>
                      <a:pt x="50800" y="723900"/>
                    </a:lnTo>
                    <a:lnTo>
                      <a:pt x="38100" y="698500"/>
                    </a:lnTo>
                    <a:lnTo>
                      <a:pt x="0" y="584200"/>
                    </a:lnTo>
                    <a:lnTo>
                      <a:pt x="25400" y="546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Dowolny kształt 107"/>
              <p:cNvSpPr/>
              <p:nvPr/>
            </p:nvSpPr>
            <p:spPr>
              <a:xfrm>
                <a:off x="4386894" y="3831546"/>
                <a:ext cx="266701" cy="114301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114301">
                    <a:moveTo>
                      <a:pt x="0" y="38100"/>
                    </a:moveTo>
                    <a:lnTo>
                      <a:pt x="0" y="38100"/>
                    </a:lnTo>
                    <a:lnTo>
                      <a:pt x="0" y="50800"/>
                    </a:lnTo>
                    <a:lnTo>
                      <a:pt x="12700" y="50800"/>
                    </a:lnTo>
                    <a:lnTo>
                      <a:pt x="12700" y="50800"/>
                    </a:lnTo>
                    <a:lnTo>
                      <a:pt x="38100" y="63500"/>
                    </a:lnTo>
                    <a:lnTo>
                      <a:pt x="25400" y="76200"/>
                    </a:lnTo>
                    <a:lnTo>
                      <a:pt x="38100" y="76200"/>
                    </a:lnTo>
                    <a:lnTo>
                      <a:pt x="38100" y="76200"/>
                    </a:lnTo>
                    <a:lnTo>
                      <a:pt x="63500" y="76200"/>
                    </a:lnTo>
                    <a:lnTo>
                      <a:pt x="76200" y="88900"/>
                    </a:lnTo>
                    <a:lnTo>
                      <a:pt x="76200" y="76200"/>
                    </a:lnTo>
                    <a:lnTo>
                      <a:pt x="88900" y="76200"/>
                    </a:lnTo>
                    <a:lnTo>
                      <a:pt x="88900" y="76200"/>
                    </a:lnTo>
                    <a:lnTo>
                      <a:pt x="101600" y="88900"/>
                    </a:lnTo>
                    <a:lnTo>
                      <a:pt x="1016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27000" y="114300"/>
                    </a:lnTo>
                    <a:lnTo>
                      <a:pt x="152400" y="114300"/>
                    </a:lnTo>
                    <a:lnTo>
                      <a:pt x="190500" y="101600"/>
                    </a:lnTo>
                    <a:lnTo>
                      <a:pt x="190500" y="101600"/>
                    </a:lnTo>
                    <a:lnTo>
                      <a:pt x="203200" y="101600"/>
                    </a:lnTo>
                    <a:lnTo>
                      <a:pt x="203200" y="101600"/>
                    </a:lnTo>
                    <a:lnTo>
                      <a:pt x="215900" y="101600"/>
                    </a:lnTo>
                    <a:lnTo>
                      <a:pt x="215900" y="88900"/>
                    </a:lnTo>
                    <a:lnTo>
                      <a:pt x="241300" y="88900"/>
                    </a:lnTo>
                    <a:lnTo>
                      <a:pt x="241300" y="76200"/>
                    </a:lnTo>
                    <a:lnTo>
                      <a:pt x="254000" y="76200"/>
                    </a:lnTo>
                    <a:lnTo>
                      <a:pt x="254000" y="76200"/>
                    </a:lnTo>
                    <a:lnTo>
                      <a:pt x="266700" y="76200"/>
                    </a:lnTo>
                    <a:lnTo>
                      <a:pt x="254000" y="76200"/>
                    </a:lnTo>
                    <a:lnTo>
                      <a:pt x="254000" y="63500"/>
                    </a:lnTo>
                    <a:lnTo>
                      <a:pt x="266700" y="63500"/>
                    </a:lnTo>
                    <a:lnTo>
                      <a:pt x="266700" y="50800"/>
                    </a:lnTo>
                    <a:lnTo>
                      <a:pt x="254000" y="50800"/>
                    </a:lnTo>
                    <a:lnTo>
                      <a:pt x="266700" y="25400"/>
                    </a:lnTo>
                    <a:lnTo>
                      <a:pt x="254000" y="25400"/>
                    </a:lnTo>
                    <a:lnTo>
                      <a:pt x="241300" y="12700"/>
                    </a:lnTo>
                    <a:lnTo>
                      <a:pt x="228600" y="12700"/>
                    </a:lnTo>
                    <a:lnTo>
                      <a:pt x="228600" y="12700"/>
                    </a:lnTo>
                    <a:lnTo>
                      <a:pt x="215900" y="12700"/>
                    </a:lnTo>
                    <a:lnTo>
                      <a:pt x="190500" y="0"/>
                    </a:lnTo>
                    <a:lnTo>
                      <a:pt x="190500" y="12700"/>
                    </a:lnTo>
                    <a:lnTo>
                      <a:pt x="177800" y="12700"/>
                    </a:lnTo>
                    <a:lnTo>
                      <a:pt x="177800" y="12700"/>
                    </a:lnTo>
                    <a:lnTo>
                      <a:pt x="152400" y="12700"/>
                    </a:lnTo>
                    <a:lnTo>
                      <a:pt x="152400" y="12700"/>
                    </a:lnTo>
                    <a:lnTo>
                      <a:pt x="127000" y="12700"/>
                    </a:lnTo>
                    <a:lnTo>
                      <a:pt x="127000" y="25400"/>
                    </a:lnTo>
                    <a:lnTo>
                      <a:pt x="88900" y="12700"/>
                    </a:lnTo>
                    <a:lnTo>
                      <a:pt x="76200" y="12700"/>
                    </a:lnTo>
                    <a:lnTo>
                      <a:pt x="76200" y="25400"/>
                    </a:lnTo>
                    <a:lnTo>
                      <a:pt x="50800" y="25400"/>
                    </a:lnTo>
                    <a:lnTo>
                      <a:pt x="38100" y="25400"/>
                    </a:lnTo>
                    <a:lnTo>
                      <a:pt x="25400" y="25400"/>
                    </a:lnTo>
                    <a:lnTo>
                      <a:pt x="25400" y="25400"/>
                    </a:lnTo>
                    <a:lnTo>
                      <a:pt x="12700" y="25400"/>
                    </a:lnTo>
                    <a:lnTo>
                      <a:pt x="127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2" name="0409"/>
            <p:cNvSpPr/>
            <p:nvPr/>
          </p:nvSpPr>
          <p:spPr>
            <a:xfrm>
              <a:off x="1111531" y="2819997"/>
              <a:ext cx="1235609" cy="712419"/>
            </a:xfrm>
            <a:custGeom>
              <a:avLst/>
              <a:gdLst/>
              <a:ahLst/>
              <a:cxnLst/>
              <a:rect l="0" t="0" r="0" b="0"/>
              <a:pathLst>
                <a:path w="3035301" h="1955801">
                  <a:moveTo>
                    <a:pt x="12700" y="762000"/>
                  </a:moveTo>
                  <a:lnTo>
                    <a:pt x="12700" y="749300"/>
                  </a:lnTo>
                  <a:lnTo>
                    <a:pt x="25400" y="749300"/>
                  </a:lnTo>
                  <a:lnTo>
                    <a:pt x="25400" y="749300"/>
                  </a:lnTo>
                  <a:lnTo>
                    <a:pt x="50800" y="762000"/>
                  </a:lnTo>
                  <a:lnTo>
                    <a:pt x="63500" y="749300"/>
                  </a:lnTo>
                  <a:lnTo>
                    <a:pt x="76200" y="749300"/>
                  </a:lnTo>
                  <a:lnTo>
                    <a:pt x="88900" y="749300"/>
                  </a:lnTo>
                  <a:lnTo>
                    <a:pt x="101600" y="749300"/>
                  </a:lnTo>
                  <a:lnTo>
                    <a:pt x="114300" y="749300"/>
                  </a:lnTo>
                  <a:lnTo>
                    <a:pt x="127000" y="736600"/>
                  </a:lnTo>
                  <a:lnTo>
                    <a:pt x="127000" y="736600"/>
                  </a:lnTo>
                  <a:lnTo>
                    <a:pt x="139700" y="736600"/>
                  </a:lnTo>
                  <a:lnTo>
                    <a:pt x="139700" y="723900"/>
                  </a:lnTo>
                  <a:lnTo>
                    <a:pt x="127000" y="7239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52400" y="711200"/>
                  </a:lnTo>
                  <a:lnTo>
                    <a:pt x="152400" y="698500"/>
                  </a:lnTo>
                  <a:lnTo>
                    <a:pt x="165100" y="698500"/>
                  </a:lnTo>
                  <a:lnTo>
                    <a:pt x="165100" y="711200"/>
                  </a:lnTo>
                  <a:lnTo>
                    <a:pt x="165100" y="711200"/>
                  </a:lnTo>
                  <a:lnTo>
                    <a:pt x="177800" y="711200"/>
                  </a:lnTo>
                  <a:lnTo>
                    <a:pt x="203200" y="698500"/>
                  </a:lnTo>
                  <a:lnTo>
                    <a:pt x="203200" y="698500"/>
                  </a:lnTo>
                  <a:lnTo>
                    <a:pt x="215900" y="6985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15900" y="685800"/>
                  </a:lnTo>
                  <a:lnTo>
                    <a:pt x="228600" y="673100"/>
                  </a:lnTo>
                  <a:lnTo>
                    <a:pt x="228600" y="673100"/>
                  </a:lnTo>
                  <a:lnTo>
                    <a:pt x="228600" y="673100"/>
                  </a:lnTo>
                  <a:lnTo>
                    <a:pt x="228600" y="6604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286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15900" y="635000"/>
                  </a:lnTo>
                  <a:lnTo>
                    <a:pt x="228600" y="635000"/>
                  </a:lnTo>
                  <a:lnTo>
                    <a:pt x="203200" y="635000"/>
                  </a:lnTo>
                  <a:lnTo>
                    <a:pt x="203200" y="635000"/>
                  </a:lnTo>
                  <a:lnTo>
                    <a:pt x="203200" y="635000"/>
                  </a:lnTo>
                  <a:lnTo>
                    <a:pt x="190500" y="635000"/>
                  </a:lnTo>
                  <a:lnTo>
                    <a:pt x="203200" y="622300"/>
                  </a:lnTo>
                  <a:lnTo>
                    <a:pt x="190500" y="609600"/>
                  </a:lnTo>
                  <a:lnTo>
                    <a:pt x="203200" y="622300"/>
                  </a:lnTo>
                  <a:lnTo>
                    <a:pt x="203200" y="622300"/>
                  </a:lnTo>
                  <a:lnTo>
                    <a:pt x="190500" y="609600"/>
                  </a:lnTo>
                  <a:lnTo>
                    <a:pt x="190500" y="596900"/>
                  </a:lnTo>
                  <a:lnTo>
                    <a:pt x="203200" y="609600"/>
                  </a:lnTo>
                  <a:lnTo>
                    <a:pt x="203200" y="596900"/>
                  </a:lnTo>
                  <a:lnTo>
                    <a:pt x="203200" y="596900"/>
                  </a:lnTo>
                  <a:lnTo>
                    <a:pt x="215900" y="596900"/>
                  </a:lnTo>
                  <a:lnTo>
                    <a:pt x="215900" y="596900"/>
                  </a:lnTo>
                  <a:lnTo>
                    <a:pt x="228600" y="596900"/>
                  </a:lnTo>
                  <a:lnTo>
                    <a:pt x="228600" y="596900"/>
                  </a:lnTo>
                  <a:lnTo>
                    <a:pt x="241300" y="596900"/>
                  </a:lnTo>
                  <a:lnTo>
                    <a:pt x="241300" y="596900"/>
                  </a:lnTo>
                  <a:lnTo>
                    <a:pt x="254000" y="596900"/>
                  </a:lnTo>
                  <a:lnTo>
                    <a:pt x="254000" y="596900"/>
                  </a:lnTo>
                  <a:lnTo>
                    <a:pt x="228600" y="596900"/>
                  </a:lnTo>
                  <a:lnTo>
                    <a:pt x="228600" y="584200"/>
                  </a:lnTo>
                  <a:lnTo>
                    <a:pt x="215900" y="584200"/>
                  </a:lnTo>
                  <a:lnTo>
                    <a:pt x="228600" y="584200"/>
                  </a:lnTo>
                  <a:lnTo>
                    <a:pt x="241300" y="584200"/>
                  </a:lnTo>
                  <a:lnTo>
                    <a:pt x="241300" y="584200"/>
                  </a:lnTo>
                  <a:lnTo>
                    <a:pt x="241300" y="571500"/>
                  </a:lnTo>
                  <a:lnTo>
                    <a:pt x="254000" y="571500"/>
                  </a:lnTo>
                  <a:lnTo>
                    <a:pt x="254000" y="5715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54000" y="546100"/>
                  </a:lnTo>
                  <a:lnTo>
                    <a:pt x="254000" y="5461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92100" y="558800"/>
                  </a:lnTo>
                  <a:lnTo>
                    <a:pt x="292100" y="558800"/>
                  </a:lnTo>
                  <a:lnTo>
                    <a:pt x="292100" y="571500"/>
                  </a:lnTo>
                  <a:lnTo>
                    <a:pt x="292100" y="571500"/>
                  </a:lnTo>
                  <a:lnTo>
                    <a:pt x="304800" y="571500"/>
                  </a:lnTo>
                  <a:lnTo>
                    <a:pt x="304800" y="558800"/>
                  </a:lnTo>
                  <a:lnTo>
                    <a:pt x="317500" y="571500"/>
                  </a:lnTo>
                  <a:lnTo>
                    <a:pt x="317500" y="558800"/>
                  </a:lnTo>
                  <a:lnTo>
                    <a:pt x="317500" y="558800"/>
                  </a:lnTo>
                  <a:lnTo>
                    <a:pt x="330200" y="558800"/>
                  </a:lnTo>
                  <a:lnTo>
                    <a:pt x="342900" y="558800"/>
                  </a:lnTo>
                  <a:lnTo>
                    <a:pt x="342900" y="546100"/>
                  </a:lnTo>
                  <a:lnTo>
                    <a:pt x="355600" y="546100"/>
                  </a:lnTo>
                  <a:lnTo>
                    <a:pt x="381000" y="533400"/>
                  </a:lnTo>
                  <a:lnTo>
                    <a:pt x="381000" y="546100"/>
                  </a:lnTo>
                  <a:lnTo>
                    <a:pt x="3937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31800" y="520700"/>
                  </a:lnTo>
                  <a:lnTo>
                    <a:pt x="444500" y="508000"/>
                  </a:lnTo>
                  <a:lnTo>
                    <a:pt x="457200" y="508000"/>
                  </a:lnTo>
                  <a:lnTo>
                    <a:pt x="457200" y="508000"/>
                  </a:lnTo>
                  <a:lnTo>
                    <a:pt x="482600" y="508000"/>
                  </a:lnTo>
                  <a:lnTo>
                    <a:pt x="482600" y="508000"/>
                  </a:lnTo>
                  <a:lnTo>
                    <a:pt x="495300" y="508000"/>
                  </a:lnTo>
                  <a:lnTo>
                    <a:pt x="495300" y="508000"/>
                  </a:lnTo>
                  <a:lnTo>
                    <a:pt x="508000" y="508000"/>
                  </a:lnTo>
                  <a:lnTo>
                    <a:pt x="508000" y="508000"/>
                  </a:lnTo>
                  <a:lnTo>
                    <a:pt x="520700" y="520700"/>
                  </a:lnTo>
                  <a:lnTo>
                    <a:pt x="533400" y="508000"/>
                  </a:lnTo>
                  <a:lnTo>
                    <a:pt x="533400" y="508000"/>
                  </a:lnTo>
                  <a:lnTo>
                    <a:pt x="546100" y="508000"/>
                  </a:lnTo>
                  <a:lnTo>
                    <a:pt x="546100" y="508000"/>
                  </a:lnTo>
                  <a:lnTo>
                    <a:pt x="546100" y="508000"/>
                  </a:lnTo>
                  <a:lnTo>
                    <a:pt x="558800" y="508000"/>
                  </a:lnTo>
                  <a:lnTo>
                    <a:pt x="558800" y="508000"/>
                  </a:lnTo>
                  <a:lnTo>
                    <a:pt x="571500" y="508000"/>
                  </a:lnTo>
                  <a:lnTo>
                    <a:pt x="609600" y="495300"/>
                  </a:lnTo>
                  <a:lnTo>
                    <a:pt x="609600" y="482600"/>
                  </a:lnTo>
                  <a:lnTo>
                    <a:pt x="647700" y="482600"/>
                  </a:lnTo>
                  <a:lnTo>
                    <a:pt x="647700" y="469900"/>
                  </a:lnTo>
                  <a:lnTo>
                    <a:pt x="647700" y="469900"/>
                  </a:lnTo>
                  <a:lnTo>
                    <a:pt x="685800" y="457200"/>
                  </a:lnTo>
                  <a:lnTo>
                    <a:pt x="685800" y="444500"/>
                  </a:lnTo>
                  <a:lnTo>
                    <a:pt x="685800" y="444500"/>
                  </a:lnTo>
                  <a:lnTo>
                    <a:pt x="685800" y="444500"/>
                  </a:lnTo>
                  <a:lnTo>
                    <a:pt x="698500" y="444500"/>
                  </a:lnTo>
                  <a:lnTo>
                    <a:pt x="698500" y="444500"/>
                  </a:lnTo>
                  <a:lnTo>
                    <a:pt x="736600" y="457200"/>
                  </a:lnTo>
                  <a:lnTo>
                    <a:pt x="736600" y="444500"/>
                  </a:lnTo>
                  <a:lnTo>
                    <a:pt x="762000" y="444500"/>
                  </a:lnTo>
                  <a:lnTo>
                    <a:pt x="774700" y="444500"/>
                  </a:lnTo>
                  <a:lnTo>
                    <a:pt x="787400" y="444500"/>
                  </a:lnTo>
                  <a:lnTo>
                    <a:pt x="812800" y="444500"/>
                  </a:lnTo>
                  <a:lnTo>
                    <a:pt x="812800" y="444500"/>
                  </a:lnTo>
                  <a:lnTo>
                    <a:pt x="825500" y="444500"/>
                  </a:lnTo>
                  <a:lnTo>
                    <a:pt x="838200" y="444500"/>
                  </a:lnTo>
                  <a:lnTo>
                    <a:pt x="850900" y="444500"/>
                  </a:lnTo>
                  <a:lnTo>
                    <a:pt x="850900" y="431800"/>
                  </a:lnTo>
                  <a:lnTo>
                    <a:pt x="850900" y="444500"/>
                  </a:lnTo>
                  <a:lnTo>
                    <a:pt x="876300" y="444500"/>
                  </a:lnTo>
                  <a:lnTo>
                    <a:pt x="889000" y="431800"/>
                  </a:lnTo>
                  <a:lnTo>
                    <a:pt x="901700" y="431800"/>
                  </a:lnTo>
                  <a:lnTo>
                    <a:pt x="901700" y="431800"/>
                  </a:lnTo>
                  <a:lnTo>
                    <a:pt x="927100" y="444500"/>
                  </a:lnTo>
                  <a:lnTo>
                    <a:pt x="927100" y="444500"/>
                  </a:lnTo>
                  <a:lnTo>
                    <a:pt x="952500" y="444500"/>
                  </a:lnTo>
                  <a:lnTo>
                    <a:pt x="952500" y="431800"/>
                  </a:lnTo>
                  <a:lnTo>
                    <a:pt x="977900" y="431800"/>
                  </a:lnTo>
                  <a:lnTo>
                    <a:pt x="977900" y="431800"/>
                  </a:lnTo>
                  <a:lnTo>
                    <a:pt x="990600" y="419100"/>
                  </a:lnTo>
                  <a:lnTo>
                    <a:pt x="1003300" y="419100"/>
                  </a:lnTo>
                  <a:lnTo>
                    <a:pt x="1016000" y="406400"/>
                  </a:lnTo>
                  <a:lnTo>
                    <a:pt x="1003300" y="406400"/>
                  </a:lnTo>
                  <a:lnTo>
                    <a:pt x="990600" y="393700"/>
                  </a:lnTo>
                  <a:lnTo>
                    <a:pt x="990600" y="393700"/>
                  </a:lnTo>
                  <a:lnTo>
                    <a:pt x="977900" y="393700"/>
                  </a:lnTo>
                  <a:lnTo>
                    <a:pt x="977900" y="381000"/>
                  </a:lnTo>
                  <a:lnTo>
                    <a:pt x="965200" y="381000"/>
                  </a:lnTo>
                  <a:lnTo>
                    <a:pt x="952500" y="381000"/>
                  </a:lnTo>
                  <a:lnTo>
                    <a:pt x="965200" y="381000"/>
                  </a:lnTo>
                  <a:lnTo>
                    <a:pt x="977900" y="368300"/>
                  </a:lnTo>
                  <a:lnTo>
                    <a:pt x="990600" y="368300"/>
                  </a:lnTo>
                  <a:lnTo>
                    <a:pt x="990600" y="368300"/>
                  </a:lnTo>
                  <a:lnTo>
                    <a:pt x="990600" y="368300"/>
                  </a:lnTo>
                  <a:lnTo>
                    <a:pt x="1003300" y="368300"/>
                  </a:lnTo>
                  <a:lnTo>
                    <a:pt x="1016000" y="368300"/>
                  </a:lnTo>
                  <a:lnTo>
                    <a:pt x="1016000" y="355600"/>
                  </a:lnTo>
                  <a:lnTo>
                    <a:pt x="1003300" y="355600"/>
                  </a:lnTo>
                  <a:lnTo>
                    <a:pt x="990600" y="355600"/>
                  </a:lnTo>
                  <a:lnTo>
                    <a:pt x="1003300" y="342900"/>
                  </a:lnTo>
                  <a:lnTo>
                    <a:pt x="1016000" y="342900"/>
                  </a:lnTo>
                  <a:lnTo>
                    <a:pt x="1016000" y="342900"/>
                  </a:lnTo>
                  <a:lnTo>
                    <a:pt x="1028700" y="342900"/>
                  </a:lnTo>
                  <a:lnTo>
                    <a:pt x="1028700" y="342900"/>
                  </a:lnTo>
                  <a:lnTo>
                    <a:pt x="1016000" y="342900"/>
                  </a:lnTo>
                  <a:lnTo>
                    <a:pt x="1016000" y="330200"/>
                  </a:lnTo>
                  <a:lnTo>
                    <a:pt x="1003300" y="330200"/>
                  </a:lnTo>
                  <a:lnTo>
                    <a:pt x="1003300" y="330200"/>
                  </a:lnTo>
                  <a:lnTo>
                    <a:pt x="1003300" y="330200"/>
                  </a:lnTo>
                  <a:lnTo>
                    <a:pt x="990600" y="304800"/>
                  </a:lnTo>
                  <a:lnTo>
                    <a:pt x="990600" y="304800"/>
                  </a:lnTo>
                  <a:lnTo>
                    <a:pt x="977900" y="304800"/>
                  </a:lnTo>
                  <a:lnTo>
                    <a:pt x="965200" y="304800"/>
                  </a:lnTo>
                  <a:lnTo>
                    <a:pt x="977900" y="292100"/>
                  </a:lnTo>
                  <a:lnTo>
                    <a:pt x="977900" y="292100"/>
                  </a:lnTo>
                  <a:lnTo>
                    <a:pt x="965200" y="292100"/>
                  </a:lnTo>
                  <a:lnTo>
                    <a:pt x="977900" y="266700"/>
                  </a:lnTo>
                  <a:lnTo>
                    <a:pt x="990600" y="254000"/>
                  </a:lnTo>
                  <a:lnTo>
                    <a:pt x="1003300" y="254000"/>
                  </a:lnTo>
                  <a:lnTo>
                    <a:pt x="1003300" y="241300"/>
                  </a:lnTo>
                  <a:lnTo>
                    <a:pt x="1028700" y="228600"/>
                  </a:lnTo>
                  <a:lnTo>
                    <a:pt x="1041400" y="228600"/>
                  </a:lnTo>
                  <a:lnTo>
                    <a:pt x="1041400" y="228600"/>
                  </a:lnTo>
                  <a:lnTo>
                    <a:pt x="1041400" y="215900"/>
                  </a:lnTo>
                  <a:lnTo>
                    <a:pt x="1028700" y="215900"/>
                  </a:lnTo>
                  <a:lnTo>
                    <a:pt x="1028700" y="215900"/>
                  </a:lnTo>
                  <a:lnTo>
                    <a:pt x="990600" y="215900"/>
                  </a:lnTo>
                  <a:lnTo>
                    <a:pt x="9906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65200" y="2032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65200" y="165100"/>
                  </a:lnTo>
                  <a:lnTo>
                    <a:pt x="952500" y="165100"/>
                  </a:lnTo>
                  <a:lnTo>
                    <a:pt x="952500" y="152400"/>
                  </a:lnTo>
                  <a:lnTo>
                    <a:pt x="965200" y="152400"/>
                  </a:lnTo>
                  <a:lnTo>
                    <a:pt x="977900" y="139700"/>
                  </a:lnTo>
                  <a:lnTo>
                    <a:pt x="965200" y="139700"/>
                  </a:lnTo>
                  <a:lnTo>
                    <a:pt x="977900" y="101600"/>
                  </a:lnTo>
                  <a:lnTo>
                    <a:pt x="965200" y="101600"/>
                  </a:lnTo>
                  <a:lnTo>
                    <a:pt x="977900" y="101600"/>
                  </a:lnTo>
                  <a:lnTo>
                    <a:pt x="977900" y="101600"/>
                  </a:lnTo>
                  <a:lnTo>
                    <a:pt x="977900" y="88900"/>
                  </a:lnTo>
                  <a:lnTo>
                    <a:pt x="927100" y="88900"/>
                  </a:lnTo>
                  <a:lnTo>
                    <a:pt x="927100" y="88900"/>
                  </a:lnTo>
                  <a:lnTo>
                    <a:pt x="889000" y="76200"/>
                  </a:lnTo>
                  <a:lnTo>
                    <a:pt x="889000" y="76200"/>
                  </a:lnTo>
                  <a:lnTo>
                    <a:pt x="876300" y="76200"/>
                  </a:lnTo>
                  <a:lnTo>
                    <a:pt x="876300" y="63500"/>
                  </a:lnTo>
                  <a:lnTo>
                    <a:pt x="876300" y="63500"/>
                  </a:lnTo>
                  <a:lnTo>
                    <a:pt x="889000" y="63500"/>
                  </a:lnTo>
                  <a:lnTo>
                    <a:pt x="863600" y="63500"/>
                  </a:lnTo>
                  <a:lnTo>
                    <a:pt x="863600" y="63500"/>
                  </a:lnTo>
                  <a:lnTo>
                    <a:pt x="863600" y="63500"/>
                  </a:lnTo>
                  <a:lnTo>
                    <a:pt x="8636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63600" y="50800"/>
                  </a:lnTo>
                  <a:lnTo>
                    <a:pt x="863600" y="38100"/>
                  </a:lnTo>
                  <a:lnTo>
                    <a:pt x="863600" y="38100"/>
                  </a:lnTo>
                  <a:lnTo>
                    <a:pt x="876300" y="38100"/>
                  </a:lnTo>
                  <a:lnTo>
                    <a:pt x="876300" y="381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89000" y="25400"/>
                  </a:lnTo>
                  <a:lnTo>
                    <a:pt x="914400" y="12700"/>
                  </a:lnTo>
                  <a:lnTo>
                    <a:pt x="927100" y="25400"/>
                  </a:lnTo>
                  <a:lnTo>
                    <a:pt x="927100" y="25400"/>
                  </a:lnTo>
                  <a:lnTo>
                    <a:pt x="939800" y="25400"/>
                  </a:lnTo>
                  <a:lnTo>
                    <a:pt x="952500" y="25400"/>
                  </a:lnTo>
                  <a:lnTo>
                    <a:pt x="965200" y="25400"/>
                  </a:lnTo>
                  <a:lnTo>
                    <a:pt x="965200" y="12700"/>
                  </a:lnTo>
                  <a:lnTo>
                    <a:pt x="965200" y="12700"/>
                  </a:lnTo>
                  <a:lnTo>
                    <a:pt x="977900" y="12700"/>
                  </a:lnTo>
                  <a:lnTo>
                    <a:pt x="990600" y="12700"/>
                  </a:lnTo>
                  <a:lnTo>
                    <a:pt x="977900" y="38100"/>
                  </a:lnTo>
                  <a:lnTo>
                    <a:pt x="977900" y="50800"/>
                  </a:lnTo>
                  <a:lnTo>
                    <a:pt x="990600" y="50800"/>
                  </a:lnTo>
                  <a:lnTo>
                    <a:pt x="1003300" y="38100"/>
                  </a:lnTo>
                  <a:lnTo>
                    <a:pt x="1003300" y="38100"/>
                  </a:lnTo>
                  <a:lnTo>
                    <a:pt x="990600" y="63500"/>
                  </a:lnTo>
                  <a:lnTo>
                    <a:pt x="1003300" y="76200"/>
                  </a:lnTo>
                  <a:lnTo>
                    <a:pt x="1003300" y="76200"/>
                  </a:lnTo>
                  <a:lnTo>
                    <a:pt x="1003300" y="76200"/>
                  </a:lnTo>
                  <a:lnTo>
                    <a:pt x="1016000" y="76200"/>
                  </a:lnTo>
                  <a:lnTo>
                    <a:pt x="1041400" y="76200"/>
                  </a:lnTo>
                  <a:lnTo>
                    <a:pt x="1066800" y="76200"/>
                  </a:lnTo>
                  <a:lnTo>
                    <a:pt x="1079500" y="76200"/>
                  </a:lnTo>
                  <a:lnTo>
                    <a:pt x="1092200" y="63500"/>
                  </a:lnTo>
                  <a:lnTo>
                    <a:pt x="1092200" y="63500"/>
                  </a:lnTo>
                  <a:lnTo>
                    <a:pt x="1092200" y="63500"/>
                  </a:lnTo>
                  <a:lnTo>
                    <a:pt x="1104900" y="76200"/>
                  </a:lnTo>
                  <a:lnTo>
                    <a:pt x="1117600" y="76200"/>
                  </a:lnTo>
                  <a:lnTo>
                    <a:pt x="1117600" y="63500"/>
                  </a:lnTo>
                  <a:lnTo>
                    <a:pt x="1117600" y="63500"/>
                  </a:lnTo>
                  <a:lnTo>
                    <a:pt x="1117600" y="63500"/>
                  </a:lnTo>
                  <a:lnTo>
                    <a:pt x="1143000" y="63500"/>
                  </a:lnTo>
                  <a:lnTo>
                    <a:pt x="1143000" y="508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68400" y="50800"/>
                  </a:lnTo>
                  <a:lnTo>
                    <a:pt x="1181100" y="38100"/>
                  </a:lnTo>
                  <a:lnTo>
                    <a:pt x="1181100" y="50800"/>
                  </a:lnTo>
                  <a:lnTo>
                    <a:pt x="1181100" y="50800"/>
                  </a:lnTo>
                  <a:lnTo>
                    <a:pt x="1193800" y="50800"/>
                  </a:lnTo>
                  <a:lnTo>
                    <a:pt x="1206500" y="50800"/>
                  </a:lnTo>
                  <a:lnTo>
                    <a:pt x="1219200" y="508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31900" y="38100"/>
                  </a:lnTo>
                  <a:lnTo>
                    <a:pt x="1219200" y="25400"/>
                  </a:lnTo>
                  <a:lnTo>
                    <a:pt x="1219200" y="25400"/>
                  </a:lnTo>
                  <a:lnTo>
                    <a:pt x="1244600" y="25400"/>
                  </a:lnTo>
                  <a:lnTo>
                    <a:pt x="1244600" y="25400"/>
                  </a:lnTo>
                  <a:lnTo>
                    <a:pt x="1270000" y="25400"/>
                  </a:lnTo>
                  <a:lnTo>
                    <a:pt x="1282700" y="38100"/>
                  </a:lnTo>
                  <a:lnTo>
                    <a:pt x="1295400" y="0"/>
                  </a:lnTo>
                  <a:lnTo>
                    <a:pt x="1320800" y="12700"/>
                  </a:lnTo>
                  <a:lnTo>
                    <a:pt x="1333500" y="25400"/>
                  </a:lnTo>
                  <a:lnTo>
                    <a:pt x="1333500" y="25400"/>
                  </a:lnTo>
                  <a:lnTo>
                    <a:pt x="1333500" y="25400"/>
                  </a:lnTo>
                  <a:lnTo>
                    <a:pt x="1346200" y="25400"/>
                  </a:lnTo>
                  <a:lnTo>
                    <a:pt x="1333500" y="25400"/>
                  </a:lnTo>
                  <a:lnTo>
                    <a:pt x="1346200" y="38100"/>
                  </a:lnTo>
                  <a:lnTo>
                    <a:pt x="1358900" y="63500"/>
                  </a:lnTo>
                  <a:lnTo>
                    <a:pt x="1358900" y="63500"/>
                  </a:lnTo>
                  <a:lnTo>
                    <a:pt x="1371600" y="63500"/>
                  </a:lnTo>
                  <a:lnTo>
                    <a:pt x="1384300" y="63500"/>
                  </a:lnTo>
                  <a:lnTo>
                    <a:pt x="1384300" y="88900"/>
                  </a:lnTo>
                  <a:lnTo>
                    <a:pt x="1397000" y="88900"/>
                  </a:lnTo>
                  <a:lnTo>
                    <a:pt x="1384300" y="88900"/>
                  </a:lnTo>
                  <a:lnTo>
                    <a:pt x="1397000" y="88900"/>
                  </a:lnTo>
                  <a:lnTo>
                    <a:pt x="1397000" y="88900"/>
                  </a:lnTo>
                  <a:lnTo>
                    <a:pt x="1409700" y="88900"/>
                  </a:lnTo>
                  <a:lnTo>
                    <a:pt x="1422400" y="101600"/>
                  </a:lnTo>
                  <a:lnTo>
                    <a:pt x="1422400" y="101600"/>
                  </a:lnTo>
                  <a:lnTo>
                    <a:pt x="1435100" y="101600"/>
                  </a:lnTo>
                  <a:lnTo>
                    <a:pt x="14224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27000"/>
                  </a:lnTo>
                  <a:lnTo>
                    <a:pt x="1422400" y="139700"/>
                  </a:lnTo>
                  <a:lnTo>
                    <a:pt x="1409700" y="139700"/>
                  </a:lnTo>
                  <a:lnTo>
                    <a:pt x="1409700" y="139700"/>
                  </a:lnTo>
                  <a:lnTo>
                    <a:pt x="1397000" y="152400"/>
                  </a:lnTo>
                  <a:lnTo>
                    <a:pt x="1384300" y="152400"/>
                  </a:lnTo>
                  <a:lnTo>
                    <a:pt x="1384300" y="152400"/>
                  </a:lnTo>
                  <a:lnTo>
                    <a:pt x="1384300" y="165100"/>
                  </a:lnTo>
                  <a:lnTo>
                    <a:pt x="1358900" y="177800"/>
                  </a:lnTo>
                  <a:lnTo>
                    <a:pt x="1358900" y="177800"/>
                  </a:lnTo>
                  <a:lnTo>
                    <a:pt x="1371600" y="177800"/>
                  </a:lnTo>
                  <a:lnTo>
                    <a:pt x="1409700" y="177800"/>
                  </a:lnTo>
                  <a:lnTo>
                    <a:pt x="1422400" y="165100"/>
                  </a:lnTo>
                  <a:lnTo>
                    <a:pt x="1435100" y="165100"/>
                  </a:lnTo>
                  <a:lnTo>
                    <a:pt x="1435100" y="165100"/>
                  </a:lnTo>
                  <a:lnTo>
                    <a:pt x="1485900" y="177800"/>
                  </a:lnTo>
                  <a:lnTo>
                    <a:pt x="1485900" y="177800"/>
                  </a:lnTo>
                  <a:lnTo>
                    <a:pt x="1498600" y="177800"/>
                  </a:lnTo>
                  <a:lnTo>
                    <a:pt x="1498600" y="165100"/>
                  </a:lnTo>
                  <a:lnTo>
                    <a:pt x="1524000" y="165100"/>
                  </a:lnTo>
                  <a:lnTo>
                    <a:pt x="1524000" y="177800"/>
                  </a:lnTo>
                  <a:lnTo>
                    <a:pt x="1511300" y="177800"/>
                  </a:lnTo>
                  <a:lnTo>
                    <a:pt x="1498600" y="190500"/>
                  </a:lnTo>
                  <a:lnTo>
                    <a:pt x="1498600" y="190500"/>
                  </a:lnTo>
                  <a:lnTo>
                    <a:pt x="1498600" y="203200"/>
                  </a:lnTo>
                  <a:lnTo>
                    <a:pt x="1473200" y="203200"/>
                  </a:lnTo>
                  <a:lnTo>
                    <a:pt x="1473200" y="215900"/>
                  </a:lnTo>
                  <a:lnTo>
                    <a:pt x="1460500" y="215900"/>
                  </a:lnTo>
                  <a:lnTo>
                    <a:pt x="1447800" y="241300"/>
                  </a:lnTo>
                  <a:lnTo>
                    <a:pt x="1447800" y="241300"/>
                  </a:lnTo>
                  <a:lnTo>
                    <a:pt x="1447800" y="241300"/>
                  </a:lnTo>
                  <a:lnTo>
                    <a:pt x="1447800" y="254000"/>
                  </a:lnTo>
                  <a:lnTo>
                    <a:pt x="1498600" y="254000"/>
                  </a:lnTo>
                  <a:lnTo>
                    <a:pt x="1511300" y="254000"/>
                  </a:lnTo>
                  <a:lnTo>
                    <a:pt x="1524000" y="266700"/>
                  </a:lnTo>
                  <a:lnTo>
                    <a:pt x="1511300" y="266700"/>
                  </a:lnTo>
                  <a:lnTo>
                    <a:pt x="1524000" y="266700"/>
                  </a:lnTo>
                  <a:lnTo>
                    <a:pt x="1524000" y="266700"/>
                  </a:lnTo>
                  <a:lnTo>
                    <a:pt x="1536700" y="279400"/>
                  </a:lnTo>
                  <a:lnTo>
                    <a:pt x="1536700" y="292100"/>
                  </a:lnTo>
                  <a:lnTo>
                    <a:pt x="1536700" y="292100"/>
                  </a:lnTo>
                  <a:lnTo>
                    <a:pt x="1524000" y="304800"/>
                  </a:lnTo>
                  <a:lnTo>
                    <a:pt x="1536700" y="304800"/>
                  </a:lnTo>
                  <a:lnTo>
                    <a:pt x="1536700" y="317500"/>
                  </a:lnTo>
                  <a:lnTo>
                    <a:pt x="1549400" y="317500"/>
                  </a:lnTo>
                  <a:lnTo>
                    <a:pt x="1549400" y="304800"/>
                  </a:lnTo>
                  <a:lnTo>
                    <a:pt x="1562100" y="304800"/>
                  </a:lnTo>
                  <a:lnTo>
                    <a:pt x="1574800" y="304800"/>
                  </a:lnTo>
                  <a:lnTo>
                    <a:pt x="1574800" y="304800"/>
                  </a:lnTo>
                  <a:lnTo>
                    <a:pt x="1574800" y="304800"/>
                  </a:lnTo>
                  <a:lnTo>
                    <a:pt x="1587500" y="304800"/>
                  </a:lnTo>
                  <a:lnTo>
                    <a:pt x="15748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600200" y="3175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25600" y="342900"/>
                  </a:lnTo>
                  <a:lnTo>
                    <a:pt x="1612900" y="355600"/>
                  </a:lnTo>
                  <a:lnTo>
                    <a:pt x="1625600" y="355600"/>
                  </a:lnTo>
                  <a:lnTo>
                    <a:pt x="1625600" y="355600"/>
                  </a:lnTo>
                  <a:lnTo>
                    <a:pt x="1625600" y="355600"/>
                  </a:lnTo>
                  <a:lnTo>
                    <a:pt x="1638300" y="368300"/>
                  </a:lnTo>
                  <a:lnTo>
                    <a:pt x="1638300" y="368300"/>
                  </a:lnTo>
                  <a:lnTo>
                    <a:pt x="1625600" y="368300"/>
                  </a:lnTo>
                  <a:lnTo>
                    <a:pt x="1600200" y="393700"/>
                  </a:lnTo>
                  <a:lnTo>
                    <a:pt x="1600200" y="406400"/>
                  </a:lnTo>
                  <a:lnTo>
                    <a:pt x="1600200" y="406400"/>
                  </a:lnTo>
                  <a:lnTo>
                    <a:pt x="1587500" y="393700"/>
                  </a:lnTo>
                  <a:lnTo>
                    <a:pt x="1574800" y="393700"/>
                  </a:lnTo>
                  <a:lnTo>
                    <a:pt x="1574800" y="406400"/>
                  </a:lnTo>
                  <a:lnTo>
                    <a:pt x="1574800" y="406400"/>
                  </a:lnTo>
                  <a:lnTo>
                    <a:pt x="1574800" y="406400"/>
                  </a:lnTo>
                  <a:lnTo>
                    <a:pt x="1600200" y="419100"/>
                  </a:lnTo>
                  <a:lnTo>
                    <a:pt x="1587500" y="431800"/>
                  </a:lnTo>
                  <a:lnTo>
                    <a:pt x="1612900" y="431800"/>
                  </a:lnTo>
                  <a:lnTo>
                    <a:pt x="1625600" y="431800"/>
                  </a:lnTo>
                  <a:lnTo>
                    <a:pt x="1638300" y="431800"/>
                  </a:lnTo>
                  <a:lnTo>
                    <a:pt x="1638300" y="431800"/>
                  </a:lnTo>
                  <a:lnTo>
                    <a:pt x="1638300" y="444500"/>
                  </a:lnTo>
                  <a:lnTo>
                    <a:pt x="1651000" y="444500"/>
                  </a:lnTo>
                  <a:lnTo>
                    <a:pt x="1663700" y="431800"/>
                  </a:lnTo>
                  <a:lnTo>
                    <a:pt x="1701800" y="444500"/>
                  </a:lnTo>
                  <a:lnTo>
                    <a:pt x="1689100" y="469900"/>
                  </a:lnTo>
                  <a:lnTo>
                    <a:pt x="1689100" y="469900"/>
                  </a:lnTo>
                  <a:lnTo>
                    <a:pt x="1689100" y="469900"/>
                  </a:lnTo>
                  <a:lnTo>
                    <a:pt x="1651000" y="457200"/>
                  </a:lnTo>
                  <a:lnTo>
                    <a:pt x="1651000" y="457200"/>
                  </a:lnTo>
                  <a:lnTo>
                    <a:pt x="1625600" y="495300"/>
                  </a:lnTo>
                  <a:lnTo>
                    <a:pt x="1612900" y="495300"/>
                  </a:lnTo>
                  <a:lnTo>
                    <a:pt x="1612900" y="508000"/>
                  </a:lnTo>
                  <a:lnTo>
                    <a:pt x="1600200" y="520700"/>
                  </a:lnTo>
                  <a:lnTo>
                    <a:pt x="1587500" y="546100"/>
                  </a:lnTo>
                  <a:lnTo>
                    <a:pt x="1587500" y="546100"/>
                  </a:lnTo>
                  <a:lnTo>
                    <a:pt x="1587500" y="558800"/>
                  </a:lnTo>
                  <a:lnTo>
                    <a:pt x="1600200" y="558800"/>
                  </a:lnTo>
                  <a:lnTo>
                    <a:pt x="1587500" y="571500"/>
                  </a:lnTo>
                  <a:lnTo>
                    <a:pt x="1574800" y="571500"/>
                  </a:lnTo>
                  <a:lnTo>
                    <a:pt x="1536700" y="571500"/>
                  </a:lnTo>
                  <a:lnTo>
                    <a:pt x="1536700" y="571500"/>
                  </a:lnTo>
                  <a:lnTo>
                    <a:pt x="1524000" y="571500"/>
                  </a:lnTo>
                  <a:lnTo>
                    <a:pt x="1524000" y="571500"/>
                  </a:lnTo>
                  <a:lnTo>
                    <a:pt x="1498600" y="571500"/>
                  </a:lnTo>
                  <a:lnTo>
                    <a:pt x="1485900" y="596900"/>
                  </a:lnTo>
                  <a:lnTo>
                    <a:pt x="1473200" y="596900"/>
                  </a:lnTo>
                  <a:lnTo>
                    <a:pt x="1473200" y="596900"/>
                  </a:lnTo>
                  <a:lnTo>
                    <a:pt x="1473200" y="596900"/>
                  </a:lnTo>
                  <a:lnTo>
                    <a:pt x="1473200" y="609600"/>
                  </a:lnTo>
                  <a:lnTo>
                    <a:pt x="1460500" y="609600"/>
                  </a:lnTo>
                  <a:lnTo>
                    <a:pt x="1447800" y="609600"/>
                  </a:lnTo>
                  <a:lnTo>
                    <a:pt x="1447800" y="609600"/>
                  </a:lnTo>
                  <a:lnTo>
                    <a:pt x="1447800" y="622300"/>
                  </a:lnTo>
                  <a:lnTo>
                    <a:pt x="1447800" y="622300"/>
                  </a:lnTo>
                  <a:lnTo>
                    <a:pt x="1422400" y="647700"/>
                  </a:lnTo>
                  <a:lnTo>
                    <a:pt x="1422400" y="647700"/>
                  </a:lnTo>
                  <a:lnTo>
                    <a:pt x="1422400" y="647700"/>
                  </a:lnTo>
                  <a:lnTo>
                    <a:pt x="1409700" y="647700"/>
                  </a:lnTo>
                  <a:lnTo>
                    <a:pt x="1409700" y="647700"/>
                  </a:lnTo>
                  <a:lnTo>
                    <a:pt x="1397000" y="647700"/>
                  </a:lnTo>
                  <a:lnTo>
                    <a:pt x="1384300" y="660400"/>
                  </a:lnTo>
                  <a:lnTo>
                    <a:pt x="1346200" y="660400"/>
                  </a:lnTo>
                  <a:lnTo>
                    <a:pt x="1333500" y="660400"/>
                  </a:lnTo>
                  <a:lnTo>
                    <a:pt x="1333500" y="660400"/>
                  </a:lnTo>
                  <a:lnTo>
                    <a:pt x="1333500" y="673100"/>
                  </a:lnTo>
                  <a:lnTo>
                    <a:pt x="1346200" y="673100"/>
                  </a:lnTo>
                  <a:lnTo>
                    <a:pt x="1346200" y="673100"/>
                  </a:lnTo>
                  <a:lnTo>
                    <a:pt x="1358900" y="673100"/>
                  </a:lnTo>
                  <a:lnTo>
                    <a:pt x="1358900" y="673100"/>
                  </a:lnTo>
                  <a:lnTo>
                    <a:pt x="1409700" y="673100"/>
                  </a:lnTo>
                  <a:lnTo>
                    <a:pt x="1346200" y="787400"/>
                  </a:lnTo>
                  <a:lnTo>
                    <a:pt x="1358900" y="787400"/>
                  </a:lnTo>
                  <a:lnTo>
                    <a:pt x="1358900" y="787400"/>
                  </a:lnTo>
                  <a:lnTo>
                    <a:pt x="1358900" y="800100"/>
                  </a:lnTo>
                  <a:lnTo>
                    <a:pt x="1333500" y="800100"/>
                  </a:lnTo>
                  <a:lnTo>
                    <a:pt x="1333500" y="800100"/>
                  </a:lnTo>
                  <a:lnTo>
                    <a:pt x="1320800" y="800100"/>
                  </a:lnTo>
                  <a:lnTo>
                    <a:pt x="1320800" y="812800"/>
                  </a:lnTo>
                  <a:lnTo>
                    <a:pt x="1320800" y="825500"/>
                  </a:lnTo>
                  <a:lnTo>
                    <a:pt x="1333500" y="825500"/>
                  </a:lnTo>
                  <a:lnTo>
                    <a:pt x="1333500" y="812800"/>
                  </a:lnTo>
                  <a:lnTo>
                    <a:pt x="1358900" y="812800"/>
                  </a:lnTo>
                  <a:lnTo>
                    <a:pt x="1371600" y="812800"/>
                  </a:lnTo>
                  <a:lnTo>
                    <a:pt x="1422400" y="825500"/>
                  </a:lnTo>
                  <a:lnTo>
                    <a:pt x="1422400" y="825500"/>
                  </a:lnTo>
                  <a:lnTo>
                    <a:pt x="1460500" y="825500"/>
                  </a:lnTo>
                  <a:lnTo>
                    <a:pt x="1473200" y="838200"/>
                  </a:lnTo>
                  <a:lnTo>
                    <a:pt x="1485900" y="838200"/>
                  </a:lnTo>
                  <a:lnTo>
                    <a:pt x="1485900" y="850900"/>
                  </a:lnTo>
                  <a:lnTo>
                    <a:pt x="1485900" y="850900"/>
                  </a:lnTo>
                  <a:lnTo>
                    <a:pt x="1485900" y="850900"/>
                  </a:lnTo>
                  <a:lnTo>
                    <a:pt x="1485900" y="863600"/>
                  </a:lnTo>
                  <a:lnTo>
                    <a:pt x="1485900" y="863600"/>
                  </a:lnTo>
                  <a:lnTo>
                    <a:pt x="1485900" y="863600"/>
                  </a:lnTo>
                  <a:lnTo>
                    <a:pt x="1498600" y="863600"/>
                  </a:lnTo>
                  <a:lnTo>
                    <a:pt x="1498600" y="876300"/>
                  </a:lnTo>
                  <a:lnTo>
                    <a:pt x="1485900" y="876300"/>
                  </a:lnTo>
                  <a:lnTo>
                    <a:pt x="1473200" y="889000"/>
                  </a:lnTo>
                  <a:lnTo>
                    <a:pt x="1485900" y="889000"/>
                  </a:lnTo>
                  <a:lnTo>
                    <a:pt x="1498600" y="889000"/>
                  </a:lnTo>
                  <a:lnTo>
                    <a:pt x="1524000" y="889000"/>
                  </a:lnTo>
                  <a:lnTo>
                    <a:pt x="1549400" y="889000"/>
                  </a:lnTo>
                  <a:lnTo>
                    <a:pt x="1549400" y="876300"/>
                  </a:lnTo>
                  <a:lnTo>
                    <a:pt x="1574800" y="889000"/>
                  </a:lnTo>
                  <a:lnTo>
                    <a:pt x="1587500" y="889000"/>
                  </a:lnTo>
                  <a:lnTo>
                    <a:pt x="1612900" y="889000"/>
                  </a:lnTo>
                  <a:lnTo>
                    <a:pt x="1625600" y="889000"/>
                  </a:lnTo>
                  <a:lnTo>
                    <a:pt x="1625600" y="876300"/>
                  </a:lnTo>
                  <a:lnTo>
                    <a:pt x="1625600" y="863600"/>
                  </a:lnTo>
                  <a:lnTo>
                    <a:pt x="1651000" y="850900"/>
                  </a:lnTo>
                  <a:lnTo>
                    <a:pt x="1663700" y="838200"/>
                  </a:lnTo>
                  <a:lnTo>
                    <a:pt x="1651000" y="838200"/>
                  </a:lnTo>
                  <a:lnTo>
                    <a:pt x="1676400" y="838200"/>
                  </a:lnTo>
                  <a:lnTo>
                    <a:pt x="1676400" y="850900"/>
                  </a:lnTo>
                  <a:lnTo>
                    <a:pt x="1676400" y="838200"/>
                  </a:lnTo>
                  <a:lnTo>
                    <a:pt x="1727200" y="838200"/>
                  </a:lnTo>
                  <a:lnTo>
                    <a:pt x="1727200" y="838200"/>
                  </a:lnTo>
                  <a:lnTo>
                    <a:pt x="1752600" y="838200"/>
                  </a:lnTo>
                  <a:lnTo>
                    <a:pt x="1752600" y="850900"/>
                  </a:lnTo>
                  <a:lnTo>
                    <a:pt x="1752600" y="850900"/>
                  </a:lnTo>
                  <a:lnTo>
                    <a:pt x="1778000" y="850900"/>
                  </a:lnTo>
                  <a:lnTo>
                    <a:pt x="1778000" y="850900"/>
                  </a:lnTo>
                  <a:lnTo>
                    <a:pt x="1790700" y="850900"/>
                  </a:lnTo>
                  <a:lnTo>
                    <a:pt x="1879600" y="863600"/>
                  </a:lnTo>
                  <a:lnTo>
                    <a:pt x="1892300" y="863600"/>
                  </a:lnTo>
                  <a:lnTo>
                    <a:pt x="1917700" y="863600"/>
                  </a:lnTo>
                  <a:lnTo>
                    <a:pt x="1930400" y="850900"/>
                  </a:lnTo>
                  <a:lnTo>
                    <a:pt x="1993900" y="863600"/>
                  </a:lnTo>
                  <a:lnTo>
                    <a:pt x="1993900" y="863600"/>
                  </a:lnTo>
                  <a:lnTo>
                    <a:pt x="2032000" y="863600"/>
                  </a:lnTo>
                  <a:lnTo>
                    <a:pt x="2032000" y="876300"/>
                  </a:lnTo>
                  <a:lnTo>
                    <a:pt x="2032000" y="876300"/>
                  </a:lnTo>
                  <a:lnTo>
                    <a:pt x="2044700" y="889000"/>
                  </a:lnTo>
                  <a:lnTo>
                    <a:pt x="2044700" y="889000"/>
                  </a:lnTo>
                  <a:lnTo>
                    <a:pt x="2044700" y="889000"/>
                  </a:lnTo>
                  <a:lnTo>
                    <a:pt x="2044700" y="901700"/>
                  </a:lnTo>
                  <a:lnTo>
                    <a:pt x="2057400" y="901700"/>
                  </a:lnTo>
                  <a:lnTo>
                    <a:pt x="2082800" y="901700"/>
                  </a:lnTo>
                  <a:lnTo>
                    <a:pt x="2120900" y="889000"/>
                  </a:lnTo>
                  <a:lnTo>
                    <a:pt x="2120900" y="876300"/>
                  </a:lnTo>
                  <a:lnTo>
                    <a:pt x="2120900" y="876300"/>
                  </a:lnTo>
                  <a:lnTo>
                    <a:pt x="2108200" y="876300"/>
                  </a:lnTo>
                  <a:lnTo>
                    <a:pt x="2082800" y="863600"/>
                  </a:lnTo>
                  <a:lnTo>
                    <a:pt x="2095500" y="863600"/>
                  </a:lnTo>
                  <a:lnTo>
                    <a:pt x="2095500" y="863600"/>
                  </a:lnTo>
                  <a:lnTo>
                    <a:pt x="2108200" y="850900"/>
                  </a:lnTo>
                  <a:lnTo>
                    <a:pt x="2133600" y="850900"/>
                  </a:lnTo>
                  <a:lnTo>
                    <a:pt x="2146300" y="838200"/>
                  </a:lnTo>
                  <a:lnTo>
                    <a:pt x="2133600" y="825500"/>
                  </a:lnTo>
                  <a:lnTo>
                    <a:pt x="2133600" y="838200"/>
                  </a:lnTo>
                  <a:lnTo>
                    <a:pt x="2146300" y="825500"/>
                  </a:lnTo>
                  <a:lnTo>
                    <a:pt x="2159000" y="825500"/>
                  </a:lnTo>
                  <a:lnTo>
                    <a:pt x="2159000" y="825500"/>
                  </a:lnTo>
                  <a:lnTo>
                    <a:pt x="2159000" y="812800"/>
                  </a:lnTo>
                  <a:lnTo>
                    <a:pt x="2197100" y="787400"/>
                  </a:lnTo>
                  <a:lnTo>
                    <a:pt x="2197100" y="787400"/>
                  </a:lnTo>
                  <a:lnTo>
                    <a:pt x="2235200" y="787400"/>
                  </a:lnTo>
                  <a:lnTo>
                    <a:pt x="2235200" y="787400"/>
                  </a:lnTo>
                  <a:lnTo>
                    <a:pt x="2247900" y="787400"/>
                  </a:lnTo>
                  <a:lnTo>
                    <a:pt x="2273300" y="812800"/>
                  </a:lnTo>
                  <a:lnTo>
                    <a:pt x="2286000" y="812800"/>
                  </a:lnTo>
                  <a:lnTo>
                    <a:pt x="2273300" y="812800"/>
                  </a:lnTo>
                  <a:lnTo>
                    <a:pt x="2286000" y="812800"/>
                  </a:lnTo>
                  <a:lnTo>
                    <a:pt x="2298700" y="825500"/>
                  </a:lnTo>
                  <a:lnTo>
                    <a:pt x="2324100" y="812800"/>
                  </a:lnTo>
                  <a:lnTo>
                    <a:pt x="2324100" y="800100"/>
                  </a:lnTo>
                  <a:lnTo>
                    <a:pt x="2324100" y="800100"/>
                  </a:lnTo>
                  <a:lnTo>
                    <a:pt x="2324100" y="787400"/>
                  </a:lnTo>
                  <a:lnTo>
                    <a:pt x="2349500" y="800100"/>
                  </a:lnTo>
                  <a:lnTo>
                    <a:pt x="2362200" y="787400"/>
                  </a:lnTo>
                  <a:lnTo>
                    <a:pt x="2362200" y="787400"/>
                  </a:lnTo>
                  <a:lnTo>
                    <a:pt x="2374900" y="787400"/>
                  </a:lnTo>
                  <a:lnTo>
                    <a:pt x="2374900" y="800100"/>
                  </a:lnTo>
                  <a:lnTo>
                    <a:pt x="23876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400300" y="800100"/>
                  </a:lnTo>
                  <a:lnTo>
                    <a:pt x="2413000" y="800100"/>
                  </a:lnTo>
                  <a:lnTo>
                    <a:pt x="2413000" y="787400"/>
                  </a:lnTo>
                  <a:lnTo>
                    <a:pt x="2413000" y="787400"/>
                  </a:lnTo>
                  <a:lnTo>
                    <a:pt x="2425700" y="787400"/>
                  </a:lnTo>
                  <a:lnTo>
                    <a:pt x="2438400" y="762000"/>
                  </a:lnTo>
                  <a:lnTo>
                    <a:pt x="2451100" y="762000"/>
                  </a:lnTo>
                  <a:lnTo>
                    <a:pt x="2451100" y="749300"/>
                  </a:lnTo>
                  <a:lnTo>
                    <a:pt x="2451100" y="749300"/>
                  </a:lnTo>
                  <a:lnTo>
                    <a:pt x="2463800" y="749300"/>
                  </a:lnTo>
                  <a:lnTo>
                    <a:pt x="2476500" y="762000"/>
                  </a:lnTo>
                  <a:lnTo>
                    <a:pt x="2489200" y="749300"/>
                  </a:lnTo>
                  <a:lnTo>
                    <a:pt x="2514600" y="749300"/>
                  </a:lnTo>
                  <a:lnTo>
                    <a:pt x="2527300" y="749300"/>
                  </a:lnTo>
                  <a:lnTo>
                    <a:pt x="2565400" y="762000"/>
                  </a:lnTo>
                  <a:lnTo>
                    <a:pt x="2578100" y="762000"/>
                  </a:lnTo>
                  <a:lnTo>
                    <a:pt x="2590800" y="762000"/>
                  </a:lnTo>
                  <a:lnTo>
                    <a:pt x="2616200" y="749300"/>
                  </a:lnTo>
                  <a:lnTo>
                    <a:pt x="2654300" y="762000"/>
                  </a:lnTo>
                  <a:lnTo>
                    <a:pt x="2641600" y="774700"/>
                  </a:lnTo>
                  <a:lnTo>
                    <a:pt x="2654300" y="774700"/>
                  </a:lnTo>
                  <a:lnTo>
                    <a:pt x="2654300" y="787400"/>
                  </a:lnTo>
                  <a:lnTo>
                    <a:pt x="2654300" y="787400"/>
                  </a:lnTo>
                  <a:lnTo>
                    <a:pt x="2654300" y="787400"/>
                  </a:lnTo>
                  <a:lnTo>
                    <a:pt x="2667000" y="787400"/>
                  </a:lnTo>
                  <a:lnTo>
                    <a:pt x="2667000" y="800100"/>
                  </a:lnTo>
                  <a:lnTo>
                    <a:pt x="2667000" y="800100"/>
                  </a:lnTo>
                  <a:lnTo>
                    <a:pt x="2679700" y="812800"/>
                  </a:lnTo>
                  <a:lnTo>
                    <a:pt x="2667000" y="825500"/>
                  </a:lnTo>
                  <a:lnTo>
                    <a:pt x="2667000" y="825500"/>
                  </a:lnTo>
                  <a:lnTo>
                    <a:pt x="2667000" y="838200"/>
                  </a:lnTo>
                  <a:lnTo>
                    <a:pt x="2679700" y="838200"/>
                  </a:lnTo>
                  <a:lnTo>
                    <a:pt x="2667000" y="850900"/>
                  </a:lnTo>
                  <a:lnTo>
                    <a:pt x="2679700" y="850900"/>
                  </a:lnTo>
                  <a:lnTo>
                    <a:pt x="2654300" y="850900"/>
                  </a:lnTo>
                  <a:lnTo>
                    <a:pt x="2654300" y="863600"/>
                  </a:lnTo>
                  <a:lnTo>
                    <a:pt x="2667000" y="863600"/>
                  </a:lnTo>
                  <a:lnTo>
                    <a:pt x="2654300" y="876300"/>
                  </a:lnTo>
                  <a:lnTo>
                    <a:pt x="2641600" y="889000"/>
                  </a:lnTo>
                  <a:lnTo>
                    <a:pt x="2641600" y="889000"/>
                  </a:lnTo>
                  <a:lnTo>
                    <a:pt x="2628900" y="889000"/>
                  </a:lnTo>
                  <a:lnTo>
                    <a:pt x="2628900" y="889000"/>
                  </a:lnTo>
                  <a:lnTo>
                    <a:pt x="2628900" y="901700"/>
                  </a:lnTo>
                  <a:lnTo>
                    <a:pt x="2641600" y="901700"/>
                  </a:lnTo>
                  <a:lnTo>
                    <a:pt x="2641600" y="901700"/>
                  </a:lnTo>
                  <a:lnTo>
                    <a:pt x="2654300" y="901700"/>
                  </a:lnTo>
                  <a:lnTo>
                    <a:pt x="2654300" y="914400"/>
                  </a:lnTo>
                  <a:lnTo>
                    <a:pt x="2641600" y="914400"/>
                  </a:lnTo>
                  <a:lnTo>
                    <a:pt x="2628900" y="927100"/>
                  </a:lnTo>
                  <a:lnTo>
                    <a:pt x="2641600" y="927100"/>
                  </a:lnTo>
                  <a:lnTo>
                    <a:pt x="2654300" y="914400"/>
                  </a:lnTo>
                  <a:lnTo>
                    <a:pt x="2667000" y="914400"/>
                  </a:lnTo>
                  <a:lnTo>
                    <a:pt x="2667000" y="914400"/>
                  </a:lnTo>
                  <a:lnTo>
                    <a:pt x="2667000" y="914400"/>
                  </a:lnTo>
                  <a:lnTo>
                    <a:pt x="2679700" y="927100"/>
                  </a:lnTo>
                  <a:lnTo>
                    <a:pt x="2692400" y="927100"/>
                  </a:lnTo>
                  <a:lnTo>
                    <a:pt x="2717800" y="939800"/>
                  </a:lnTo>
                  <a:lnTo>
                    <a:pt x="2717800" y="939800"/>
                  </a:lnTo>
                  <a:lnTo>
                    <a:pt x="2730500" y="939800"/>
                  </a:lnTo>
                  <a:lnTo>
                    <a:pt x="2730500" y="952500"/>
                  </a:lnTo>
                  <a:lnTo>
                    <a:pt x="2730500" y="952500"/>
                  </a:lnTo>
                  <a:lnTo>
                    <a:pt x="2717800" y="952500"/>
                  </a:lnTo>
                  <a:lnTo>
                    <a:pt x="2730500" y="952500"/>
                  </a:lnTo>
                  <a:lnTo>
                    <a:pt x="2730500" y="952500"/>
                  </a:lnTo>
                  <a:lnTo>
                    <a:pt x="2743200" y="952500"/>
                  </a:lnTo>
                  <a:lnTo>
                    <a:pt x="2743200" y="952500"/>
                  </a:lnTo>
                  <a:lnTo>
                    <a:pt x="2768600" y="939800"/>
                  </a:lnTo>
                  <a:lnTo>
                    <a:pt x="2755900" y="952500"/>
                  </a:lnTo>
                  <a:lnTo>
                    <a:pt x="2755900" y="952500"/>
                  </a:lnTo>
                  <a:lnTo>
                    <a:pt x="2755900" y="965200"/>
                  </a:lnTo>
                  <a:lnTo>
                    <a:pt x="2755900" y="965200"/>
                  </a:lnTo>
                  <a:lnTo>
                    <a:pt x="2755900" y="965200"/>
                  </a:lnTo>
                  <a:lnTo>
                    <a:pt x="2743200" y="965200"/>
                  </a:lnTo>
                  <a:lnTo>
                    <a:pt x="2730500" y="977900"/>
                  </a:lnTo>
                  <a:lnTo>
                    <a:pt x="2717800" y="977900"/>
                  </a:lnTo>
                  <a:lnTo>
                    <a:pt x="2717800" y="977900"/>
                  </a:lnTo>
                  <a:lnTo>
                    <a:pt x="2705100" y="977900"/>
                  </a:lnTo>
                  <a:lnTo>
                    <a:pt x="27051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79700" y="977900"/>
                  </a:lnTo>
                  <a:lnTo>
                    <a:pt x="2654300" y="990600"/>
                  </a:lnTo>
                  <a:lnTo>
                    <a:pt x="2641600" y="990600"/>
                  </a:lnTo>
                  <a:lnTo>
                    <a:pt x="2641600" y="990600"/>
                  </a:lnTo>
                  <a:lnTo>
                    <a:pt x="2628900" y="990600"/>
                  </a:lnTo>
                  <a:lnTo>
                    <a:pt x="2628900" y="1003300"/>
                  </a:lnTo>
                  <a:lnTo>
                    <a:pt x="2628900" y="1003300"/>
                  </a:lnTo>
                  <a:lnTo>
                    <a:pt x="2616200" y="1003300"/>
                  </a:lnTo>
                  <a:lnTo>
                    <a:pt x="2616200" y="1016000"/>
                  </a:lnTo>
                  <a:lnTo>
                    <a:pt x="2603500" y="1016000"/>
                  </a:lnTo>
                  <a:lnTo>
                    <a:pt x="2590800" y="1016000"/>
                  </a:lnTo>
                  <a:lnTo>
                    <a:pt x="2578100" y="1016000"/>
                  </a:lnTo>
                  <a:lnTo>
                    <a:pt x="2578100" y="1016000"/>
                  </a:lnTo>
                  <a:lnTo>
                    <a:pt x="2565400" y="1016000"/>
                  </a:lnTo>
                  <a:lnTo>
                    <a:pt x="2565400" y="1028700"/>
                  </a:lnTo>
                  <a:lnTo>
                    <a:pt x="2565400" y="1028700"/>
                  </a:lnTo>
                  <a:lnTo>
                    <a:pt x="2552700" y="1041400"/>
                  </a:lnTo>
                  <a:lnTo>
                    <a:pt x="2552700" y="1041400"/>
                  </a:lnTo>
                  <a:lnTo>
                    <a:pt x="2578100" y="1054100"/>
                  </a:lnTo>
                  <a:lnTo>
                    <a:pt x="2641600" y="1054100"/>
                  </a:lnTo>
                  <a:lnTo>
                    <a:pt x="2641600" y="1066800"/>
                  </a:lnTo>
                  <a:lnTo>
                    <a:pt x="2641600" y="1079500"/>
                  </a:lnTo>
                  <a:lnTo>
                    <a:pt x="2641600" y="1079500"/>
                  </a:lnTo>
                  <a:lnTo>
                    <a:pt x="2641600" y="1079500"/>
                  </a:lnTo>
                  <a:lnTo>
                    <a:pt x="2654300" y="1092200"/>
                  </a:lnTo>
                  <a:lnTo>
                    <a:pt x="2654300" y="1092200"/>
                  </a:lnTo>
                  <a:lnTo>
                    <a:pt x="2667000" y="1092200"/>
                  </a:lnTo>
                  <a:lnTo>
                    <a:pt x="2667000" y="1104900"/>
                  </a:lnTo>
                  <a:lnTo>
                    <a:pt x="2679700" y="1104900"/>
                  </a:lnTo>
                  <a:lnTo>
                    <a:pt x="2679700" y="1104900"/>
                  </a:lnTo>
                  <a:lnTo>
                    <a:pt x="2654300" y="1104900"/>
                  </a:lnTo>
                  <a:lnTo>
                    <a:pt x="2641600" y="1104900"/>
                  </a:lnTo>
                  <a:lnTo>
                    <a:pt x="2628900" y="1092200"/>
                  </a:lnTo>
                  <a:lnTo>
                    <a:pt x="2616200" y="1104900"/>
                  </a:lnTo>
                  <a:lnTo>
                    <a:pt x="2603500" y="1104900"/>
                  </a:lnTo>
                  <a:lnTo>
                    <a:pt x="2603500" y="1104900"/>
                  </a:lnTo>
                  <a:lnTo>
                    <a:pt x="2578100" y="1104900"/>
                  </a:lnTo>
                  <a:lnTo>
                    <a:pt x="2565400" y="1092200"/>
                  </a:lnTo>
                  <a:lnTo>
                    <a:pt x="2552700" y="1117600"/>
                  </a:lnTo>
                  <a:lnTo>
                    <a:pt x="2540000" y="1117600"/>
                  </a:lnTo>
                  <a:lnTo>
                    <a:pt x="2527300" y="1143000"/>
                  </a:lnTo>
                  <a:lnTo>
                    <a:pt x="2540000" y="1143000"/>
                  </a:lnTo>
                  <a:lnTo>
                    <a:pt x="2527300" y="1168400"/>
                  </a:lnTo>
                  <a:lnTo>
                    <a:pt x="2514600" y="1168400"/>
                  </a:lnTo>
                  <a:lnTo>
                    <a:pt x="2514600" y="1168400"/>
                  </a:lnTo>
                  <a:lnTo>
                    <a:pt x="2514600" y="1168400"/>
                  </a:lnTo>
                  <a:lnTo>
                    <a:pt x="2501900" y="1181100"/>
                  </a:lnTo>
                  <a:lnTo>
                    <a:pt x="2489200" y="1181100"/>
                  </a:lnTo>
                  <a:lnTo>
                    <a:pt x="2489200" y="1193800"/>
                  </a:lnTo>
                  <a:lnTo>
                    <a:pt x="2476500" y="1193800"/>
                  </a:lnTo>
                  <a:lnTo>
                    <a:pt x="2476500" y="1193800"/>
                  </a:lnTo>
                  <a:lnTo>
                    <a:pt x="2501900" y="1193800"/>
                  </a:lnTo>
                  <a:lnTo>
                    <a:pt x="2501900" y="1193800"/>
                  </a:lnTo>
                  <a:lnTo>
                    <a:pt x="2514600" y="1193800"/>
                  </a:lnTo>
                  <a:lnTo>
                    <a:pt x="2527300" y="1193800"/>
                  </a:lnTo>
                  <a:lnTo>
                    <a:pt x="2527300" y="1206500"/>
                  </a:lnTo>
                  <a:lnTo>
                    <a:pt x="2514600" y="1206500"/>
                  </a:lnTo>
                  <a:lnTo>
                    <a:pt x="2514600" y="1206500"/>
                  </a:lnTo>
                  <a:lnTo>
                    <a:pt x="2527300" y="1206500"/>
                  </a:lnTo>
                  <a:lnTo>
                    <a:pt x="2527300" y="1219200"/>
                  </a:lnTo>
                  <a:lnTo>
                    <a:pt x="2540000" y="1231900"/>
                  </a:lnTo>
                  <a:lnTo>
                    <a:pt x="2540000" y="1231900"/>
                  </a:lnTo>
                  <a:lnTo>
                    <a:pt x="2552700" y="1231900"/>
                  </a:lnTo>
                  <a:lnTo>
                    <a:pt x="2540000" y="1244600"/>
                  </a:lnTo>
                  <a:lnTo>
                    <a:pt x="2552700" y="1244600"/>
                  </a:lnTo>
                  <a:lnTo>
                    <a:pt x="2552700" y="1244600"/>
                  </a:lnTo>
                  <a:lnTo>
                    <a:pt x="2552700" y="1244600"/>
                  </a:lnTo>
                  <a:lnTo>
                    <a:pt x="2552700" y="1257300"/>
                  </a:lnTo>
                  <a:lnTo>
                    <a:pt x="2540000" y="1270000"/>
                  </a:lnTo>
                  <a:lnTo>
                    <a:pt x="2540000" y="1270000"/>
                  </a:lnTo>
                  <a:lnTo>
                    <a:pt x="2527300" y="1270000"/>
                  </a:lnTo>
                  <a:lnTo>
                    <a:pt x="2527300" y="1270000"/>
                  </a:lnTo>
                  <a:lnTo>
                    <a:pt x="2514600" y="1270000"/>
                  </a:lnTo>
                  <a:lnTo>
                    <a:pt x="2514600" y="1270000"/>
                  </a:lnTo>
                  <a:lnTo>
                    <a:pt x="2501900" y="1282700"/>
                  </a:lnTo>
                  <a:lnTo>
                    <a:pt x="24892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63800" y="1282700"/>
                  </a:lnTo>
                  <a:lnTo>
                    <a:pt x="2463800" y="1295400"/>
                  </a:lnTo>
                  <a:lnTo>
                    <a:pt x="2451100" y="1295400"/>
                  </a:lnTo>
                  <a:lnTo>
                    <a:pt x="2438400" y="1308100"/>
                  </a:lnTo>
                  <a:lnTo>
                    <a:pt x="2438400" y="1308100"/>
                  </a:lnTo>
                  <a:lnTo>
                    <a:pt x="2438400" y="1308100"/>
                  </a:lnTo>
                  <a:lnTo>
                    <a:pt x="2425700" y="1308100"/>
                  </a:lnTo>
                  <a:lnTo>
                    <a:pt x="2425700" y="1320800"/>
                  </a:lnTo>
                  <a:lnTo>
                    <a:pt x="2413000" y="1320800"/>
                  </a:lnTo>
                  <a:lnTo>
                    <a:pt x="2400300" y="1333500"/>
                  </a:lnTo>
                  <a:lnTo>
                    <a:pt x="2413000" y="1333500"/>
                  </a:lnTo>
                  <a:lnTo>
                    <a:pt x="2413000" y="1346200"/>
                  </a:lnTo>
                  <a:lnTo>
                    <a:pt x="2425700" y="1346200"/>
                  </a:lnTo>
                  <a:lnTo>
                    <a:pt x="2413000" y="1358900"/>
                  </a:lnTo>
                  <a:lnTo>
                    <a:pt x="2413000" y="1358900"/>
                  </a:lnTo>
                  <a:lnTo>
                    <a:pt x="2425700" y="1358900"/>
                  </a:lnTo>
                  <a:lnTo>
                    <a:pt x="2438400" y="1358900"/>
                  </a:lnTo>
                  <a:lnTo>
                    <a:pt x="2438400" y="1358900"/>
                  </a:lnTo>
                  <a:lnTo>
                    <a:pt x="2451100" y="1358900"/>
                  </a:lnTo>
                  <a:lnTo>
                    <a:pt x="2451100" y="1371600"/>
                  </a:lnTo>
                  <a:lnTo>
                    <a:pt x="2463800" y="1371600"/>
                  </a:lnTo>
                  <a:lnTo>
                    <a:pt x="2463800" y="1371600"/>
                  </a:lnTo>
                  <a:lnTo>
                    <a:pt x="2451100" y="1384300"/>
                  </a:lnTo>
                  <a:lnTo>
                    <a:pt x="2476500" y="1397000"/>
                  </a:lnTo>
                  <a:lnTo>
                    <a:pt x="2476500" y="13970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489200" y="1422400"/>
                  </a:lnTo>
                  <a:lnTo>
                    <a:pt x="2514600" y="1422400"/>
                  </a:lnTo>
                  <a:lnTo>
                    <a:pt x="2514600" y="1422400"/>
                  </a:lnTo>
                  <a:lnTo>
                    <a:pt x="2527300" y="1422400"/>
                  </a:lnTo>
                  <a:lnTo>
                    <a:pt x="2527300" y="1422400"/>
                  </a:lnTo>
                  <a:lnTo>
                    <a:pt x="2540000" y="1422400"/>
                  </a:lnTo>
                  <a:lnTo>
                    <a:pt x="2616200" y="1435100"/>
                  </a:lnTo>
                  <a:lnTo>
                    <a:pt x="2603500" y="1447800"/>
                  </a:lnTo>
                  <a:lnTo>
                    <a:pt x="2603500" y="1460500"/>
                  </a:lnTo>
                  <a:lnTo>
                    <a:pt x="2616200" y="1460500"/>
                  </a:lnTo>
                  <a:lnTo>
                    <a:pt x="2628900" y="1460500"/>
                  </a:lnTo>
                  <a:lnTo>
                    <a:pt x="2628900" y="1460500"/>
                  </a:lnTo>
                  <a:lnTo>
                    <a:pt x="2641600" y="1460500"/>
                  </a:lnTo>
                  <a:lnTo>
                    <a:pt x="2654300" y="1460500"/>
                  </a:lnTo>
                  <a:lnTo>
                    <a:pt x="2641600" y="1473200"/>
                  </a:lnTo>
                  <a:lnTo>
                    <a:pt x="2628900" y="1473200"/>
                  </a:lnTo>
                  <a:lnTo>
                    <a:pt x="2628900" y="1485900"/>
                  </a:lnTo>
                  <a:lnTo>
                    <a:pt x="2641600" y="1485900"/>
                  </a:lnTo>
                  <a:lnTo>
                    <a:pt x="2641600" y="1485900"/>
                  </a:lnTo>
                  <a:lnTo>
                    <a:pt x="2641600" y="1498600"/>
                  </a:lnTo>
                  <a:lnTo>
                    <a:pt x="2654300" y="1498600"/>
                  </a:lnTo>
                  <a:lnTo>
                    <a:pt x="2667000" y="1498600"/>
                  </a:lnTo>
                  <a:lnTo>
                    <a:pt x="2654300" y="1498600"/>
                  </a:lnTo>
                  <a:lnTo>
                    <a:pt x="2654300" y="1498600"/>
                  </a:lnTo>
                  <a:lnTo>
                    <a:pt x="2667000" y="1511300"/>
                  </a:lnTo>
                  <a:lnTo>
                    <a:pt x="2667000" y="1511300"/>
                  </a:lnTo>
                  <a:lnTo>
                    <a:pt x="2679700" y="1511300"/>
                  </a:lnTo>
                  <a:lnTo>
                    <a:pt x="2679700" y="1511300"/>
                  </a:lnTo>
                  <a:lnTo>
                    <a:pt x="2705100" y="1511300"/>
                  </a:lnTo>
                  <a:lnTo>
                    <a:pt x="2705100" y="1511300"/>
                  </a:lnTo>
                  <a:lnTo>
                    <a:pt x="2730500" y="1511300"/>
                  </a:lnTo>
                  <a:lnTo>
                    <a:pt x="2743200" y="1498600"/>
                  </a:lnTo>
                  <a:lnTo>
                    <a:pt x="2730500" y="1485900"/>
                  </a:lnTo>
                  <a:lnTo>
                    <a:pt x="2730500" y="1473200"/>
                  </a:lnTo>
                  <a:lnTo>
                    <a:pt x="2717800" y="1473200"/>
                  </a:lnTo>
                  <a:lnTo>
                    <a:pt x="2717800" y="1473200"/>
                  </a:lnTo>
                  <a:lnTo>
                    <a:pt x="2743200" y="1473200"/>
                  </a:lnTo>
                  <a:lnTo>
                    <a:pt x="2768600" y="1485900"/>
                  </a:lnTo>
                  <a:lnTo>
                    <a:pt x="2768600" y="1485900"/>
                  </a:lnTo>
                  <a:lnTo>
                    <a:pt x="2794000" y="1473200"/>
                  </a:lnTo>
                  <a:lnTo>
                    <a:pt x="2819400" y="1473200"/>
                  </a:lnTo>
                  <a:lnTo>
                    <a:pt x="2806700" y="1485900"/>
                  </a:lnTo>
                  <a:lnTo>
                    <a:pt x="2870200" y="1498600"/>
                  </a:lnTo>
                  <a:lnTo>
                    <a:pt x="2921000" y="1498600"/>
                  </a:lnTo>
                  <a:lnTo>
                    <a:pt x="3035300" y="1524000"/>
                  </a:lnTo>
                  <a:lnTo>
                    <a:pt x="3022600" y="1536700"/>
                  </a:lnTo>
                  <a:lnTo>
                    <a:pt x="3035300" y="1536700"/>
                  </a:lnTo>
                  <a:lnTo>
                    <a:pt x="3022600" y="1536700"/>
                  </a:lnTo>
                  <a:lnTo>
                    <a:pt x="3009900" y="1549400"/>
                  </a:lnTo>
                  <a:lnTo>
                    <a:pt x="3009900" y="1562100"/>
                  </a:lnTo>
                  <a:lnTo>
                    <a:pt x="3022600" y="1562100"/>
                  </a:lnTo>
                  <a:lnTo>
                    <a:pt x="2997200" y="1562100"/>
                  </a:lnTo>
                  <a:lnTo>
                    <a:pt x="2984500" y="1562100"/>
                  </a:lnTo>
                  <a:lnTo>
                    <a:pt x="2984500" y="1562100"/>
                  </a:lnTo>
                  <a:lnTo>
                    <a:pt x="2984500" y="1562100"/>
                  </a:lnTo>
                  <a:lnTo>
                    <a:pt x="2984500" y="1574800"/>
                  </a:lnTo>
                  <a:lnTo>
                    <a:pt x="2971800" y="1574800"/>
                  </a:lnTo>
                  <a:lnTo>
                    <a:pt x="2971800" y="1574800"/>
                  </a:lnTo>
                  <a:lnTo>
                    <a:pt x="2959100" y="1574800"/>
                  </a:lnTo>
                  <a:lnTo>
                    <a:pt x="2959100" y="1587500"/>
                  </a:lnTo>
                  <a:lnTo>
                    <a:pt x="2959100" y="1587500"/>
                  </a:lnTo>
                  <a:lnTo>
                    <a:pt x="2933700" y="1600200"/>
                  </a:lnTo>
                  <a:lnTo>
                    <a:pt x="2933700" y="1600200"/>
                  </a:lnTo>
                  <a:lnTo>
                    <a:pt x="2921000" y="1612900"/>
                  </a:lnTo>
                  <a:lnTo>
                    <a:pt x="2908300" y="1612900"/>
                  </a:lnTo>
                  <a:lnTo>
                    <a:pt x="2908300" y="1600200"/>
                  </a:lnTo>
                  <a:lnTo>
                    <a:pt x="2908300" y="1612900"/>
                  </a:lnTo>
                  <a:lnTo>
                    <a:pt x="2895600" y="1612900"/>
                  </a:lnTo>
                  <a:lnTo>
                    <a:pt x="2882900" y="1638300"/>
                  </a:lnTo>
                  <a:lnTo>
                    <a:pt x="2895600" y="1638300"/>
                  </a:lnTo>
                  <a:lnTo>
                    <a:pt x="2882900" y="1663700"/>
                  </a:lnTo>
                  <a:lnTo>
                    <a:pt x="2895600" y="1701800"/>
                  </a:lnTo>
                  <a:lnTo>
                    <a:pt x="2870200" y="1727200"/>
                  </a:lnTo>
                  <a:lnTo>
                    <a:pt x="2857500" y="1727200"/>
                  </a:lnTo>
                  <a:lnTo>
                    <a:pt x="2844800" y="1739900"/>
                  </a:lnTo>
                  <a:lnTo>
                    <a:pt x="2844800" y="1739900"/>
                  </a:lnTo>
                  <a:lnTo>
                    <a:pt x="2819400" y="1739900"/>
                  </a:lnTo>
                  <a:lnTo>
                    <a:pt x="2819400" y="1752600"/>
                  </a:lnTo>
                  <a:lnTo>
                    <a:pt x="2794000" y="1752600"/>
                  </a:lnTo>
                  <a:lnTo>
                    <a:pt x="2781300" y="1752600"/>
                  </a:lnTo>
                  <a:lnTo>
                    <a:pt x="2781300" y="1765300"/>
                  </a:lnTo>
                  <a:lnTo>
                    <a:pt x="2768600" y="1765300"/>
                  </a:lnTo>
                  <a:lnTo>
                    <a:pt x="2755900" y="1765300"/>
                  </a:lnTo>
                  <a:lnTo>
                    <a:pt x="2768600" y="1778000"/>
                  </a:lnTo>
                  <a:lnTo>
                    <a:pt x="2768600" y="1790700"/>
                  </a:lnTo>
                  <a:lnTo>
                    <a:pt x="2768600" y="1803400"/>
                  </a:lnTo>
                  <a:lnTo>
                    <a:pt x="2768600" y="1803400"/>
                  </a:lnTo>
                  <a:lnTo>
                    <a:pt x="2781300" y="1803400"/>
                  </a:lnTo>
                  <a:lnTo>
                    <a:pt x="2768600" y="18161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68600" y="1841500"/>
                  </a:lnTo>
                  <a:lnTo>
                    <a:pt x="2743200" y="1841500"/>
                  </a:lnTo>
                  <a:lnTo>
                    <a:pt x="2743200" y="1828800"/>
                  </a:lnTo>
                  <a:lnTo>
                    <a:pt x="2743200" y="1828800"/>
                  </a:lnTo>
                  <a:lnTo>
                    <a:pt x="2730500" y="1828800"/>
                  </a:lnTo>
                  <a:lnTo>
                    <a:pt x="2717800" y="1841500"/>
                  </a:lnTo>
                  <a:lnTo>
                    <a:pt x="2705100" y="1841500"/>
                  </a:lnTo>
                  <a:lnTo>
                    <a:pt x="2705100" y="1841500"/>
                  </a:lnTo>
                  <a:lnTo>
                    <a:pt x="2692400" y="1841500"/>
                  </a:lnTo>
                  <a:lnTo>
                    <a:pt x="2679700" y="1854200"/>
                  </a:lnTo>
                  <a:lnTo>
                    <a:pt x="2679700" y="1854200"/>
                  </a:lnTo>
                  <a:lnTo>
                    <a:pt x="2667000" y="1854200"/>
                  </a:lnTo>
                  <a:lnTo>
                    <a:pt x="2654300" y="1854200"/>
                  </a:lnTo>
                  <a:lnTo>
                    <a:pt x="2654300" y="1854200"/>
                  </a:lnTo>
                  <a:lnTo>
                    <a:pt x="2654300" y="1841500"/>
                  </a:lnTo>
                  <a:lnTo>
                    <a:pt x="2616200" y="1866900"/>
                  </a:lnTo>
                  <a:lnTo>
                    <a:pt x="2603500" y="1866900"/>
                  </a:lnTo>
                  <a:lnTo>
                    <a:pt x="2590800" y="1866900"/>
                  </a:lnTo>
                  <a:lnTo>
                    <a:pt x="2590800" y="1866900"/>
                  </a:lnTo>
                  <a:lnTo>
                    <a:pt x="2578100" y="1866900"/>
                  </a:lnTo>
                  <a:lnTo>
                    <a:pt x="2578100" y="1879600"/>
                  </a:lnTo>
                  <a:lnTo>
                    <a:pt x="2565400" y="1879600"/>
                  </a:lnTo>
                  <a:lnTo>
                    <a:pt x="2552700" y="1879600"/>
                  </a:lnTo>
                  <a:lnTo>
                    <a:pt x="2540000" y="1866900"/>
                  </a:lnTo>
                  <a:lnTo>
                    <a:pt x="2540000" y="1879600"/>
                  </a:lnTo>
                  <a:lnTo>
                    <a:pt x="2540000" y="1879600"/>
                  </a:lnTo>
                  <a:lnTo>
                    <a:pt x="2527300" y="1879600"/>
                  </a:lnTo>
                  <a:lnTo>
                    <a:pt x="2514600" y="1879600"/>
                  </a:lnTo>
                  <a:lnTo>
                    <a:pt x="2514600" y="1879600"/>
                  </a:lnTo>
                  <a:lnTo>
                    <a:pt x="2501900" y="1892300"/>
                  </a:lnTo>
                  <a:lnTo>
                    <a:pt x="2501900" y="1879600"/>
                  </a:lnTo>
                  <a:lnTo>
                    <a:pt x="2489200" y="1892300"/>
                  </a:lnTo>
                  <a:lnTo>
                    <a:pt x="2476500" y="1892300"/>
                  </a:lnTo>
                  <a:lnTo>
                    <a:pt x="2476500" y="1892300"/>
                  </a:lnTo>
                  <a:lnTo>
                    <a:pt x="2463800" y="1892300"/>
                  </a:lnTo>
                  <a:lnTo>
                    <a:pt x="2463800" y="1905000"/>
                  </a:lnTo>
                  <a:lnTo>
                    <a:pt x="2451100" y="1892300"/>
                  </a:lnTo>
                  <a:lnTo>
                    <a:pt x="24511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00300" y="1892300"/>
                  </a:lnTo>
                  <a:lnTo>
                    <a:pt x="2400300" y="1905000"/>
                  </a:lnTo>
                  <a:lnTo>
                    <a:pt x="2387600" y="1905000"/>
                  </a:lnTo>
                  <a:lnTo>
                    <a:pt x="2374900" y="1905000"/>
                  </a:lnTo>
                  <a:lnTo>
                    <a:pt x="2362200" y="1917700"/>
                  </a:lnTo>
                  <a:lnTo>
                    <a:pt x="2362200" y="1917700"/>
                  </a:lnTo>
                  <a:lnTo>
                    <a:pt x="2362200" y="1917700"/>
                  </a:lnTo>
                  <a:lnTo>
                    <a:pt x="2349500" y="1917700"/>
                  </a:lnTo>
                  <a:lnTo>
                    <a:pt x="2336800" y="1917700"/>
                  </a:lnTo>
                  <a:lnTo>
                    <a:pt x="2324100" y="1917700"/>
                  </a:lnTo>
                  <a:lnTo>
                    <a:pt x="2324100" y="1917700"/>
                  </a:lnTo>
                  <a:lnTo>
                    <a:pt x="2311400" y="1917700"/>
                  </a:lnTo>
                  <a:lnTo>
                    <a:pt x="2298700" y="1917700"/>
                  </a:lnTo>
                  <a:lnTo>
                    <a:pt x="2298700" y="1930400"/>
                  </a:lnTo>
                  <a:lnTo>
                    <a:pt x="2286000" y="1930400"/>
                  </a:lnTo>
                  <a:lnTo>
                    <a:pt x="2286000" y="1930400"/>
                  </a:lnTo>
                  <a:lnTo>
                    <a:pt x="2273300" y="1930400"/>
                  </a:lnTo>
                  <a:lnTo>
                    <a:pt x="2273300" y="1943100"/>
                  </a:lnTo>
                  <a:lnTo>
                    <a:pt x="2273300" y="1943100"/>
                  </a:lnTo>
                  <a:lnTo>
                    <a:pt x="2260600" y="1943100"/>
                  </a:lnTo>
                  <a:lnTo>
                    <a:pt x="2235200" y="1930400"/>
                  </a:lnTo>
                  <a:lnTo>
                    <a:pt x="2235200" y="1930400"/>
                  </a:lnTo>
                  <a:lnTo>
                    <a:pt x="2209800" y="1943100"/>
                  </a:lnTo>
                  <a:lnTo>
                    <a:pt x="2209800" y="1943100"/>
                  </a:lnTo>
                  <a:lnTo>
                    <a:pt x="2209800" y="1955800"/>
                  </a:lnTo>
                  <a:lnTo>
                    <a:pt x="2197100" y="1955800"/>
                  </a:lnTo>
                  <a:lnTo>
                    <a:pt x="2197100" y="1955800"/>
                  </a:lnTo>
                  <a:lnTo>
                    <a:pt x="2184400" y="1943100"/>
                  </a:lnTo>
                  <a:lnTo>
                    <a:pt x="2184400" y="1943100"/>
                  </a:lnTo>
                  <a:lnTo>
                    <a:pt x="2159000" y="1943100"/>
                  </a:lnTo>
                  <a:lnTo>
                    <a:pt x="2171700" y="1943100"/>
                  </a:lnTo>
                  <a:lnTo>
                    <a:pt x="2171700" y="1943100"/>
                  </a:lnTo>
                  <a:lnTo>
                    <a:pt x="2159000" y="1917700"/>
                  </a:lnTo>
                  <a:lnTo>
                    <a:pt x="2146300" y="1917700"/>
                  </a:lnTo>
                  <a:lnTo>
                    <a:pt x="2146300" y="1917700"/>
                  </a:lnTo>
                  <a:lnTo>
                    <a:pt x="2133600" y="1917700"/>
                  </a:lnTo>
                  <a:lnTo>
                    <a:pt x="2133600" y="1917700"/>
                  </a:lnTo>
                  <a:lnTo>
                    <a:pt x="2120900" y="1917700"/>
                  </a:lnTo>
                  <a:lnTo>
                    <a:pt x="2120900" y="1905000"/>
                  </a:lnTo>
                  <a:lnTo>
                    <a:pt x="2095500" y="1905000"/>
                  </a:lnTo>
                  <a:lnTo>
                    <a:pt x="2095500" y="1917700"/>
                  </a:lnTo>
                  <a:lnTo>
                    <a:pt x="2082800" y="1917700"/>
                  </a:lnTo>
                  <a:lnTo>
                    <a:pt x="2082800" y="1917700"/>
                  </a:lnTo>
                  <a:lnTo>
                    <a:pt x="2070100" y="1917700"/>
                  </a:lnTo>
                  <a:lnTo>
                    <a:pt x="2057400" y="1917700"/>
                  </a:lnTo>
                  <a:lnTo>
                    <a:pt x="2032000" y="1905000"/>
                  </a:lnTo>
                  <a:lnTo>
                    <a:pt x="2032000" y="1917700"/>
                  </a:lnTo>
                  <a:lnTo>
                    <a:pt x="1981200" y="1917700"/>
                  </a:lnTo>
                  <a:lnTo>
                    <a:pt x="1981200" y="1917700"/>
                  </a:lnTo>
                  <a:lnTo>
                    <a:pt x="1955800" y="1917700"/>
                  </a:lnTo>
                  <a:lnTo>
                    <a:pt x="1930400" y="1905000"/>
                  </a:lnTo>
                  <a:lnTo>
                    <a:pt x="1930400" y="1905000"/>
                  </a:lnTo>
                  <a:lnTo>
                    <a:pt x="1905000" y="1905000"/>
                  </a:lnTo>
                  <a:lnTo>
                    <a:pt x="1905000" y="1905000"/>
                  </a:lnTo>
                  <a:lnTo>
                    <a:pt x="1879600" y="1905000"/>
                  </a:lnTo>
                  <a:lnTo>
                    <a:pt x="1892300" y="1892300"/>
                  </a:lnTo>
                  <a:lnTo>
                    <a:pt x="1866900" y="1879600"/>
                  </a:lnTo>
                  <a:lnTo>
                    <a:pt x="1892300" y="1841500"/>
                  </a:lnTo>
                  <a:lnTo>
                    <a:pt x="1905000" y="1841500"/>
                  </a:lnTo>
                  <a:lnTo>
                    <a:pt x="1905000" y="1828800"/>
                  </a:lnTo>
                  <a:lnTo>
                    <a:pt x="1917700" y="1828800"/>
                  </a:lnTo>
                  <a:lnTo>
                    <a:pt x="1930400" y="1816100"/>
                  </a:lnTo>
                  <a:lnTo>
                    <a:pt x="1917700" y="1816100"/>
                  </a:lnTo>
                  <a:lnTo>
                    <a:pt x="1917700" y="1803400"/>
                  </a:lnTo>
                  <a:lnTo>
                    <a:pt x="1905000" y="1803400"/>
                  </a:lnTo>
                  <a:lnTo>
                    <a:pt x="1905000" y="1803400"/>
                  </a:lnTo>
                  <a:lnTo>
                    <a:pt x="1879600" y="1790700"/>
                  </a:lnTo>
                  <a:lnTo>
                    <a:pt x="1854200" y="1790700"/>
                  </a:lnTo>
                  <a:lnTo>
                    <a:pt x="1803400" y="1790700"/>
                  </a:lnTo>
                  <a:lnTo>
                    <a:pt x="1803400" y="1790700"/>
                  </a:lnTo>
                  <a:lnTo>
                    <a:pt x="1778000" y="1778000"/>
                  </a:lnTo>
                  <a:lnTo>
                    <a:pt x="1778000" y="1765300"/>
                  </a:lnTo>
                  <a:lnTo>
                    <a:pt x="1765300" y="1765300"/>
                  </a:lnTo>
                  <a:lnTo>
                    <a:pt x="1765300" y="1765300"/>
                  </a:lnTo>
                  <a:lnTo>
                    <a:pt x="1739900" y="1765300"/>
                  </a:lnTo>
                  <a:lnTo>
                    <a:pt x="1727200" y="1765300"/>
                  </a:lnTo>
                  <a:lnTo>
                    <a:pt x="1727200" y="1752600"/>
                  </a:lnTo>
                  <a:lnTo>
                    <a:pt x="1714500" y="1752600"/>
                  </a:lnTo>
                  <a:lnTo>
                    <a:pt x="1701800" y="1739900"/>
                  </a:lnTo>
                  <a:lnTo>
                    <a:pt x="1676400" y="1739900"/>
                  </a:lnTo>
                  <a:lnTo>
                    <a:pt x="1676400" y="1739900"/>
                  </a:lnTo>
                  <a:lnTo>
                    <a:pt x="1663700" y="1739900"/>
                  </a:lnTo>
                  <a:lnTo>
                    <a:pt x="1663700" y="1739900"/>
                  </a:lnTo>
                  <a:lnTo>
                    <a:pt x="1651000" y="1739900"/>
                  </a:lnTo>
                  <a:lnTo>
                    <a:pt x="1651000" y="1752600"/>
                  </a:lnTo>
                  <a:lnTo>
                    <a:pt x="1651000" y="1752600"/>
                  </a:lnTo>
                  <a:lnTo>
                    <a:pt x="1638300" y="1739900"/>
                  </a:lnTo>
                  <a:lnTo>
                    <a:pt x="1625600" y="1739900"/>
                  </a:lnTo>
                  <a:lnTo>
                    <a:pt x="1625600" y="1739900"/>
                  </a:lnTo>
                  <a:lnTo>
                    <a:pt x="1612900" y="1739900"/>
                  </a:lnTo>
                  <a:lnTo>
                    <a:pt x="1612900" y="1739900"/>
                  </a:lnTo>
                  <a:lnTo>
                    <a:pt x="1587500" y="1739900"/>
                  </a:lnTo>
                  <a:lnTo>
                    <a:pt x="1587500" y="1739900"/>
                  </a:lnTo>
                  <a:lnTo>
                    <a:pt x="1562100" y="1739900"/>
                  </a:lnTo>
                  <a:lnTo>
                    <a:pt x="15621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11300" y="1727200"/>
                  </a:lnTo>
                  <a:lnTo>
                    <a:pt x="1498600" y="17145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24000" y="1676400"/>
                  </a:lnTo>
                  <a:lnTo>
                    <a:pt x="1485900" y="1689100"/>
                  </a:lnTo>
                  <a:lnTo>
                    <a:pt x="1447800" y="1689100"/>
                  </a:lnTo>
                  <a:lnTo>
                    <a:pt x="1422400" y="1676400"/>
                  </a:lnTo>
                  <a:lnTo>
                    <a:pt x="1422400" y="1676400"/>
                  </a:lnTo>
                  <a:lnTo>
                    <a:pt x="1397000" y="1663700"/>
                  </a:lnTo>
                  <a:lnTo>
                    <a:pt x="1384300" y="1651000"/>
                  </a:lnTo>
                  <a:lnTo>
                    <a:pt x="1358900" y="1651000"/>
                  </a:lnTo>
                  <a:lnTo>
                    <a:pt x="1346200" y="1638300"/>
                  </a:lnTo>
                  <a:lnTo>
                    <a:pt x="1358900" y="1625600"/>
                  </a:lnTo>
                  <a:lnTo>
                    <a:pt x="1371600" y="1638300"/>
                  </a:lnTo>
                  <a:lnTo>
                    <a:pt x="1371600" y="1625600"/>
                  </a:lnTo>
                  <a:lnTo>
                    <a:pt x="1371600" y="1625600"/>
                  </a:lnTo>
                  <a:lnTo>
                    <a:pt x="1371600" y="1625600"/>
                  </a:lnTo>
                  <a:lnTo>
                    <a:pt x="1397000" y="1587500"/>
                  </a:lnTo>
                  <a:lnTo>
                    <a:pt x="1397000" y="1587500"/>
                  </a:lnTo>
                  <a:lnTo>
                    <a:pt x="1409700" y="1587500"/>
                  </a:lnTo>
                  <a:lnTo>
                    <a:pt x="1422400" y="1574800"/>
                  </a:lnTo>
                  <a:lnTo>
                    <a:pt x="1435100" y="1574800"/>
                  </a:lnTo>
                  <a:lnTo>
                    <a:pt x="1435100" y="1587500"/>
                  </a:lnTo>
                  <a:lnTo>
                    <a:pt x="1447800" y="1562100"/>
                  </a:lnTo>
                  <a:lnTo>
                    <a:pt x="1447800" y="1562100"/>
                  </a:lnTo>
                  <a:lnTo>
                    <a:pt x="1460500" y="1562100"/>
                  </a:lnTo>
                  <a:lnTo>
                    <a:pt x="1473200" y="1574800"/>
                  </a:lnTo>
                  <a:lnTo>
                    <a:pt x="1485900" y="1574800"/>
                  </a:lnTo>
                  <a:lnTo>
                    <a:pt x="1485900" y="1562100"/>
                  </a:lnTo>
                  <a:lnTo>
                    <a:pt x="1498600" y="1536700"/>
                  </a:lnTo>
                  <a:lnTo>
                    <a:pt x="1485900" y="1524000"/>
                  </a:lnTo>
                  <a:lnTo>
                    <a:pt x="1485900" y="1511300"/>
                  </a:lnTo>
                  <a:lnTo>
                    <a:pt x="1473200" y="1511300"/>
                  </a:lnTo>
                  <a:lnTo>
                    <a:pt x="1485900" y="1511300"/>
                  </a:lnTo>
                  <a:lnTo>
                    <a:pt x="1485900" y="1511300"/>
                  </a:lnTo>
                  <a:lnTo>
                    <a:pt x="1485900" y="1498600"/>
                  </a:lnTo>
                  <a:lnTo>
                    <a:pt x="1473200" y="1498600"/>
                  </a:lnTo>
                  <a:lnTo>
                    <a:pt x="1473200" y="1498600"/>
                  </a:lnTo>
                  <a:lnTo>
                    <a:pt x="1460500" y="1498600"/>
                  </a:lnTo>
                  <a:lnTo>
                    <a:pt x="1460500" y="1485900"/>
                  </a:lnTo>
                  <a:lnTo>
                    <a:pt x="1460500" y="1485900"/>
                  </a:lnTo>
                  <a:lnTo>
                    <a:pt x="1473200" y="1485900"/>
                  </a:lnTo>
                  <a:lnTo>
                    <a:pt x="1460500" y="1485900"/>
                  </a:lnTo>
                  <a:lnTo>
                    <a:pt x="1447800" y="1485900"/>
                  </a:lnTo>
                  <a:lnTo>
                    <a:pt x="1422400" y="1485900"/>
                  </a:lnTo>
                  <a:lnTo>
                    <a:pt x="1409700" y="1498600"/>
                  </a:lnTo>
                  <a:lnTo>
                    <a:pt x="1409700" y="1485900"/>
                  </a:lnTo>
                  <a:lnTo>
                    <a:pt x="1409700" y="1473200"/>
                  </a:lnTo>
                  <a:lnTo>
                    <a:pt x="1384300" y="1473200"/>
                  </a:lnTo>
                  <a:lnTo>
                    <a:pt x="1358900" y="1485900"/>
                  </a:lnTo>
                  <a:lnTo>
                    <a:pt x="1333500" y="1485900"/>
                  </a:lnTo>
                  <a:lnTo>
                    <a:pt x="1346200" y="1473200"/>
                  </a:lnTo>
                  <a:lnTo>
                    <a:pt x="1333500" y="1473200"/>
                  </a:lnTo>
                  <a:lnTo>
                    <a:pt x="1320800" y="1485900"/>
                  </a:lnTo>
                  <a:lnTo>
                    <a:pt x="1295400" y="1473200"/>
                  </a:lnTo>
                  <a:lnTo>
                    <a:pt x="1282700" y="1473200"/>
                  </a:lnTo>
                  <a:lnTo>
                    <a:pt x="1270000" y="1473200"/>
                  </a:lnTo>
                  <a:lnTo>
                    <a:pt x="1270000" y="1485900"/>
                  </a:lnTo>
                  <a:lnTo>
                    <a:pt x="1244600" y="1485900"/>
                  </a:lnTo>
                  <a:lnTo>
                    <a:pt x="1244600" y="1498600"/>
                  </a:lnTo>
                  <a:lnTo>
                    <a:pt x="1257300" y="1498600"/>
                  </a:lnTo>
                  <a:lnTo>
                    <a:pt x="1244600" y="1511300"/>
                  </a:lnTo>
                  <a:lnTo>
                    <a:pt x="1219200" y="1511300"/>
                  </a:lnTo>
                  <a:lnTo>
                    <a:pt x="1219200" y="1498600"/>
                  </a:lnTo>
                  <a:lnTo>
                    <a:pt x="1206500" y="1498600"/>
                  </a:lnTo>
                  <a:lnTo>
                    <a:pt x="1219200" y="1498600"/>
                  </a:lnTo>
                  <a:lnTo>
                    <a:pt x="1206500" y="1485900"/>
                  </a:lnTo>
                  <a:lnTo>
                    <a:pt x="1206500" y="1473200"/>
                  </a:lnTo>
                  <a:lnTo>
                    <a:pt x="1193800" y="1473200"/>
                  </a:lnTo>
                  <a:lnTo>
                    <a:pt x="1181100" y="1473200"/>
                  </a:lnTo>
                  <a:lnTo>
                    <a:pt x="1181100" y="1473200"/>
                  </a:lnTo>
                  <a:lnTo>
                    <a:pt x="1181100" y="1473200"/>
                  </a:lnTo>
                  <a:lnTo>
                    <a:pt x="1168400" y="1473200"/>
                  </a:lnTo>
                  <a:lnTo>
                    <a:pt x="1143000" y="1473200"/>
                  </a:lnTo>
                  <a:lnTo>
                    <a:pt x="1143000" y="1460500"/>
                  </a:lnTo>
                  <a:lnTo>
                    <a:pt x="1117600" y="1460500"/>
                  </a:lnTo>
                  <a:lnTo>
                    <a:pt x="1104900" y="1447800"/>
                  </a:lnTo>
                  <a:lnTo>
                    <a:pt x="1104900" y="1447800"/>
                  </a:lnTo>
                  <a:lnTo>
                    <a:pt x="1104900" y="1435100"/>
                  </a:lnTo>
                  <a:lnTo>
                    <a:pt x="1092200" y="1435100"/>
                  </a:lnTo>
                  <a:lnTo>
                    <a:pt x="1092200" y="1435100"/>
                  </a:lnTo>
                  <a:lnTo>
                    <a:pt x="1079500" y="1435100"/>
                  </a:lnTo>
                  <a:lnTo>
                    <a:pt x="1066800" y="1422400"/>
                  </a:lnTo>
                  <a:lnTo>
                    <a:pt x="1066800" y="1422400"/>
                  </a:lnTo>
                  <a:lnTo>
                    <a:pt x="1066800" y="1422400"/>
                  </a:lnTo>
                  <a:lnTo>
                    <a:pt x="1041400" y="1422400"/>
                  </a:lnTo>
                  <a:lnTo>
                    <a:pt x="1041400" y="1422400"/>
                  </a:lnTo>
                  <a:lnTo>
                    <a:pt x="965200" y="1409700"/>
                  </a:lnTo>
                  <a:lnTo>
                    <a:pt x="965200" y="1409700"/>
                  </a:lnTo>
                  <a:lnTo>
                    <a:pt x="952500" y="1409700"/>
                  </a:lnTo>
                  <a:lnTo>
                    <a:pt x="939800" y="1409700"/>
                  </a:lnTo>
                  <a:lnTo>
                    <a:pt x="939800" y="1422400"/>
                  </a:lnTo>
                  <a:lnTo>
                    <a:pt x="939800" y="1422400"/>
                  </a:lnTo>
                  <a:lnTo>
                    <a:pt x="927100" y="1409700"/>
                  </a:lnTo>
                  <a:lnTo>
                    <a:pt x="927100" y="1409700"/>
                  </a:lnTo>
                  <a:lnTo>
                    <a:pt x="914400" y="1422400"/>
                  </a:lnTo>
                  <a:lnTo>
                    <a:pt x="901700" y="1435100"/>
                  </a:lnTo>
                  <a:lnTo>
                    <a:pt x="914400" y="1435100"/>
                  </a:lnTo>
                  <a:lnTo>
                    <a:pt x="914400" y="1435100"/>
                  </a:lnTo>
                  <a:lnTo>
                    <a:pt x="901700" y="1447800"/>
                  </a:lnTo>
                  <a:lnTo>
                    <a:pt x="889000" y="1460500"/>
                  </a:lnTo>
                  <a:lnTo>
                    <a:pt x="863600" y="1460500"/>
                  </a:lnTo>
                  <a:lnTo>
                    <a:pt x="876300" y="1460500"/>
                  </a:lnTo>
                  <a:lnTo>
                    <a:pt x="863600" y="1460500"/>
                  </a:lnTo>
                  <a:lnTo>
                    <a:pt x="863600" y="1460500"/>
                  </a:lnTo>
                  <a:lnTo>
                    <a:pt x="838200" y="1460500"/>
                  </a:lnTo>
                  <a:lnTo>
                    <a:pt x="838200" y="1447800"/>
                  </a:lnTo>
                  <a:lnTo>
                    <a:pt x="850900" y="1435100"/>
                  </a:lnTo>
                  <a:lnTo>
                    <a:pt x="850900" y="1435100"/>
                  </a:lnTo>
                  <a:lnTo>
                    <a:pt x="863600" y="1422400"/>
                  </a:lnTo>
                  <a:lnTo>
                    <a:pt x="876300" y="1422400"/>
                  </a:lnTo>
                  <a:lnTo>
                    <a:pt x="863600" y="1422400"/>
                  </a:lnTo>
                  <a:lnTo>
                    <a:pt x="863600" y="1409700"/>
                  </a:lnTo>
                  <a:lnTo>
                    <a:pt x="863600" y="1409700"/>
                  </a:lnTo>
                  <a:lnTo>
                    <a:pt x="876300" y="1397000"/>
                  </a:lnTo>
                  <a:lnTo>
                    <a:pt x="863600" y="1397000"/>
                  </a:lnTo>
                  <a:lnTo>
                    <a:pt x="863600" y="1397000"/>
                  </a:lnTo>
                  <a:lnTo>
                    <a:pt x="876300" y="1397000"/>
                  </a:lnTo>
                  <a:lnTo>
                    <a:pt x="876300" y="13843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901700" y="1371600"/>
                  </a:lnTo>
                  <a:lnTo>
                    <a:pt x="901700" y="1358900"/>
                  </a:lnTo>
                  <a:lnTo>
                    <a:pt x="914400" y="1358900"/>
                  </a:lnTo>
                  <a:lnTo>
                    <a:pt x="927100" y="1346200"/>
                  </a:lnTo>
                  <a:lnTo>
                    <a:pt x="914400" y="1346200"/>
                  </a:lnTo>
                  <a:lnTo>
                    <a:pt x="927100" y="1320800"/>
                  </a:lnTo>
                  <a:lnTo>
                    <a:pt x="914400" y="1308100"/>
                  </a:lnTo>
                  <a:lnTo>
                    <a:pt x="927100" y="1295400"/>
                  </a:lnTo>
                  <a:lnTo>
                    <a:pt x="927100" y="1295400"/>
                  </a:lnTo>
                  <a:lnTo>
                    <a:pt x="927100" y="1282700"/>
                  </a:lnTo>
                  <a:lnTo>
                    <a:pt x="914400" y="1282700"/>
                  </a:lnTo>
                  <a:lnTo>
                    <a:pt x="901700" y="1295400"/>
                  </a:lnTo>
                  <a:lnTo>
                    <a:pt x="901700" y="1295400"/>
                  </a:lnTo>
                  <a:lnTo>
                    <a:pt x="914400" y="1295400"/>
                  </a:lnTo>
                  <a:lnTo>
                    <a:pt x="901700" y="1295400"/>
                  </a:lnTo>
                  <a:lnTo>
                    <a:pt x="889000" y="1308100"/>
                  </a:lnTo>
                  <a:lnTo>
                    <a:pt x="889000" y="1320800"/>
                  </a:lnTo>
                  <a:lnTo>
                    <a:pt x="901700" y="1320800"/>
                  </a:lnTo>
                  <a:lnTo>
                    <a:pt x="889000" y="1333500"/>
                  </a:lnTo>
                  <a:lnTo>
                    <a:pt x="876300" y="1333500"/>
                  </a:lnTo>
                  <a:lnTo>
                    <a:pt x="876300" y="1346200"/>
                  </a:lnTo>
                  <a:lnTo>
                    <a:pt x="863600" y="1358900"/>
                  </a:lnTo>
                  <a:lnTo>
                    <a:pt x="850900" y="1346200"/>
                  </a:lnTo>
                  <a:lnTo>
                    <a:pt x="876300" y="1333500"/>
                  </a:lnTo>
                  <a:lnTo>
                    <a:pt x="863600" y="1320800"/>
                  </a:lnTo>
                  <a:lnTo>
                    <a:pt x="838200" y="1320800"/>
                  </a:lnTo>
                  <a:lnTo>
                    <a:pt x="825500" y="1320800"/>
                  </a:lnTo>
                  <a:lnTo>
                    <a:pt x="825500" y="1346200"/>
                  </a:lnTo>
                  <a:lnTo>
                    <a:pt x="825500" y="1346200"/>
                  </a:lnTo>
                  <a:lnTo>
                    <a:pt x="812800" y="1346200"/>
                  </a:lnTo>
                  <a:lnTo>
                    <a:pt x="787400" y="1333500"/>
                  </a:lnTo>
                  <a:lnTo>
                    <a:pt x="774700" y="1320800"/>
                  </a:lnTo>
                  <a:lnTo>
                    <a:pt x="774700" y="1308100"/>
                  </a:lnTo>
                  <a:lnTo>
                    <a:pt x="800100" y="1320800"/>
                  </a:lnTo>
                  <a:lnTo>
                    <a:pt x="812800" y="1320800"/>
                  </a:lnTo>
                  <a:lnTo>
                    <a:pt x="825500" y="1308100"/>
                  </a:lnTo>
                  <a:lnTo>
                    <a:pt x="812800" y="1308100"/>
                  </a:lnTo>
                  <a:lnTo>
                    <a:pt x="825500" y="1282700"/>
                  </a:lnTo>
                  <a:lnTo>
                    <a:pt x="762000" y="1270000"/>
                  </a:lnTo>
                  <a:lnTo>
                    <a:pt x="774700" y="1270000"/>
                  </a:lnTo>
                  <a:lnTo>
                    <a:pt x="762000" y="1295400"/>
                  </a:lnTo>
                  <a:lnTo>
                    <a:pt x="723900" y="1295400"/>
                  </a:lnTo>
                  <a:lnTo>
                    <a:pt x="723900" y="1308100"/>
                  </a:lnTo>
                  <a:lnTo>
                    <a:pt x="673100" y="1295400"/>
                  </a:lnTo>
                  <a:lnTo>
                    <a:pt x="698500" y="1257300"/>
                  </a:lnTo>
                  <a:lnTo>
                    <a:pt x="711200" y="1257300"/>
                  </a:lnTo>
                  <a:lnTo>
                    <a:pt x="698500" y="1257300"/>
                  </a:lnTo>
                  <a:lnTo>
                    <a:pt x="685800" y="1244600"/>
                  </a:lnTo>
                  <a:lnTo>
                    <a:pt x="660400" y="1231900"/>
                  </a:lnTo>
                  <a:lnTo>
                    <a:pt x="6604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19200"/>
                  </a:lnTo>
                  <a:lnTo>
                    <a:pt x="635000" y="1219200"/>
                  </a:lnTo>
                  <a:lnTo>
                    <a:pt x="647700" y="1219200"/>
                  </a:lnTo>
                  <a:lnTo>
                    <a:pt x="660400" y="1206500"/>
                  </a:lnTo>
                  <a:lnTo>
                    <a:pt x="673100" y="1206500"/>
                  </a:lnTo>
                  <a:lnTo>
                    <a:pt x="673100" y="1206500"/>
                  </a:lnTo>
                  <a:lnTo>
                    <a:pt x="660400" y="1193800"/>
                  </a:lnTo>
                  <a:lnTo>
                    <a:pt x="647700" y="1206500"/>
                  </a:lnTo>
                  <a:lnTo>
                    <a:pt x="635000" y="1206500"/>
                  </a:lnTo>
                  <a:lnTo>
                    <a:pt x="635000" y="1206500"/>
                  </a:lnTo>
                  <a:lnTo>
                    <a:pt x="635000" y="1206500"/>
                  </a:lnTo>
                  <a:lnTo>
                    <a:pt x="609600" y="1231900"/>
                  </a:lnTo>
                  <a:lnTo>
                    <a:pt x="609600" y="1231900"/>
                  </a:lnTo>
                  <a:lnTo>
                    <a:pt x="609600" y="1244600"/>
                  </a:lnTo>
                  <a:lnTo>
                    <a:pt x="622300" y="12446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596900" y="1270000"/>
                  </a:lnTo>
                  <a:lnTo>
                    <a:pt x="609600" y="1270000"/>
                  </a:lnTo>
                  <a:lnTo>
                    <a:pt x="609600" y="1282700"/>
                  </a:lnTo>
                  <a:lnTo>
                    <a:pt x="596900" y="1270000"/>
                  </a:lnTo>
                  <a:lnTo>
                    <a:pt x="571500" y="1257300"/>
                  </a:lnTo>
                  <a:lnTo>
                    <a:pt x="571500" y="1244600"/>
                  </a:lnTo>
                  <a:lnTo>
                    <a:pt x="546100" y="1244600"/>
                  </a:lnTo>
                  <a:lnTo>
                    <a:pt x="558800" y="1244600"/>
                  </a:lnTo>
                  <a:lnTo>
                    <a:pt x="533400" y="1244600"/>
                  </a:lnTo>
                  <a:lnTo>
                    <a:pt x="533400" y="1231900"/>
                  </a:lnTo>
                  <a:lnTo>
                    <a:pt x="533400" y="1231900"/>
                  </a:lnTo>
                  <a:lnTo>
                    <a:pt x="546100" y="1219200"/>
                  </a:lnTo>
                  <a:lnTo>
                    <a:pt x="533400" y="1219200"/>
                  </a:lnTo>
                  <a:lnTo>
                    <a:pt x="520700" y="1206500"/>
                  </a:lnTo>
                  <a:lnTo>
                    <a:pt x="520700" y="1206500"/>
                  </a:lnTo>
                  <a:lnTo>
                    <a:pt x="508000" y="1206500"/>
                  </a:lnTo>
                  <a:lnTo>
                    <a:pt x="495300" y="1193800"/>
                  </a:lnTo>
                  <a:lnTo>
                    <a:pt x="482600" y="1193800"/>
                  </a:lnTo>
                  <a:lnTo>
                    <a:pt x="495300" y="1181100"/>
                  </a:lnTo>
                  <a:lnTo>
                    <a:pt x="469900" y="1181100"/>
                  </a:lnTo>
                  <a:lnTo>
                    <a:pt x="469900" y="1181100"/>
                  </a:lnTo>
                  <a:lnTo>
                    <a:pt x="482600" y="11811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508000" y="1168400"/>
                  </a:lnTo>
                  <a:lnTo>
                    <a:pt x="508000" y="1155700"/>
                  </a:lnTo>
                  <a:lnTo>
                    <a:pt x="520700" y="1155700"/>
                  </a:lnTo>
                  <a:lnTo>
                    <a:pt x="533400" y="1143000"/>
                  </a:lnTo>
                  <a:lnTo>
                    <a:pt x="546100" y="1155700"/>
                  </a:lnTo>
                  <a:lnTo>
                    <a:pt x="546100" y="1155700"/>
                  </a:lnTo>
                  <a:lnTo>
                    <a:pt x="558800" y="1155700"/>
                  </a:lnTo>
                  <a:lnTo>
                    <a:pt x="584200" y="1143000"/>
                  </a:lnTo>
                  <a:lnTo>
                    <a:pt x="596900" y="1143000"/>
                  </a:lnTo>
                  <a:lnTo>
                    <a:pt x="5969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596900" y="1130300"/>
                  </a:lnTo>
                  <a:lnTo>
                    <a:pt x="5969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71500" y="1143000"/>
                  </a:lnTo>
                  <a:lnTo>
                    <a:pt x="571500" y="1155700"/>
                  </a:lnTo>
                  <a:lnTo>
                    <a:pt x="533400" y="1143000"/>
                  </a:lnTo>
                  <a:lnTo>
                    <a:pt x="533400" y="1130300"/>
                  </a:lnTo>
                  <a:lnTo>
                    <a:pt x="546100" y="1143000"/>
                  </a:lnTo>
                  <a:lnTo>
                    <a:pt x="571500" y="1079500"/>
                  </a:lnTo>
                  <a:lnTo>
                    <a:pt x="584200" y="1079500"/>
                  </a:lnTo>
                  <a:lnTo>
                    <a:pt x="596900" y="1079500"/>
                  </a:lnTo>
                  <a:lnTo>
                    <a:pt x="609600" y="1066800"/>
                  </a:lnTo>
                  <a:lnTo>
                    <a:pt x="622300" y="1066800"/>
                  </a:lnTo>
                  <a:lnTo>
                    <a:pt x="622300" y="1066800"/>
                  </a:lnTo>
                  <a:lnTo>
                    <a:pt x="609600" y="1066800"/>
                  </a:lnTo>
                  <a:lnTo>
                    <a:pt x="609600" y="1066800"/>
                  </a:lnTo>
                  <a:lnTo>
                    <a:pt x="596900" y="1066800"/>
                  </a:lnTo>
                  <a:lnTo>
                    <a:pt x="596900" y="1066800"/>
                  </a:lnTo>
                  <a:lnTo>
                    <a:pt x="584200" y="1066800"/>
                  </a:lnTo>
                  <a:lnTo>
                    <a:pt x="584200" y="1066800"/>
                  </a:lnTo>
                  <a:lnTo>
                    <a:pt x="571500" y="1066800"/>
                  </a:lnTo>
                  <a:lnTo>
                    <a:pt x="571500" y="1066800"/>
                  </a:lnTo>
                  <a:lnTo>
                    <a:pt x="546100" y="1054100"/>
                  </a:lnTo>
                  <a:lnTo>
                    <a:pt x="546100" y="1054100"/>
                  </a:lnTo>
                  <a:lnTo>
                    <a:pt x="533400" y="1054100"/>
                  </a:lnTo>
                  <a:lnTo>
                    <a:pt x="5461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28700"/>
                  </a:lnTo>
                  <a:lnTo>
                    <a:pt x="520700" y="1028700"/>
                  </a:lnTo>
                  <a:lnTo>
                    <a:pt x="520700" y="1028700"/>
                  </a:lnTo>
                  <a:lnTo>
                    <a:pt x="508000" y="1028700"/>
                  </a:lnTo>
                  <a:lnTo>
                    <a:pt x="508000" y="1028700"/>
                  </a:lnTo>
                  <a:lnTo>
                    <a:pt x="508000" y="1028700"/>
                  </a:lnTo>
                  <a:lnTo>
                    <a:pt x="520700" y="1016000"/>
                  </a:lnTo>
                  <a:lnTo>
                    <a:pt x="508000" y="1016000"/>
                  </a:lnTo>
                  <a:lnTo>
                    <a:pt x="508000" y="1016000"/>
                  </a:lnTo>
                  <a:lnTo>
                    <a:pt x="495300" y="1003300"/>
                  </a:lnTo>
                  <a:lnTo>
                    <a:pt x="482600" y="1003300"/>
                  </a:lnTo>
                  <a:lnTo>
                    <a:pt x="495300" y="10033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69900" y="990600"/>
                  </a:lnTo>
                  <a:lnTo>
                    <a:pt x="469900" y="990600"/>
                  </a:lnTo>
                  <a:lnTo>
                    <a:pt x="457200" y="977900"/>
                  </a:lnTo>
                  <a:lnTo>
                    <a:pt x="457200" y="977900"/>
                  </a:lnTo>
                  <a:lnTo>
                    <a:pt x="457200" y="977900"/>
                  </a:lnTo>
                  <a:lnTo>
                    <a:pt x="4445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44500" y="952500"/>
                  </a:lnTo>
                  <a:lnTo>
                    <a:pt x="457200" y="9525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44500" y="939800"/>
                  </a:lnTo>
                  <a:lnTo>
                    <a:pt x="431800" y="939800"/>
                  </a:lnTo>
                  <a:lnTo>
                    <a:pt x="419100" y="952500"/>
                  </a:lnTo>
                  <a:lnTo>
                    <a:pt x="393700" y="952500"/>
                  </a:lnTo>
                  <a:lnTo>
                    <a:pt x="393700" y="952500"/>
                  </a:lnTo>
                  <a:lnTo>
                    <a:pt x="368300" y="939800"/>
                  </a:lnTo>
                  <a:lnTo>
                    <a:pt x="368300" y="939800"/>
                  </a:lnTo>
                  <a:lnTo>
                    <a:pt x="292100" y="939800"/>
                  </a:lnTo>
                  <a:lnTo>
                    <a:pt x="292100" y="939800"/>
                  </a:lnTo>
                  <a:lnTo>
                    <a:pt x="279400" y="939800"/>
                  </a:lnTo>
                  <a:lnTo>
                    <a:pt x="266700" y="939800"/>
                  </a:lnTo>
                  <a:lnTo>
                    <a:pt x="266700" y="939800"/>
                  </a:lnTo>
                  <a:lnTo>
                    <a:pt x="254000" y="939800"/>
                  </a:lnTo>
                  <a:lnTo>
                    <a:pt x="266700" y="927100"/>
                  </a:lnTo>
                  <a:lnTo>
                    <a:pt x="254000" y="927100"/>
                  </a:lnTo>
                  <a:lnTo>
                    <a:pt x="254000" y="927100"/>
                  </a:lnTo>
                  <a:lnTo>
                    <a:pt x="254000" y="927100"/>
                  </a:lnTo>
                  <a:lnTo>
                    <a:pt x="215900" y="914400"/>
                  </a:lnTo>
                  <a:lnTo>
                    <a:pt x="203200" y="914400"/>
                  </a:lnTo>
                  <a:lnTo>
                    <a:pt x="190500" y="914400"/>
                  </a:lnTo>
                  <a:lnTo>
                    <a:pt x="190500" y="889000"/>
                  </a:lnTo>
                  <a:lnTo>
                    <a:pt x="177800" y="889000"/>
                  </a:lnTo>
                  <a:lnTo>
                    <a:pt x="203200" y="876300"/>
                  </a:lnTo>
                  <a:lnTo>
                    <a:pt x="215900" y="863600"/>
                  </a:lnTo>
                  <a:lnTo>
                    <a:pt x="203200" y="863600"/>
                  </a:lnTo>
                  <a:lnTo>
                    <a:pt x="203200" y="850900"/>
                  </a:lnTo>
                  <a:lnTo>
                    <a:pt x="190500" y="850900"/>
                  </a:lnTo>
                  <a:lnTo>
                    <a:pt x="190500" y="850900"/>
                  </a:lnTo>
                  <a:lnTo>
                    <a:pt x="165100" y="850900"/>
                  </a:lnTo>
                  <a:lnTo>
                    <a:pt x="165100" y="863600"/>
                  </a:lnTo>
                  <a:lnTo>
                    <a:pt x="139700" y="863600"/>
                  </a:lnTo>
                  <a:lnTo>
                    <a:pt x="139700" y="850900"/>
                  </a:lnTo>
                  <a:lnTo>
                    <a:pt x="152400" y="850900"/>
                  </a:lnTo>
                  <a:lnTo>
                    <a:pt x="139700" y="850900"/>
                  </a:lnTo>
                  <a:lnTo>
                    <a:pt x="139700" y="838200"/>
                  </a:lnTo>
                  <a:lnTo>
                    <a:pt x="127000" y="838200"/>
                  </a:lnTo>
                  <a:lnTo>
                    <a:pt x="127000" y="838200"/>
                  </a:lnTo>
                  <a:lnTo>
                    <a:pt x="101600" y="825500"/>
                  </a:lnTo>
                  <a:lnTo>
                    <a:pt x="101600" y="825500"/>
                  </a:lnTo>
                  <a:lnTo>
                    <a:pt x="88900" y="825500"/>
                  </a:lnTo>
                  <a:lnTo>
                    <a:pt x="76200" y="812800"/>
                  </a:lnTo>
                  <a:lnTo>
                    <a:pt x="76200" y="812800"/>
                  </a:lnTo>
                  <a:lnTo>
                    <a:pt x="63500" y="812800"/>
                  </a:lnTo>
                  <a:lnTo>
                    <a:pt x="63500" y="812800"/>
                  </a:lnTo>
                  <a:lnTo>
                    <a:pt x="50800" y="800100"/>
                  </a:lnTo>
                  <a:lnTo>
                    <a:pt x="12700" y="787400"/>
                  </a:lnTo>
                  <a:lnTo>
                    <a:pt x="12700" y="787400"/>
                  </a:lnTo>
                  <a:lnTo>
                    <a:pt x="12700" y="787400"/>
                  </a:lnTo>
                  <a:lnTo>
                    <a:pt x="12700" y="774700"/>
                  </a:lnTo>
                  <a:lnTo>
                    <a:pt x="0" y="774700"/>
                  </a:lnTo>
                  <a:lnTo>
                    <a:pt x="12700" y="762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73" name="0410"/>
            <p:cNvSpPr/>
            <p:nvPr/>
          </p:nvSpPr>
          <p:spPr>
            <a:xfrm>
              <a:off x="385675" y="1947302"/>
              <a:ext cx="1339007" cy="712419"/>
            </a:xfrm>
            <a:custGeom>
              <a:avLst/>
              <a:gdLst/>
              <a:ahLst/>
              <a:cxnLst/>
              <a:rect l="0" t="0" r="0" b="0"/>
              <a:pathLst>
                <a:path w="3289301" h="1955801">
                  <a:moveTo>
                    <a:pt x="0" y="1219200"/>
                  </a:moveTo>
                  <a:lnTo>
                    <a:pt x="12700" y="1219200"/>
                  </a:lnTo>
                  <a:lnTo>
                    <a:pt x="12700" y="1219200"/>
                  </a:lnTo>
                  <a:lnTo>
                    <a:pt x="12700" y="1219200"/>
                  </a:lnTo>
                  <a:lnTo>
                    <a:pt x="25400" y="1206500"/>
                  </a:lnTo>
                  <a:lnTo>
                    <a:pt x="38100" y="1193800"/>
                  </a:lnTo>
                  <a:lnTo>
                    <a:pt x="50800" y="1193800"/>
                  </a:lnTo>
                  <a:lnTo>
                    <a:pt x="50800" y="1181100"/>
                  </a:lnTo>
                  <a:lnTo>
                    <a:pt x="50800" y="1181100"/>
                  </a:lnTo>
                  <a:lnTo>
                    <a:pt x="50800" y="1168400"/>
                  </a:lnTo>
                  <a:lnTo>
                    <a:pt x="63500" y="1168400"/>
                  </a:lnTo>
                  <a:lnTo>
                    <a:pt x="76200" y="1168400"/>
                  </a:lnTo>
                  <a:lnTo>
                    <a:pt x="88900" y="11684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101600" y="1143000"/>
                  </a:lnTo>
                  <a:lnTo>
                    <a:pt x="114300" y="1117600"/>
                  </a:lnTo>
                  <a:lnTo>
                    <a:pt x="139700" y="1130300"/>
                  </a:lnTo>
                  <a:lnTo>
                    <a:pt x="139700" y="1117600"/>
                  </a:lnTo>
                  <a:lnTo>
                    <a:pt x="152400" y="1117600"/>
                  </a:lnTo>
                  <a:lnTo>
                    <a:pt x="152400" y="1117600"/>
                  </a:lnTo>
                  <a:lnTo>
                    <a:pt x="165100" y="1117600"/>
                  </a:lnTo>
                  <a:lnTo>
                    <a:pt x="165100" y="1117600"/>
                  </a:lnTo>
                  <a:lnTo>
                    <a:pt x="165100" y="1117600"/>
                  </a:lnTo>
                  <a:lnTo>
                    <a:pt x="152400" y="1130300"/>
                  </a:lnTo>
                  <a:lnTo>
                    <a:pt x="165100" y="1130300"/>
                  </a:lnTo>
                  <a:lnTo>
                    <a:pt x="165100" y="1130300"/>
                  </a:lnTo>
                  <a:lnTo>
                    <a:pt x="177800" y="1130300"/>
                  </a:lnTo>
                  <a:lnTo>
                    <a:pt x="177800" y="1130300"/>
                  </a:lnTo>
                  <a:lnTo>
                    <a:pt x="203200" y="1130300"/>
                  </a:lnTo>
                  <a:lnTo>
                    <a:pt x="203200" y="1130300"/>
                  </a:lnTo>
                  <a:lnTo>
                    <a:pt x="215900" y="1130300"/>
                  </a:lnTo>
                  <a:lnTo>
                    <a:pt x="228600" y="1143000"/>
                  </a:lnTo>
                  <a:lnTo>
                    <a:pt x="228600" y="1143000"/>
                  </a:lnTo>
                  <a:lnTo>
                    <a:pt x="228600" y="1130300"/>
                  </a:lnTo>
                  <a:lnTo>
                    <a:pt x="241300" y="1130300"/>
                  </a:lnTo>
                  <a:lnTo>
                    <a:pt x="241300" y="1130300"/>
                  </a:lnTo>
                  <a:lnTo>
                    <a:pt x="254000" y="1104900"/>
                  </a:lnTo>
                  <a:lnTo>
                    <a:pt x="254000" y="1104900"/>
                  </a:lnTo>
                  <a:lnTo>
                    <a:pt x="279400" y="1079500"/>
                  </a:lnTo>
                  <a:lnTo>
                    <a:pt x="292100" y="1079500"/>
                  </a:lnTo>
                  <a:lnTo>
                    <a:pt x="317500" y="1016000"/>
                  </a:lnTo>
                  <a:lnTo>
                    <a:pt x="304800" y="1003300"/>
                  </a:lnTo>
                  <a:lnTo>
                    <a:pt x="304800" y="1003300"/>
                  </a:lnTo>
                  <a:lnTo>
                    <a:pt x="304800" y="990600"/>
                  </a:lnTo>
                  <a:lnTo>
                    <a:pt x="304800" y="977900"/>
                  </a:lnTo>
                  <a:lnTo>
                    <a:pt x="330200" y="927100"/>
                  </a:lnTo>
                  <a:lnTo>
                    <a:pt x="317500" y="927100"/>
                  </a:lnTo>
                  <a:lnTo>
                    <a:pt x="317500" y="914400"/>
                  </a:lnTo>
                  <a:lnTo>
                    <a:pt x="330200" y="914400"/>
                  </a:lnTo>
                  <a:lnTo>
                    <a:pt x="342900" y="889000"/>
                  </a:lnTo>
                  <a:lnTo>
                    <a:pt x="330200" y="876300"/>
                  </a:lnTo>
                  <a:lnTo>
                    <a:pt x="342900" y="850900"/>
                  </a:lnTo>
                  <a:lnTo>
                    <a:pt x="368300" y="850900"/>
                  </a:lnTo>
                  <a:lnTo>
                    <a:pt x="381000" y="850900"/>
                  </a:lnTo>
                  <a:lnTo>
                    <a:pt x="406400" y="863600"/>
                  </a:lnTo>
                  <a:lnTo>
                    <a:pt x="406400" y="863600"/>
                  </a:lnTo>
                  <a:lnTo>
                    <a:pt x="419100" y="863600"/>
                  </a:lnTo>
                  <a:lnTo>
                    <a:pt x="431800" y="850900"/>
                  </a:lnTo>
                  <a:lnTo>
                    <a:pt x="444500" y="850900"/>
                  </a:lnTo>
                  <a:lnTo>
                    <a:pt x="444500" y="850900"/>
                  </a:lnTo>
                  <a:lnTo>
                    <a:pt x="457200" y="850900"/>
                  </a:lnTo>
                  <a:lnTo>
                    <a:pt x="457200" y="850900"/>
                  </a:lnTo>
                  <a:lnTo>
                    <a:pt x="457200" y="850900"/>
                  </a:lnTo>
                  <a:lnTo>
                    <a:pt x="457200" y="838200"/>
                  </a:lnTo>
                  <a:lnTo>
                    <a:pt x="469900" y="838200"/>
                  </a:lnTo>
                  <a:lnTo>
                    <a:pt x="482600" y="838200"/>
                  </a:lnTo>
                  <a:lnTo>
                    <a:pt x="495300" y="838200"/>
                  </a:lnTo>
                  <a:lnTo>
                    <a:pt x="495300" y="838200"/>
                  </a:lnTo>
                  <a:lnTo>
                    <a:pt x="508000" y="850900"/>
                  </a:lnTo>
                  <a:lnTo>
                    <a:pt x="508000" y="838200"/>
                  </a:lnTo>
                  <a:lnTo>
                    <a:pt x="520700" y="838200"/>
                  </a:lnTo>
                  <a:lnTo>
                    <a:pt x="520700" y="838200"/>
                  </a:lnTo>
                  <a:lnTo>
                    <a:pt x="546100" y="838200"/>
                  </a:lnTo>
                  <a:lnTo>
                    <a:pt x="558800" y="825500"/>
                  </a:lnTo>
                  <a:lnTo>
                    <a:pt x="558800" y="812800"/>
                  </a:lnTo>
                  <a:lnTo>
                    <a:pt x="596900" y="774700"/>
                  </a:lnTo>
                  <a:lnTo>
                    <a:pt x="609600" y="749300"/>
                  </a:lnTo>
                  <a:lnTo>
                    <a:pt x="635000" y="711200"/>
                  </a:lnTo>
                  <a:lnTo>
                    <a:pt x="635000" y="711200"/>
                  </a:lnTo>
                  <a:lnTo>
                    <a:pt x="647700" y="698500"/>
                  </a:lnTo>
                  <a:lnTo>
                    <a:pt x="647700" y="698500"/>
                  </a:lnTo>
                  <a:lnTo>
                    <a:pt x="647700" y="698500"/>
                  </a:lnTo>
                  <a:lnTo>
                    <a:pt x="660400" y="673100"/>
                  </a:lnTo>
                  <a:lnTo>
                    <a:pt x="635000" y="673100"/>
                  </a:lnTo>
                  <a:lnTo>
                    <a:pt x="635000" y="660400"/>
                  </a:lnTo>
                  <a:lnTo>
                    <a:pt x="635000" y="660400"/>
                  </a:lnTo>
                  <a:lnTo>
                    <a:pt x="647700" y="660400"/>
                  </a:lnTo>
                  <a:lnTo>
                    <a:pt x="635000" y="660400"/>
                  </a:lnTo>
                  <a:lnTo>
                    <a:pt x="635000" y="635000"/>
                  </a:lnTo>
                  <a:lnTo>
                    <a:pt x="647700" y="635000"/>
                  </a:lnTo>
                  <a:lnTo>
                    <a:pt x="660400" y="635000"/>
                  </a:lnTo>
                  <a:lnTo>
                    <a:pt x="673100" y="635000"/>
                  </a:lnTo>
                  <a:lnTo>
                    <a:pt x="698500" y="635000"/>
                  </a:lnTo>
                  <a:lnTo>
                    <a:pt x="723900" y="635000"/>
                  </a:lnTo>
                  <a:lnTo>
                    <a:pt x="711200" y="635000"/>
                  </a:lnTo>
                  <a:lnTo>
                    <a:pt x="749300" y="647700"/>
                  </a:lnTo>
                  <a:lnTo>
                    <a:pt x="762000" y="647700"/>
                  </a:lnTo>
                  <a:lnTo>
                    <a:pt x="800100" y="647700"/>
                  </a:lnTo>
                  <a:lnTo>
                    <a:pt x="812800" y="635000"/>
                  </a:lnTo>
                  <a:lnTo>
                    <a:pt x="825500" y="635000"/>
                  </a:lnTo>
                  <a:lnTo>
                    <a:pt x="838200" y="635000"/>
                  </a:lnTo>
                  <a:lnTo>
                    <a:pt x="838200" y="635000"/>
                  </a:lnTo>
                  <a:lnTo>
                    <a:pt x="838200" y="635000"/>
                  </a:lnTo>
                  <a:lnTo>
                    <a:pt x="863600" y="6350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63600" y="596900"/>
                  </a:lnTo>
                  <a:lnTo>
                    <a:pt x="863600" y="596900"/>
                  </a:lnTo>
                  <a:lnTo>
                    <a:pt x="850900" y="596900"/>
                  </a:lnTo>
                  <a:lnTo>
                    <a:pt x="838200" y="571500"/>
                  </a:lnTo>
                  <a:lnTo>
                    <a:pt x="825500" y="571500"/>
                  </a:lnTo>
                  <a:lnTo>
                    <a:pt x="812800" y="571500"/>
                  </a:lnTo>
                  <a:lnTo>
                    <a:pt x="787400" y="558800"/>
                  </a:lnTo>
                  <a:lnTo>
                    <a:pt x="762000" y="558800"/>
                  </a:lnTo>
                  <a:lnTo>
                    <a:pt x="736600" y="546100"/>
                  </a:lnTo>
                  <a:lnTo>
                    <a:pt x="723900" y="546100"/>
                  </a:lnTo>
                  <a:lnTo>
                    <a:pt x="698500" y="546100"/>
                  </a:lnTo>
                  <a:lnTo>
                    <a:pt x="685800" y="533400"/>
                  </a:lnTo>
                  <a:lnTo>
                    <a:pt x="685800" y="533400"/>
                  </a:lnTo>
                  <a:lnTo>
                    <a:pt x="698500" y="520700"/>
                  </a:lnTo>
                  <a:lnTo>
                    <a:pt x="635000" y="508000"/>
                  </a:lnTo>
                  <a:lnTo>
                    <a:pt x="635000" y="508000"/>
                  </a:lnTo>
                  <a:lnTo>
                    <a:pt x="609600" y="508000"/>
                  </a:lnTo>
                  <a:lnTo>
                    <a:pt x="622300" y="495300"/>
                  </a:lnTo>
                  <a:lnTo>
                    <a:pt x="622300" y="495300"/>
                  </a:lnTo>
                  <a:lnTo>
                    <a:pt x="647700" y="495300"/>
                  </a:lnTo>
                  <a:lnTo>
                    <a:pt x="647700" y="495300"/>
                  </a:lnTo>
                  <a:lnTo>
                    <a:pt x="647700" y="482600"/>
                  </a:lnTo>
                  <a:lnTo>
                    <a:pt x="660400" y="482600"/>
                  </a:lnTo>
                  <a:lnTo>
                    <a:pt x="673100" y="482600"/>
                  </a:lnTo>
                  <a:lnTo>
                    <a:pt x="673100" y="482600"/>
                  </a:lnTo>
                  <a:lnTo>
                    <a:pt x="685800" y="482600"/>
                  </a:lnTo>
                  <a:lnTo>
                    <a:pt x="685800" y="469900"/>
                  </a:lnTo>
                  <a:lnTo>
                    <a:pt x="685800" y="469900"/>
                  </a:lnTo>
                  <a:lnTo>
                    <a:pt x="673100" y="469900"/>
                  </a:lnTo>
                  <a:lnTo>
                    <a:pt x="673100" y="469900"/>
                  </a:lnTo>
                  <a:lnTo>
                    <a:pt x="673100" y="444500"/>
                  </a:lnTo>
                  <a:lnTo>
                    <a:pt x="673100" y="444500"/>
                  </a:lnTo>
                  <a:lnTo>
                    <a:pt x="660400" y="431800"/>
                  </a:lnTo>
                  <a:lnTo>
                    <a:pt x="660400" y="431800"/>
                  </a:lnTo>
                  <a:lnTo>
                    <a:pt x="647700" y="431800"/>
                  </a:lnTo>
                  <a:lnTo>
                    <a:pt x="660400" y="419100"/>
                  </a:lnTo>
                  <a:lnTo>
                    <a:pt x="660400" y="419100"/>
                  </a:lnTo>
                  <a:lnTo>
                    <a:pt x="673100" y="381000"/>
                  </a:lnTo>
                  <a:lnTo>
                    <a:pt x="673100" y="381000"/>
                  </a:lnTo>
                  <a:lnTo>
                    <a:pt x="685800" y="368300"/>
                  </a:lnTo>
                  <a:lnTo>
                    <a:pt x="698500" y="368300"/>
                  </a:lnTo>
                  <a:lnTo>
                    <a:pt x="723900" y="368300"/>
                  </a:lnTo>
                  <a:lnTo>
                    <a:pt x="723900" y="355600"/>
                  </a:lnTo>
                  <a:lnTo>
                    <a:pt x="723900" y="355600"/>
                  </a:lnTo>
                  <a:lnTo>
                    <a:pt x="736600" y="355600"/>
                  </a:lnTo>
                  <a:lnTo>
                    <a:pt x="736600" y="342900"/>
                  </a:lnTo>
                  <a:lnTo>
                    <a:pt x="749300" y="342900"/>
                  </a:lnTo>
                  <a:lnTo>
                    <a:pt x="762000" y="342900"/>
                  </a:lnTo>
                  <a:lnTo>
                    <a:pt x="762000" y="330200"/>
                  </a:lnTo>
                  <a:lnTo>
                    <a:pt x="762000" y="330200"/>
                  </a:lnTo>
                  <a:lnTo>
                    <a:pt x="774700" y="330200"/>
                  </a:lnTo>
                  <a:lnTo>
                    <a:pt x="774700" y="317500"/>
                  </a:lnTo>
                  <a:lnTo>
                    <a:pt x="762000" y="317500"/>
                  </a:lnTo>
                  <a:lnTo>
                    <a:pt x="774700" y="317500"/>
                  </a:lnTo>
                  <a:lnTo>
                    <a:pt x="774700" y="317500"/>
                  </a:lnTo>
                  <a:lnTo>
                    <a:pt x="774700" y="304800"/>
                  </a:lnTo>
                  <a:lnTo>
                    <a:pt x="787400" y="304800"/>
                  </a:lnTo>
                  <a:lnTo>
                    <a:pt x="774700" y="292100"/>
                  </a:lnTo>
                  <a:lnTo>
                    <a:pt x="774700" y="292100"/>
                  </a:lnTo>
                  <a:lnTo>
                    <a:pt x="749300" y="2794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36600" y="266700"/>
                  </a:lnTo>
                  <a:lnTo>
                    <a:pt x="723900" y="241300"/>
                  </a:lnTo>
                  <a:lnTo>
                    <a:pt x="723900" y="241300"/>
                  </a:lnTo>
                  <a:lnTo>
                    <a:pt x="711200" y="241300"/>
                  </a:lnTo>
                  <a:lnTo>
                    <a:pt x="698500" y="241300"/>
                  </a:lnTo>
                  <a:lnTo>
                    <a:pt x="698500" y="228600"/>
                  </a:lnTo>
                  <a:lnTo>
                    <a:pt x="685800" y="228600"/>
                  </a:lnTo>
                  <a:lnTo>
                    <a:pt x="685800" y="241300"/>
                  </a:lnTo>
                  <a:lnTo>
                    <a:pt x="685800" y="215900"/>
                  </a:lnTo>
                  <a:lnTo>
                    <a:pt x="685800" y="215900"/>
                  </a:lnTo>
                  <a:lnTo>
                    <a:pt x="685800" y="215900"/>
                  </a:lnTo>
                  <a:lnTo>
                    <a:pt x="711200" y="215900"/>
                  </a:lnTo>
                  <a:lnTo>
                    <a:pt x="723900" y="215900"/>
                  </a:lnTo>
                  <a:lnTo>
                    <a:pt x="749300" y="228600"/>
                  </a:lnTo>
                  <a:lnTo>
                    <a:pt x="749300" y="228600"/>
                  </a:lnTo>
                  <a:lnTo>
                    <a:pt x="762000" y="228600"/>
                  </a:lnTo>
                  <a:lnTo>
                    <a:pt x="749300" y="215900"/>
                  </a:lnTo>
                  <a:lnTo>
                    <a:pt x="749300" y="215900"/>
                  </a:lnTo>
                  <a:lnTo>
                    <a:pt x="762000" y="215900"/>
                  </a:lnTo>
                  <a:lnTo>
                    <a:pt x="774700" y="215900"/>
                  </a:lnTo>
                  <a:lnTo>
                    <a:pt x="800100" y="215900"/>
                  </a:lnTo>
                  <a:lnTo>
                    <a:pt x="800100" y="203200"/>
                  </a:lnTo>
                  <a:lnTo>
                    <a:pt x="825500" y="203200"/>
                  </a:lnTo>
                  <a:lnTo>
                    <a:pt x="825500" y="203200"/>
                  </a:lnTo>
                  <a:lnTo>
                    <a:pt x="850900" y="215900"/>
                  </a:lnTo>
                  <a:lnTo>
                    <a:pt x="850900" y="215900"/>
                  </a:lnTo>
                  <a:lnTo>
                    <a:pt x="889000" y="215900"/>
                  </a:lnTo>
                  <a:lnTo>
                    <a:pt x="901700" y="203200"/>
                  </a:lnTo>
                  <a:lnTo>
                    <a:pt x="927100" y="203200"/>
                  </a:lnTo>
                  <a:lnTo>
                    <a:pt x="939800" y="215900"/>
                  </a:lnTo>
                  <a:lnTo>
                    <a:pt x="952500" y="215900"/>
                  </a:lnTo>
                  <a:lnTo>
                    <a:pt x="965200" y="203200"/>
                  </a:lnTo>
                  <a:lnTo>
                    <a:pt x="965200" y="203200"/>
                  </a:lnTo>
                  <a:lnTo>
                    <a:pt x="977900" y="203200"/>
                  </a:lnTo>
                  <a:lnTo>
                    <a:pt x="1003300" y="203200"/>
                  </a:lnTo>
                  <a:lnTo>
                    <a:pt x="1054100" y="215900"/>
                  </a:lnTo>
                  <a:lnTo>
                    <a:pt x="1066800" y="203200"/>
                  </a:lnTo>
                  <a:lnTo>
                    <a:pt x="1104900" y="203200"/>
                  </a:lnTo>
                  <a:lnTo>
                    <a:pt x="1104900" y="215900"/>
                  </a:lnTo>
                  <a:lnTo>
                    <a:pt x="1117600" y="215900"/>
                  </a:lnTo>
                  <a:lnTo>
                    <a:pt x="1117600" y="215900"/>
                  </a:lnTo>
                  <a:lnTo>
                    <a:pt x="1130300" y="215900"/>
                  </a:lnTo>
                  <a:lnTo>
                    <a:pt x="1130300" y="228600"/>
                  </a:lnTo>
                  <a:lnTo>
                    <a:pt x="1181100" y="228600"/>
                  </a:lnTo>
                  <a:lnTo>
                    <a:pt x="1181100" y="228600"/>
                  </a:lnTo>
                  <a:lnTo>
                    <a:pt x="1193800" y="228600"/>
                  </a:lnTo>
                  <a:lnTo>
                    <a:pt x="1206500" y="228600"/>
                  </a:lnTo>
                  <a:lnTo>
                    <a:pt x="1206500" y="215900"/>
                  </a:lnTo>
                  <a:lnTo>
                    <a:pt x="1219200" y="228600"/>
                  </a:lnTo>
                  <a:lnTo>
                    <a:pt x="1219200" y="228600"/>
                  </a:lnTo>
                  <a:lnTo>
                    <a:pt x="1231900" y="228600"/>
                  </a:lnTo>
                  <a:lnTo>
                    <a:pt x="1244600" y="228600"/>
                  </a:lnTo>
                  <a:lnTo>
                    <a:pt x="1244600" y="228600"/>
                  </a:lnTo>
                  <a:lnTo>
                    <a:pt x="1257300" y="215900"/>
                  </a:lnTo>
                  <a:lnTo>
                    <a:pt x="1257300" y="215900"/>
                  </a:lnTo>
                  <a:lnTo>
                    <a:pt x="1270000" y="190500"/>
                  </a:lnTo>
                  <a:lnTo>
                    <a:pt x="1257300" y="190500"/>
                  </a:lnTo>
                  <a:lnTo>
                    <a:pt x="1257300" y="177800"/>
                  </a:lnTo>
                  <a:lnTo>
                    <a:pt x="1244600" y="177800"/>
                  </a:lnTo>
                  <a:lnTo>
                    <a:pt x="1257300" y="177800"/>
                  </a:lnTo>
                  <a:lnTo>
                    <a:pt x="1270000" y="177800"/>
                  </a:lnTo>
                  <a:lnTo>
                    <a:pt x="1282700" y="165100"/>
                  </a:lnTo>
                  <a:lnTo>
                    <a:pt x="1295400" y="165100"/>
                  </a:lnTo>
                  <a:lnTo>
                    <a:pt x="1308100" y="165100"/>
                  </a:lnTo>
                  <a:lnTo>
                    <a:pt x="1308100" y="165100"/>
                  </a:lnTo>
                  <a:lnTo>
                    <a:pt x="1320800" y="165100"/>
                  </a:lnTo>
                  <a:lnTo>
                    <a:pt x="1320800" y="152400"/>
                  </a:lnTo>
                  <a:lnTo>
                    <a:pt x="1333500" y="152400"/>
                  </a:lnTo>
                  <a:lnTo>
                    <a:pt x="1333500" y="152400"/>
                  </a:lnTo>
                  <a:lnTo>
                    <a:pt x="1358900" y="165100"/>
                  </a:lnTo>
                  <a:lnTo>
                    <a:pt x="1358900" y="152400"/>
                  </a:lnTo>
                  <a:lnTo>
                    <a:pt x="1346200" y="139700"/>
                  </a:lnTo>
                  <a:lnTo>
                    <a:pt x="1333500" y="127000"/>
                  </a:lnTo>
                  <a:lnTo>
                    <a:pt x="1333500" y="114300"/>
                  </a:lnTo>
                  <a:lnTo>
                    <a:pt x="1320800" y="114300"/>
                  </a:lnTo>
                  <a:lnTo>
                    <a:pt x="1333500" y="114300"/>
                  </a:lnTo>
                  <a:lnTo>
                    <a:pt x="1333500" y="114300"/>
                  </a:lnTo>
                  <a:lnTo>
                    <a:pt x="1346200" y="101600"/>
                  </a:lnTo>
                  <a:lnTo>
                    <a:pt x="1358900" y="114300"/>
                  </a:lnTo>
                  <a:lnTo>
                    <a:pt x="1358900" y="114300"/>
                  </a:lnTo>
                  <a:lnTo>
                    <a:pt x="1371600" y="101600"/>
                  </a:lnTo>
                  <a:lnTo>
                    <a:pt x="1384300" y="101600"/>
                  </a:lnTo>
                  <a:lnTo>
                    <a:pt x="1397000" y="101600"/>
                  </a:lnTo>
                  <a:lnTo>
                    <a:pt x="1409700" y="88900"/>
                  </a:lnTo>
                  <a:lnTo>
                    <a:pt x="1409700" y="88900"/>
                  </a:lnTo>
                  <a:lnTo>
                    <a:pt x="1435100" y="76200"/>
                  </a:lnTo>
                  <a:lnTo>
                    <a:pt x="1435100" y="76200"/>
                  </a:lnTo>
                  <a:lnTo>
                    <a:pt x="1447800" y="76200"/>
                  </a:lnTo>
                  <a:lnTo>
                    <a:pt x="1447800" y="63500"/>
                  </a:lnTo>
                  <a:lnTo>
                    <a:pt x="1460500" y="76200"/>
                  </a:lnTo>
                  <a:lnTo>
                    <a:pt x="1460500" y="76200"/>
                  </a:lnTo>
                  <a:lnTo>
                    <a:pt x="1460500" y="76200"/>
                  </a:lnTo>
                  <a:lnTo>
                    <a:pt x="1473200" y="76200"/>
                  </a:lnTo>
                  <a:lnTo>
                    <a:pt x="1498600" y="63500"/>
                  </a:lnTo>
                  <a:lnTo>
                    <a:pt x="1524000" y="63500"/>
                  </a:lnTo>
                  <a:lnTo>
                    <a:pt x="1524000" y="63500"/>
                  </a:lnTo>
                  <a:lnTo>
                    <a:pt x="1524000" y="63500"/>
                  </a:lnTo>
                  <a:lnTo>
                    <a:pt x="1536700" y="63500"/>
                  </a:lnTo>
                  <a:lnTo>
                    <a:pt x="1549400" y="50800"/>
                  </a:lnTo>
                  <a:lnTo>
                    <a:pt x="1549400" y="38100"/>
                  </a:lnTo>
                  <a:lnTo>
                    <a:pt x="1562100" y="12700"/>
                  </a:lnTo>
                  <a:lnTo>
                    <a:pt x="1587500" y="12700"/>
                  </a:lnTo>
                  <a:lnTo>
                    <a:pt x="1587500" y="0"/>
                  </a:lnTo>
                  <a:lnTo>
                    <a:pt x="1676400" y="12700"/>
                  </a:lnTo>
                  <a:lnTo>
                    <a:pt x="1676400" y="25400"/>
                  </a:lnTo>
                  <a:lnTo>
                    <a:pt x="1676400" y="25400"/>
                  </a:lnTo>
                  <a:lnTo>
                    <a:pt x="1663700" y="25400"/>
                  </a:lnTo>
                  <a:lnTo>
                    <a:pt x="1689100" y="25400"/>
                  </a:lnTo>
                  <a:lnTo>
                    <a:pt x="1714500" y="25400"/>
                  </a:lnTo>
                  <a:lnTo>
                    <a:pt x="1701800" y="38100"/>
                  </a:lnTo>
                  <a:lnTo>
                    <a:pt x="1739900" y="38100"/>
                  </a:lnTo>
                  <a:lnTo>
                    <a:pt x="1739900" y="25400"/>
                  </a:lnTo>
                  <a:lnTo>
                    <a:pt x="1879600" y="50800"/>
                  </a:lnTo>
                  <a:lnTo>
                    <a:pt x="1879600" y="63500"/>
                  </a:lnTo>
                  <a:lnTo>
                    <a:pt x="1905000" y="63500"/>
                  </a:lnTo>
                  <a:lnTo>
                    <a:pt x="1905000" y="76200"/>
                  </a:lnTo>
                  <a:lnTo>
                    <a:pt x="1930400" y="76200"/>
                  </a:lnTo>
                  <a:lnTo>
                    <a:pt x="1930400" y="88900"/>
                  </a:lnTo>
                  <a:lnTo>
                    <a:pt x="1955800" y="88900"/>
                  </a:lnTo>
                  <a:lnTo>
                    <a:pt x="1955800" y="88900"/>
                  </a:lnTo>
                  <a:lnTo>
                    <a:pt x="1981200" y="88900"/>
                  </a:lnTo>
                  <a:lnTo>
                    <a:pt x="2006600" y="88900"/>
                  </a:lnTo>
                  <a:lnTo>
                    <a:pt x="1993900" y="88900"/>
                  </a:lnTo>
                  <a:lnTo>
                    <a:pt x="2006600" y="88900"/>
                  </a:lnTo>
                  <a:lnTo>
                    <a:pt x="2032000" y="101600"/>
                  </a:lnTo>
                  <a:lnTo>
                    <a:pt x="2032000" y="88900"/>
                  </a:lnTo>
                  <a:lnTo>
                    <a:pt x="2044700" y="88900"/>
                  </a:lnTo>
                  <a:lnTo>
                    <a:pt x="2032000" y="88900"/>
                  </a:lnTo>
                  <a:lnTo>
                    <a:pt x="2044700" y="88900"/>
                  </a:lnTo>
                  <a:lnTo>
                    <a:pt x="2044700" y="76200"/>
                  </a:lnTo>
                  <a:lnTo>
                    <a:pt x="2070100" y="63500"/>
                  </a:lnTo>
                  <a:lnTo>
                    <a:pt x="2082800" y="63500"/>
                  </a:lnTo>
                  <a:lnTo>
                    <a:pt x="2082800" y="63500"/>
                  </a:lnTo>
                  <a:lnTo>
                    <a:pt x="2095500" y="63500"/>
                  </a:lnTo>
                  <a:lnTo>
                    <a:pt x="2095500" y="63500"/>
                  </a:lnTo>
                  <a:lnTo>
                    <a:pt x="2095500" y="50800"/>
                  </a:lnTo>
                  <a:lnTo>
                    <a:pt x="2108200" y="50800"/>
                  </a:lnTo>
                  <a:lnTo>
                    <a:pt x="2108200" y="50800"/>
                  </a:lnTo>
                  <a:lnTo>
                    <a:pt x="2120900" y="50800"/>
                  </a:lnTo>
                  <a:lnTo>
                    <a:pt x="2133600" y="38100"/>
                  </a:lnTo>
                  <a:lnTo>
                    <a:pt x="2133600" y="50800"/>
                  </a:lnTo>
                  <a:lnTo>
                    <a:pt x="2133600" y="50800"/>
                  </a:lnTo>
                  <a:lnTo>
                    <a:pt x="2146300" y="50800"/>
                  </a:lnTo>
                  <a:lnTo>
                    <a:pt x="2171700" y="38100"/>
                  </a:lnTo>
                  <a:lnTo>
                    <a:pt x="2171700" y="38100"/>
                  </a:lnTo>
                  <a:lnTo>
                    <a:pt x="2184400" y="38100"/>
                  </a:lnTo>
                  <a:lnTo>
                    <a:pt x="2197100" y="50800"/>
                  </a:lnTo>
                  <a:lnTo>
                    <a:pt x="2197100" y="50800"/>
                  </a:lnTo>
                  <a:lnTo>
                    <a:pt x="2197100" y="50800"/>
                  </a:lnTo>
                  <a:lnTo>
                    <a:pt x="2197100" y="63500"/>
                  </a:lnTo>
                  <a:lnTo>
                    <a:pt x="2209800" y="63500"/>
                  </a:lnTo>
                  <a:lnTo>
                    <a:pt x="2209800" y="635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35200" y="101600"/>
                  </a:lnTo>
                  <a:lnTo>
                    <a:pt x="2286000" y="101600"/>
                  </a:lnTo>
                  <a:lnTo>
                    <a:pt x="2286000" y="101600"/>
                  </a:lnTo>
                  <a:lnTo>
                    <a:pt x="2298700" y="101600"/>
                  </a:lnTo>
                  <a:lnTo>
                    <a:pt x="2298700" y="127000"/>
                  </a:lnTo>
                  <a:lnTo>
                    <a:pt x="2298700" y="127000"/>
                  </a:lnTo>
                  <a:lnTo>
                    <a:pt x="2324100" y="127000"/>
                  </a:lnTo>
                  <a:lnTo>
                    <a:pt x="2324100" y="139700"/>
                  </a:lnTo>
                  <a:lnTo>
                    <a:pt x="2324100" y="139700"/>
                  </a:lnTo>
                  <a:lnTo>
                    <a:pt x="2324100" y="139700"/>
                  </a:lnTo>
                  <a:lnTo>
                    <a:pt x="2336800" y="139700"/>
                  </a:lnTo>
                  <a:lnTo>
                    <a:pt x="2349500" y="139700"/>
                  </a:lnTo>
                  <a:lnTo>
                    <a:pt x="2349500" y="139700"/>
                  </a:lnTo>
                  <a:lnTo>
                    <a:pt x="2362200" y="152400"/>
                  </a:lnTo>
                  <a:lnTo>
                    <a:pt x="2362200" y="152400"/>
                  </a:lnTo>
                  <a:lnTo>
                    <a:pt x="2374900" y="152400"/>
                  </a:lnTo>
                  <a:lnTo>
                    <a:pt x="2387600" y="152400"/>
                  </a:lnTo>
                  <a:lnTo>
                    <a:pt x="2400300" y="152400"/>
                  </a:lnTo>
                  <a:lnTo>
                    <a:pt x="2413000" y="165100"/>
                  </a:lnTo>
                  <a:lnTo>
                    <a:pt x="2425700" y="177800"/>
                  </a:lnTo>
                  <a:lnTo>
                    <a:pt x="2425700" y="177800"/>
                  </a:lnTo>
                  <a:lnTo>
                    <a:pt x="2425700" y="177800"/>
                  </a:lnTo>
                  <a:lnTo>
                    <a:pt x="2463800" y="177800"/>
                  </a:lnTo>
                  <a:lnTo>
                    <a:pt x="2489200" y="177800"/>
                  </a:lnTo>
                  <a:lnTo>
                    <a:pt x="2489200" y="190500"/>
                  </a:lnTo>
                  <a:lnTo>
                    <a:pt x="2514600" y="177800"/>
                  </a:lnTo>
                  <a:lnTo>
                    <a:pt x="2514600" y="177800"/>
                  </a:lnTo>
                  <a:lnTo>
                    <a:pt x="2552700" y="165100"/>
                  </a:lnTo>
                  <a:lnTo>
                    <a:pt x="2578100" y="165100"/>
                  </a:lnTo>
                  <a:lnTo>
                    <a:pt x="2578100" y="152400"/>
                  </a:lnTo>
                  <a:lnTo>
                    <a:pt x="2578100" y="139700"/>
                  </a:lnTo>
                  <a:lnTo>
                    <a:pt x="2565400" y="139700"/>
                  </a:lnTo>
                  <a:lnTo>
                    <a:pt x="2565400" y="127000"/>
                  </a:lnTo>
                  <a:lnTo>
                    <a:pt x="2565400" y="127000"/>
                  </a:lnTo>
                  <a:lnTo>
                    <a:pt x="2565400" y="114300"/>
                  </a:lnTo>
                  <a:lnTo>
                    <a:pt x="2590800" y="114300"/>
                  </a:lnTo>
                  <a:lnTo>
                    <a:pt x="2590800" y="127000"/>
                  </a:lnTo>
                  <a:lnTo>
                    <a:pt x="2628900" y="139700"/>
                  </a:lnTo>
                  <a:lnTo>
                    <a:pt x="2616200" y="139700"/>
                  </a:lnTo>
                  <a:lnTo>
                    <a:pt x="2628900" y="139700"/>
                  </a:lnTo>
                  <a:lnTo>
                    <a:pt x="2641600" y="139700"/>
                  </a:lnTo>
                  <a:lnTo>
                    <a:pt x="2641600" y="139700"/>
                  </a:lnTo>
                  <a:lnTo>
                    <a:pt x="2654300" y="152400"/>
                  </a:lnTo>
                  <a:lnTo>
                    <a:pt x="2667000" y="152400"/>
                  </a:lnTo>
                  <a:lnTo>
                    <a:pt x="2654300" y="165100"/>
                  </a:lnTo>
                  <a:lnTo>
                    <a:pt x="2667000" y="165100"/>
                  </a:lnTo>
                  <a:lnTo>
                    <a:pt x="2679700" y="165100"/>
                  </a:lnTo>
                  <a:lnTo>
                    <a:pt x="2743200" y="177800"/>
                  </a:lnTo>
                  <a:lnTo>
                    <a:pt x="2743200" y="190500"/>
                  </a:lnTo>
                  <a:lnTo>
                    <a:pt x="2755900" y="190500"/>
                  </a:lnTo>
                  <a:lnTo>
                    <a:pt x="2755900" y="190500"/>
                  </a:lnTo>
                  <a:lnTo>
                    <a:pt x="2806700" y="203200"/>
                  </a:lnTo>
                  <a:lnTo>
                    <a:pt x="2806700" y="203200"/>
                  </a:lnTo>
                  <a:lnTo>
                    <a:pt x="2819400" y="1905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32100" y="177800"/>
                  </a:lnTo>
                  <a:lnTo>
                    <a:pt x="2844800" y="177800"/>
                  </a:lnTo>
                  <a:lnTo>
                    <a:pt x="2844800" y="177800"/>
                  </a:lnTo>
                  <a:lnTo>
                    <a:pt x="2857500" y="177800"/>
                  </a:lnTo>
                  <a:lnTo>
                    <a:pt x="2870200" y="177800"/>
                  </a:lnTo>
                  <a:lnTo>
                    <a:pt x="2933700" y="177800"/>
                  </a:lnTo>
                  <a:lnTo>
                    <a:pt x="2933700" y="1905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71800" y="203200"/>
                  </a:lnTo>
                  <a:lnTo>
                    <a:pt x="2971800" y="203200"/>
                  </a:lnTo>
                  <a:lnTo>
                    <a:pt x="2946400" y="2032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895600" y="228600"/>
                  </a:lnTo>
                  <a:lnTo>
                    <a:pt x="2882900" y="228600"/>
                  </a:lnTo>
                  <a:lnTo>
                    <a:pt x="2882900" y="228600"/>
                  </a:lnTo>
                  <a:lnTo>
                    <a:pt x="2882900" y="241300"/>
                  </a:lnTo>
                  <a:lnTo>
                    <a:pt x="2895600" y="241300"/>
                  </a:lnTo>
                  <a:lnTo>
                    <a:pt x="2870200" y="304800"/>
                  </a:lnTo>
                  <a:lnTo>
                    <a:pt x="2857500" y="304800"/>
                  </a:lnTo>
                  <a:lnTo>
                    <a:pt x="2844800" y="317500"/>
                  </a:lnTo>
                  <a:lnTo>
                    <a:pt x="2844800" y="330200"/>
                  </a:lnTo>
                  <a:lnTo>
                    <a:pt x="2832100" y="355600"/>
                  </a:lnTo>
                  <a:lnTo>
                    <a:pt x="2819400" y="368300"/>
                  </a:lnTo>
                  <a:lnTo>
                    <a:pt x="2819400" y="381000"/>
                  </a:lnTo>
                  <a:lnTo>
                    <a:pt x="2806700" y="368300"/>
                  </a:lnTo>
                  <a:lnTo>
                    <a:pt x="2806700" y="368300"/>
                  </a:lnTo>
                  <a:lnTo>
                    <a:pt x="2768600" y="368300"/>
                  </a:lnTo>
                  <a:lnTo>
                    <a:pt x="2768600" y="368300"/>
                  </a:lnTo>
                  <a:lnTo>
                    <a:pt x="2755900" y="368300"/>
                  </a:lnTo>
                  <a:lnTo>
                    <a:pt x="2755900" y="368300"/>
                  </a:lnTo>
                  <a:lnTo>
                    <a:pt x="2755900" y="381000"/>
                  </a:lnTo>
                  <a:lnTo>
                    <a:pt x="2755900" y="393700"/>
                  </a:lnTo>
                  <a:lnTo>
                    <a:pt x="2781300" y="393700"/>
                  </a:lnTo>
                  <a:lnTo>
                    <a:pt x="2781300" y="406400"/>
                  </a:lnTo>
                  <a:lnTo>
                    <a:pt x="2794000" y="406400"/>
                  </a:lnTo>
                  <a:lnTo>
                    <a:pt x="2794000" y="406400"/>
                  </a:lnTo>
                  <a:lnTo>
                    <a:pt x="2794000" y="406400"/>
                  </a:lnTo>
                  <a:lnTo>
                    <a:pt x="2768600" y="406400"/>
                  </a:lnTo>
                  <a:lnTo>
                    <a:pt x="2743200" y="419100"/>
                  </a:lnTo>
                  <a:lnTo>
                    <a:pt x="2743200" y="419100"/>
                  </a:lnTo>
                  <a:lnTo>
                    <a:pt x="2730500" y="419100"/>
                  </a:lnTo>
                  <a:lnTo>
                    <a:pt x="2717800" y="419100"/>
                  </a:lnTo>
                  <a:lnTo>
                    <a:pt x="2717800" y="419100"/>
                  </a:lnTo>
                  <a:lnTo>
                    <a:pt x="2692400" y="419100"/>
                  </a:lnTo>
                  <a:lnTo>
                    <a:pt x="2692400" y="419100"/>
                  </a:lnTo>
                  <a:lnTo>
                    <a:pt x="2679700" y="419100"/>
                  </a:lnTo>
                  <a:lnTo>
                    <a:pt x="2679700" y="419100"/>
                  </a:lnTo>
                  <a:lnTo>
                    <a:pt x="2654300" y="431800"/>
                  </a:lnTo>
                  <a:lnTo>
                    <a:pt x="2654300" y="431800"/>
                  </a:lnTo>
                  <a:lnTo>
                    <a:pt x="2654300" y="431800"/>
                  </a:lnTo>
                  <a:lnTo>
                    <a:pt x="2628900" y="431800"/>
                  </a:lnTo>
                  <a:lnTo>
                    <a:pt x="2628900" y="431800"/>
                  </a:lnTo>
                  <a:lnTo>
                    <a:pt x="2628900" y="431800"/>
                  </a:lnTo>
                  <a:lnTo>
                    <a:pt x="2628900" y="444500"/>
                  </a:lnTo>
                  <a:lnTo>
                    <a:pt x="2628900" y="457200"/>
                  </a:lnTo>
                  <a:lnTo>
                    <a:pt x="2641600" y="457200"/>
                  </a:lnTo>
                  <a:lnTo>
                    <a:pt x="2641600" y="457200"/>
                  </a:lnTo>
                  <a:lnTo>
                    <a:pt x="2654300" y="469900"/>
                  </a:lnTo>
                  <a:lnTo>
                    <a:pt x="2654300" y="482600"/>
                  </a:lnTo>
                  <a:lnTo>
                    <a:pt x="2654300" y="482600"/>
                  </a:lnTo>
                  <a:lnTo>
                    <a:pt x="2641600" y="508000"/>
                  </a:lnTo>
                  <a:lnTo>
                    <a:pt x="2654300" y="508000"/>
                  </a:lnTo>
                  <a:lnTo>
                    <a:pt x="2654300" y="508000"/>
                  </a:lnTo>
                  <a:lnTo>
                    <a:pt x="2667000" y="5080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806700" y="546100"/>
                  </a:lnTo>
                  <a:lnTo>
                    <a:pt x="2755900" y="635000"/>
                  </a:lnTo>
                  <a:lnTo>
                    <a:pt x="2743200" y="635000"/>
                  </a:lnTo>
                  <a:lnTo>
                    <a:pt x="2743200" y="635000"/>
                  </a:lnTo>
                  <a:lnTo>
                    <a:pt x="2755900" y="647700"/>
                  </a:lnTo>
                  <a:lnTo>
                    <a:pt x="2781300" y="647700"/>
                  </a:lnTo>
                  <a:lnTo>
                    <a:pt x="2768600" y="660400"/>
                  </a:lnTo>
                  <a:lnTo>
                    <a:pt x="2806700" y="673100"/>
                  </a:lnTo>
                  <a:lnTo>
                    <a:pt x="2806700" y="673100"/>
                  </a:lnTo>
                  <a:lnTo>
                    <a:pt x="2882900" y="711200"/>
                  </a:lnTo>
                  <a:lnTo>
                    <a:pt x="2870200" y="711200"/>
                  </a:lnTo>
                  <a:lnTo>
                    <a:pt x="2870200" y="723900"/>
                  </a:lnTo>
                  <a:lnTo>
                    <a:pt x="2870200" y="723900"/>
                  </a:lnTo>
                  <a:lnTo>
                    <a:pt x="2870200" y="711200"/>
                  </a:lnTo>
                  <a:lnTo>
                    <a:pt x="2908300" y="711200"/>
                  </a:lnTo>
                  <a:lnTo>
                    <a:pt x="2908300" y="711200"/>
                  </a:lnTo>
                  <a:lnTo>
                    <a:pt x="2921000" y="711200"/>
                  </a:lnTo>
                  <a:lnTo>
                    <a:pt x="2921000" y="723900"/>
                  </a:lnTo>
                  <a:lnTo>
                    <a:pt x="2895600" y="736600"/>
                  </a:lnTo>
                  <a:lnTo>
                    <a:pt x="2921000" y="749300"/>
                  </a:lnTo>
                  <a:lnTo>
                    <a:pt x="2933700" y="749300"/>
                  </a:lnTo>
                  <a:lnTo>
                    <a:pt x="2921000" y="762000"/>
                  </a:lnTo>
                  <a:lnTo>
                    <a:pt x="2933700" y="774700"/>
                  </a:lnTo>
                  <a:lnTo>
                    <a:pt x="2921000" y="800100"/>
                  </a:lnTo>
                  <a:lnTo>
                    <a:pt x="2933700" y="800100"/>
                  </a:lnTo>
                  <a:lnTo>
                    <a:pt x="2933700" y="812800"/>
                  </a:lnTo>
                  <a:lnTo>
                    <a:pt x="2921000" y="812800"/>
                  </a:lnTo>
                  <a:lnTo>
                    <a:pt x="2895600" y="812800"/>
                  </a:lnTo>
                  <a:lnTo>
                    <a:pt x="2895600" y="812800"/>
                  </a:lnTo>
                  <a:lnTo>
                    <a:pt x="2870200" y="812800"/>
                  </a:lnTo>
                  <a:lnTo>
                    <a:pt x="2870200" y="812800"/>
                  </a:lnTo>
                  <a:lnTo>
                    <a:pt x="2857500" y="825500"/>
                  </a:lnTo>
                  <a:lnTo>
                    <a:pt x="2844800" y="825500"/>
                  </a:lnTo>
                  <a:lnTo>
                    <a:pt x="2844800" y="825500"/>
                  </a:lnTo>
                  <a:lnTo>
                    <a:pt x="2819400" y="876300"/>
                  </a:lnTo>
                  <a:lnTo>
                    <a:pt x="2806700" y="901700"/>
                  </a:lnTo>
                  <a:lnTo>
                    <a:pt x="2806700" y="901700"/>
                  </a:lnTo>
                  <a:lnTo>
                    <a:pt x="2844800" y="901700"/>
                  </a:lnTo>
                  <a:lnTo>
                    <a:pt x="2844800" y="901700"/>
                  </a:lnTo>
                  <a:lnTo>
                    <a:pt x="2882900" y="914400"/>
                  </a:lnTo>
                  <a:lnTo>
                    <a:pt x="2908300" y="927100"/>
                  </a:lnTo>
                  <a:lnTo>
                    <a:pt x="2933700" y="927100"/>
                  </a:lnTo>
                  <a:lnTo>
                    <a:pt x="2946400" y="927100"/>
                  </a:lnTo>
                  <a:lnTo>
                    <a:pt x="2971800" y="939800"/>
                  </a:lnTo>
                  <a:lnTo>
                    <a:pt x="2997200" y="939800"/>
                  </a:lnTo>
                  <a:lnTo>
                    <a:pt x="3022600" y="939800"/>
                  </a:lnTo>
                  <a:lnTo>
                    <a:pt x="3009900" y="939800"/>
                  </a:lnTo>
                  <a:lnTo>
                    <a:pt x="3009900" y="952500"/>
                  </a:lnTo>
                  <a:lnTo>
                    <a:pt x="3009900" y="965200"/>
                  </a:lnTo>
                  <a:lnTo>
                    <a:pt x="3022600" y="965200"/>
                  </a:lnTo>
                  <a:lnTo>
                    <a:pt x="3009900" y="977900"/>
                  </a:lnTo>
                  <a:lnTo>
                    <a:pt x="3022600" y="977900"/>
                  </a:lnTo>
                  <a:lnTo>
                    <a:pt x="3022600" y="977900"/>
                  </a:lnTo>
                  <a:lnTo>
                    <a:pt x="3022600" y="977900"/>
                  </a:lnTo>
                  <a:lnTo>
                    <a:pt x="3009900" y="1003300"/>
                  </a:lnTo>
                  <a:lnTo>
                    <a:pt x="3009900" y="1003300"/>
                  </a:lnTo>
                  <a:lnTo>
                    <a:pt x="2997200" y="1016000"/>
                  </a:lnTo>
                  <a:lnTo>
                    <a:pt x="2984500" y="1016000"/>
                  </a:lnTo>
                  <a:lnTo>
                    <a:pt x="2984500" y="1028700"/>
                  </a:lnTo>
                  <a:lnTo>
                    <a:pt x="2971800" y="1028700"/>
                  </a:lnTo>
                  <a:lnTo>
                    <a:pt x="2971800" y="1041400"/>
                  </a:lnTo>
                  <a:lnTo>
                    <a:pt x="2959100" y="1041400"/>
                  </a:lnTo>
                  <a:lnTo>
                    <a:pt x="2959100" y="1041400"/>
                  </a:lnTo>
                  <a:lnTo>
                    <a:pt x="2946400" y="1054100"/>
                  </a:lnTo>
                  <a:lnTo>
                    <a:pt x="2946400" y="1054100"/>
                  </a:lnTo>
                  <a:lnTo>
                    <a:pt x="2933700" y="1041400"/>
                  </a:lnTo>
                  <a:lnTo>
                    <a:pt x="2921000" y="1079500"/>
                  </a:lnTo>
                  <a:lnTo>
                    <a:pt x="2908300" y="1079500"/>
                  </a:lnTo>
                  <a:lnTo>
                    <a:pt x="2908300" y="1092200"/>
                  </a:lnTo>
                  <a:lnTo>
                    <a:pt x="2895600" y="1092200"/>
                  </a:lnTo>
                  <a:lnTo>
                    <a:pt x="2882900" y="1104900"/>
                  </a:lnTo>
                  <a:lnTo>
                    <a:pt x="2870200" y="1104900"/>
                  </a:lnTo>
                  <a:lnTo>
                    <a:pt x="2882900" y="1117600"/>
                  </a:lnTo>
                  <a:lnTo>
                    <a:pt x="2882900" y="1117600"/>
                  </a:lnTo>
                  <a:lnTo>
                    <a:pt x="2895600" y="1117600"/>
                  </a:lnTo>
                  <a:lnTo>
                    <a:pt x="2895600" y="1117600"/>
                  </a:lnTo>
                  <a:lnTo>
                    <a:pt x="29083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43000"/>
                  </a:lnTo>
                  <a:lnTo>
                    <a:pt x="2933700" y="1143000"/>
                  </a:lnTo>
                  <a:lnTo>
                    <a:pt x="2946400" y="1155700"/>
                  </a:lnTo>
                  <a:lnTo>
                    <a:pt x="2959100" y="1155700"/>
                  </a:lnTo>
                  <a:lnTo>
                    <a:pt x="2971800" y="1143000"/>
                  </a:lnTo>
                  <a:lnTo>
                    <a:pt x="2984500" y="1143000"/>
                  </a:lnTo>
                  <a:lnTo>
                    <a:pt x="2984500" y="1155700"/>
                  </a:lnTo>
                  <a:lnTo>
                    <a:pt x="2984500" y="1155700"/>
                  </a:lnTo>
                  <a:lnTo>
                    <a:pt x="3035300" y="1155700"/>
                  </a:lnTo>
                  <a:lnTo>
                    <a:pt x="3048000" y="1143000"/>
                  </a:lnTo>
                  <a:lnTo>
                    <a:pt x="3060700" y="1143000"/>
                  </a:lnTo>
                  <a:lnTo>
                    <a:pt x="3060700" y="1155700"/>
                  </a:lnTo>
                  <a:lnTo>
                    <a:pt x="3073400" y="1155700"/>
                  </a:lnTo>
                  <a:lnTo>
                    <a:pt x="3086100" y="1155700"/>
                  </a:lnTo>
                  <a:lnTo>
                    <a:pt x="3175000" y="1168400"/>
                  </a:lnTo>
                  <a:lnTo>
                    <a:pt x="3175000" y="1168400"/>
                  </a:lnTo>
                  <a:lnTo>
                    <a:pt x="3175000" y="1168400"/>
                  </a:lnTo>
                  <a:lnTo>
                    <a:pt x="3187700" y="1193800"/>
                  </a:lnTo>
                  <a:lnTo>
                    <a:pt x="3187700" y="1193800"/>
                  </a:lnTo>
                  <a:lnTo>
                    <a:pt x="3187700" y="1193800"/>
                  </a:lnTo>
                  <a:lnTo>
                    <a:pt x="3200400" y="1206500"/>
                  </a:lnTo>
                  <a:lnTo>
                    <a:pt x="3200400" y="1206500"/>
                  </a:lnTo>
                  <a:lnTo>
                    <a:pt x="3213100" y="1206500"/>
                  </a:lnTo>
                  <a:lnTo>
                    <a:pt x="3200400" y="1231900"/>
                  </a:lnTo>
                  <a:lnTo>
                    <a:pt x="3200400" y="1231900"/>
                  </a:lnTo>
                  <a:lnTo>
                    <a:pt x="3187700" y="1257300"/>
                  </a:lnTo>
                  <a:lnTo>
                    <a:pt x="3175000" y="1257300"/>
                  </a:lnTo>
                  <a:lnTo>
                    <a:pt x="3175000" y="1282700"/>
                  </a:lnTo>
                  <a:lnTo>
                    <a:pt x="3175000" y="1282700"/>
                  </a:lnTo>
                  <a:lnTo>
                    <a:pt x="3149600" y="1308100"/>
                  </a:lnTo>
                  <a:lnTo>
                    <a:pt x="3162300" y="1308100"/>
                  </a:lnTo>
                  <a:lnTo>
                    <a:pt x="3162300" y="1308100"/>
                  </a:lnTo>
                  <a:lnTo>
                    <a:pt x="3175000" y="1320800"/>
                  </a:lnTo>
                  <a:lnTo>
                    <a:pt x="3175000" y="1333500"/>
                  </a:lnTo>
                  <a:lnTo>
                    <a:pt x="3162300" y="1333500"/>
                  </a:lnTo>
                  <a:lnTo>
                    <a:pt x="3162300" y="1333500"/>
                  </a:lnTo>
                  <a:lnTo>
                    <a:pt x="3175000" y="1333500"/>
                  </a:lnTo>
                  <a:lnTo>
                    <a:pt x="3175000" y="1346200"/>
                  </a:lnTo>
                  <a:lnTo>
                    <a:pt x="3187700" y="1346200"/>
                  </a:lnTo>
                  <a:lnTo>
                    <a:pt x="3187700" y="1346200"/>
                  </a:lnTo>
                  <a:lnTo>
                    <a:pt x="3187700" y="1346200"/>
                  </a:lnTo>
                  <a:lnTo>
                    <a:pt x="3175000" y="1358900"/>
                  </a:lnTo>
                  <a:lnTo>
                    <a:pt x="3200400" y="1358900"/>
                  </a:lnTo>
                  <a:lnTo>
                    <a:pt x="3200400" y="1358900"/>
                  </a:lnTo>
                  <a:lnTo>
                    <a:pt x="3200400" y="1358900"/>
                  </a:lnTo>
                  <a:lnTo>
                    <a:pt x="3225800" y="1397000"/>
                  </a:lnTo>
                  <a:lnTo>
                    <a:pt x="3238500" y="1397000"/>
                  </a:lnTo>
                  <a:lnTo>
                    <a:pt x="3251200" y="1397000"/>
                  </a:lnTo>
                  <a:lnTo>
                    <a:pt x="3251200" y="1409700"/>
                  </a:lnTo>
                  <a:lnTo>
                    <a:pt x="3251200" y="1409700"/>
                  </a:lnTo>
                  <a:lnTo>
                    <a:pt x="3238500" y="1409700"/>
                  </a:lnTo>
                  <a:lnTo>
                    <a:pt x="3251200" y="1409700"/>
                  </a:lnTo>
                  <a:lnTo>
                    <a:pt x="3251200" y="1409700"/>
                  </a:lnTo>
                  <a:lnTo>
                    <a:pt x="3251200" y="1422400"/>
                  </a:lnTo>
                  <a:lnTo>
                    <a:pt x="32512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76600" y="14351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60500"/>
                  </a:lnTo>
                  <a:lnTo>
                    <a:pt x="3276600" y="1460500"/>
                  </a:lnTo>
                  <a:lnTo>
                    <a:pt x="3289300" y="1460500"/>
                  </a:lnTo>
                  <a:lnTo>
                    <a:pt x="3276600" y="1460500"/>
                  </a:lnTo>
                  <a:lnTo>
                    <a:pt x="3251200" y="1460500"/>
                  </a:lnTo>
                  <a:lnTo>
                    <a:pt x="3251200" y="1473200"/>
                  </a:lnTo>
                  <a:lnTo>
                    <a:pt x="3238500" y="1473200"/>
                  </a:lnTo>
                  <a:lnTo>
                    <a:pt x="3225800" y="1473200"/>
                  </a:lnTo>
                  <a:lnTo>
                    <a:pt x="3225800" y="1473200"/>
                  </a:lnTo>
                  <a:lnTo>
                    <a:pt x="3225800" y="1485900"/>
                  </a:lnTo>
                  <a:lnTo>
                    <a:pt x="3200400" y="1473200"/>
                  </a:lnTo>
                  <a:lnTo>
                    <a:pt x="3200400" y="1485900"/>
                  </a:lnTo>
                  <a:lnTo>
                    <a:pt x="3200400" y="1498600"/>
                  </a:lnTo>
                  <a:lnTo>
                    <a:pt x="31877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49600" y="1498600"/>
                  </a:lnTo>
                  <a:lnTo>
                    <a:pt x="3149600" y="1498600"/>
                  </a:lnTo>
                  <a:lnTo>
                    <a:pt x="3136900" y="1511300"/>
                  </a:lnTo>
                  <a:lnTo>
                    <a:pt x="3124200" y="1511300"/>
                  </a:lnTo>
                  <a:lnTo>
                    <a:pt x="3124200" y="1511300"/>
                  </a:lnTo>
                  <a:lnTo>
                    <a:pt x="3124200" y="1511300"/>
                  </a:lnTo>
                  <a:lnTo>
                    <a:pt x="3111500" y="1511300"/>
                  </a:lnTo>
                  <a:lnTo>
                    <a:pt x="3111500" y="1524000"/>
                  </a:lnTo>
                  <a:lnTo>
                    <a:pt x="3098800" y="1511300"/>
                  </a:lnTo>
                  <a:lnTo>
                    <a:pt x="3098800" y="1511300"/>
                  </a:lnTo>
                  <a:lnTo>
                    <a:pt x="3086100" y="1511300"/>
                  </a:lnTo>
                  <a:lnTo>
                    <a:pt x="3073400" y="1511300"/>
                  </a:lnTo>
                  <a:lnTo>
                    <a:pt x="3073400" y="1511300"/>
                  </a:lnTo>
                  <a:lnTo>
                    <a:pt x="3048000" y="1511300"/>
                  </a:lnTo>
                  <a:lnTo>
                    <a:pt x="3035300" y="1511300"/>
                  </a:lnTo>
                  <a:lnTo>
                    <a:pt x="3022600" y="1511300"/>
                  </a:lnTo>
                  <a:lnTo>
                    <a:pt x="3009900" y="1524000"/>
                  </a:lnTo>
                  <a:lnTo>
                    <a:pt x="2997200" y="1511300"/>
                  </a:lnTo>
                  <a:lnTo>
                    <a:pt x="2984500" y="1536700"/>
                  </a:lnTo>
                  <a:lnTo>
                    <a:pt x="2984500" y="1536700"/>
                  </a:lnTo>
                  <a:lnTo>
                    <a:pt x="2984500" y="1536700"/>
                  </a:lnTo>
                  <a:lnTo>
                    <a:pt x="3009900" y="1549400"/>
                  </a:lnTo>
                  <a:lnTo>
                    <a:pt x="3009900" y="1562100"/>
                  </a:lnTo>
                  <a:lnTo>
                    <a:pt x="2984500" y="1562100"/>
                  </a:lnTo>
                  <a:lnTo>
                    <a:pt x="2984500" y="1574800"/>
                  </a:lnTo>
                  <a:lnTo>
                    <a:pt x="2984500" y="1574800"/>
                  </a:lnTo>
                  <a:lnTo>
                    <a:pt x="2984500" y="1574800"/>
                  </a:lnTo>
                  <a:lnTo>
                    <a:pt x="3009900" y="1600200"/>
                  </a:lnTo>
                  <a:lnTo>
                    <a:pt x="3009900" y="1600200"/>
                  </a:lnTo>
                  <a:lnTo>
                    <a:pt x="3035300" y="1587500"/>
                  </a:lnTo>
                  <a:lnTo>
                    <a:pt x="3035300" y="1574800"/>
                  </a:lnTo>
                  <a:lnTo>
                    <a:pt x="3060700" y="1587500"/>
                  </a:lnTo>
                  <a:lnTo>
                    <a:pt x="3060700" y="1600200"/>
                  </a:lnTo>
                  <a:lnTo>
                    <a:pt x="3073400" y="1600200"/>
                  </a:lnTo>
                  <a:lnTo>
                    <a:pt x="3073400" y="1612900"/>
                  </a:lnTo>
                  <a:lnTo>
                    <a:pt x="3073400" y="1612900"/>
                  </a:lnTo>
                  <a:lnTo>
                    <a:pt x="3060700" y="1625600"/>
                  </a:lnTo>
                  <a:lnTo>
                    <a:pt x="3060700" y="1612900"/>
                  </a:lnTo>
                  <a:lnTo>
                    <a:pt x="3035300" y="1651000"/>
                  </a:lnTo>
                  <a:lnTo>
                    <a:pt x="3048000" y="1651000"/>
                  </a:lnTo>
                  <a:lnTo>
                    <a:pt x="3048000" y="1663700"/>
                  </a:lnTo>
                  <a:lnTo>
                    <a:pt x="3060700" y="1676400"/>
                  </a:lnTo>
                  <a:lnTo>
                    <a:pt x="3048000" y="1676400"/>
                  </a:lnTo>
                  <a:lnTo>
                    <a:pt x="3048000" y="1663700"/>
                  </a:lnTo>
                  <a:lnTo>
                    <a:pt x="3022600" y="1663700"/>
                  </a:lnTo>
                  <a:lnTo>
                    <a:pt x="3022600" y="1663700"/>
                  </a:lnTo>
                  <a:lnTo>
                    <a:pt x="3009900" y="1663700"/>
                  </a:lnTo>
                  <a:lnTo>
                    <a:pt x="2997200" y="1663700"/>
                  </a:lnTo>
                  <a:lnTo>
                    <a:pt x="2997200" y="1663700"/>
                  </a:lnTo>
                  <a:lnTo>
                    <a:pt x="2997200" y="1676400"/>
                  </a:lnTo>
                  <a:lnTo>
                    <a:pt x="2984500" y="1714500"/>
                  </a:lnTo>
                  <a:lnTo>
                    <a:pt x="2971800" y="1714500"/>
                  </a:lnTo>
                  <a:lnTo>
                    <a:pt x="2959100" y="1727200"/>
                  </a:lnTo>
                  <a:lnTo>
                    <a:pt x="2971800" y="1727200"/>
                  </a:lnTo>
                  <a:lnTo>
                    <a:pt x="2971800" y="1739900"/>
                  </a:lnTo>
                  <a:lnTo>
                    <a:pt x="2971800" y="1739900"/>
                  </a:lnTo>
                  <a:lnTo>
                    <a:pt x="2971800" y="1752600"/>
                  </a:lnTo>
                  <a:lnTo>
                    <a:pt x="2946400" y="1765300"/>
                  </a:lnTo>
                  <a:lnTo>
                    <a:pt x="2921000" y="1752600"/>
                  </a:lnTo>
                  <a:lnTo>
                    <a:pt x="2908300" y="1765300"/>
                  </a:lnTo>
                  <a:lnTo>
                    <a:pt x="2895600" y="1765300"/>
                  </a:lnTo>
                  <a:lnTo>
                    <a:pt x="2882900" y="1778000"/>
                  </a:lnTo>
                  <a:lnTo>
                    <a:pt x="2870200" y="1778000"/>
                  </a:lnTo>
                  <a:lnTo>
                    <a:pt x="2857500" y="1778000"/>
                  </a:lnTo>
                  <a:lnTo>
                    <a:pt x="2857500" y="1778000"/>
                  </a:lnTo>
                  <a:lnTo>
                    <a:pt x="2857500" y="1778000"/>
                  </a:lnTo>
                  <a:lnTo>
                    <a:pt x="2832100" y="1778000"/>
                  </a:lnTo>
                  <a:lnTo>
                    <a:pt x="2832100" y="1778000"/>
                  </a:lnTo>
                  <a:lnTo>
                    <a:pt x="2832100" y="1778000"/>
                  </a:lnTo>
                  <a:lnTo>
                    <a:pt x="2794000" y="1778000"/>
                  </a:lnTo>
                  <a:lnTo>
                    <a:pt x="2794000" y="1778000"/>
                  </a:lnTo>
                  <a:lnTo>
                    <a:pt x="2819400" y="1790700"/>
                  </a:lnTo>
                  <a:lnTo>
                    <a:pt x="2819400" y="1790700"/>
                  </a:lnTo>
                  <a:lnTo>
                    <a:pt x="2806700" y="1816100"/>
                  </a:lnTo>
                  <a:lnTo>
                    <a:pt x="2806700" y="1816100"/>
                  </a:lnTo>
                  <a:lnTo>
                    <a:pt x="27940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55900" y="1828800"/>
                  </a:lnTo>
                  <a:lnTo>
                    <a:pt x="2755900" y="1841500"/>
                  </a:lnTo>
                  <a:lnTo>
                    <a:pt x="2743200" y="1841500"/>
                  </a:lnTo>
                  <a:lnTo>
                    <a:pt x="2743200" y="1841500"/>
                  </a:lnTo>
                  <a:lnTo>
                    <a:pt x="2730500" y="1841500"/>
                  </a:lnTo>
                  <a:lnTo>
                    <a:pt x="2717800" y="1841500"/>
                  </a:lnTo>
                  <a:lnTo>
                    <a:pt x="2705100" y="1854200"/>
                  </a:lnTo>
                  <a:lnTo>
                    <a:pt x="2654300" y="1879600"/>
                  </a:lnTo>
                  <a:lnTo>
                    <a:pt x="2641600" y="1879600"/>
                  </a:lnTo>
                  <a:lnTo>
                    <a:pt x="2641600" y="1879600"/>
                  </a:lnTo>
                  <a:lnTo>
                    <a:pt x="2628900" y="1892300"/>
                  </a:lnTo>
                  <a:lnTo>
                    <a:pt x="2616200" y="1905000"/>
                  </a:lnTo>
                  <a:lnTo>
                    <a:pt x="2628900" y="1905000"/>
                  </a:lnTo>
                  <a:lnTo>
                    <a:pt x="2628900" y="1917700"/>
                  </a:lnTo>
                  <a:lnTo>
                    <a:pt x="2603500" y="1905000"/>
                  </a:lnTo>
                  <a:lnTo>
                    <a:pt x="2603500" y="1905000"/>
                  </a:lnTo>
                  <a:lnTo>
                    <a:pt x="2514600" y="1892300"/>
                  </a:lnTo>
                  <a:lnTo>
                    <a:pt x="2514600" y="1892300"/>
                  </a:lnTo>
                  <a:lnTo>
                    <a:pt x="2489200" y="1892300"/>
                  </a:lnTo>
                  <a:lnTo>
                    <a:pt x="2489200" y="1905000"/>
                  </a:lnTo>
                  <a:lnTo>
                    <a:pt x="2476500" y="1905000"/>
                  </a:lnTo>
                  <a:lnTo>
                    <a:pt x="2463800" y="1917700"/>
                  </a:lnTo>
                  <a:lnTo>
                    <a:pt x="2451100" y="1917700"/>
                  </a:lnTo>
                  <a:lnTo>
                    <a:pt x="2463800" y="1917700"/>
                  </a:lnTo>
                  <a:lnTo>
                    <a:pt x="2451100" y="1930400"/>
                  </a:lnTo>
                  <a:lnTo>
                    <a:pt x="2463800" y="1930400"/>
                  </a:lnTo>
                  <a:lnTo>
                    <a:pt x="2463800" y="1943100"/>
                  </a:lnTo>
                  <a:lnTo>
                    <a:pt x="2463800" y="1943100"/>
                  </a:lnTo>
                  <a:lnTo>
                    <a:pt x="2463800" y="1943100"/>
                  </a:lnTo>
                  <a:lnTo>
                    <a:pt x="2476500" y="1943100"/>
                  </a:lnTo>
                  <a:lnTo>
                    <a:pt x="2476500" y="1943100"/>
                  </a:lnTo>
                  <a:lnTo>
                    <a:pt x="2489200" y="1943100"/>
                  </a:lnTo>
                  <a:lnTo>
                    <a:pt x="2489200" y="1955800"/>
                  </a:lnTo>
                  <a:lnTo>
                    <a:pt x="2501900" y="1955800"/>
                  </a:lnTo>
                  <a:lnTo>
                    <a:pt x="2489200" y="19558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13000" y="1943100"/>
                  </a:lnTo>
                  <a:lnTo>
                    <a:pt x="2387600" y="1930400"/>
                  </a:lnTo>
                  <a:lnTo>
                    <a:pt x="2362200" y="1930400"/>
                  </a:lnTo>
                  <a:lnTo>
                    <a:pt x="2349500" y="1930400"/>
                  </a:lnTo>
                  <a:lnTo>
                    <a:pt x="2349500" y="1930400"/>
                  </a:lnTo>
                  <a:lnTo>
                    <a:pt x="2349500" y="1930400"/>
                  </a:lnTo>
                  <a:lnTo>
                    <a:pt x="2324100" y="1930400"/>
                  </a:lnTo>
                  <a:lnTo>
                    <a:pt x="2298700" y="1917700"/>
                  </a:lnTo>
                  <a:lnTo>
                    <a:pt x="2286000" y="1917700"/>
                  </a:lnTo>
                  <a:lnTo>
                    <a:pt x="2260600" y="1917700"/>
                  </a:lnTo>
                  <a:lnTo>
                    <a:pt x="2247900" y="1930400"/>
                  </a:lnTo>
                  <a:lnTo>
                    <a:pt x="2235200" y="1930400"/>
                  </a:lnTo>
                  <a:lnTo>
                    <a:pt x="2222500" y="1930400"/>
                  </a:lnTo>
                  <a:lnTo>
                    <a:pt x="2209800" y="1930400"/>
                  </a:lnTo>
                  <a:lnTo>
                    <a:pt x="2197100" y="1930400"/>
                  </a:lnTo>
                  <a:lnTo>
                    <a:pt x="2184400" y="1930400"/>
                  </a:lnTo>
                  <a:lnTo>
                    <a:pt x="2184400" y="1930400"/>
                  </a:lnTo>
                  <a:lnTo>
                    <a:pt x="2108200" y="1917700"/>
                  </a:lnTo>
                  <a:lnTo>
                    <a:pt x="2108200" y="1917700"/>
                  </a:lnTo>
                  <a:lnTo>
                    <a:pt x="2095500" y="1917700"/>
                  </a:lnTo>
                  <a:lnTo>
                    <a:pt x="2095500" y="1917700"/>
                  </a:lnTo>
                  <a:lnTo>
                    <a:pt x="2082800" y="1917700"/>
                  </a:lnTo>
                  <a:lnTo>
                    <a:pt x="2070100" y="1905000"/>
                  </a:lnTo>
                  <a:lnTo>
                    <a:pt x="2082800" y="1879600"/>
                  </a:lnTo>
                  <a:lnTo>
                    <a:pt x="2044700" y="1866900"/>
                  </a:lnTo>
                  <a:lnTo>
                    <a:pt x="2032000" y="1866900"/>
                  </a:lnTo>
                  <a:lnTo>
                    <a:pt x="2019300" y="1866900"/>
                  </a:lnTo>
                  <a:lnTo>
                    <a:pt x="1981200" y="1866900"/>
                  </a:lnTo>
                  <a:lnTo>
                    <a:pt x="1981200" y="1879600"/>
                  </a:lnTo>
                  <a:lnTo>
                    <a:pt x="1930400" y="1866900"/>
                  </a:lnTo>
                  <a:lnTo>
                    <a:pt x="1892300" y="1879600"/>
                  </a:lnTo>
                  <a:lnTo>
                    <a:pt x="1879600" y="1892300"/>
                  </a:lnTo>
                  <a:lnTo>
                    <a:pt x="1841500" y="1879600"/>
                  </a:lnTo>
                  <a:lnTo>
                    <a:pt x="1816100" y="1866900"/>
                  </a:lnTo>
                  <a:lnTo>
                    <a:pt x="1816100" y="1866900"/>
                  </a:lnTo>
                  <a:lnTo>
                    <a:pt x="1803400" y="1866900"/>
                  </a:lnTo>
                  <a:lnTo>
                    <a:pt x="1790700" y="1866900"/>
                  </a:lnTo>
                  <a:lnTo>
                    <a:pt x="1790700" y="1866900"/>
                  </a:lnTo>
                  <a:lnTo>
                    <a:pt x="1778000" y="1866900"/>
                  </a:lnTo>
                  <a:lnTo>
                    <a:pt x="1778000" y="1854200"/>
                  </a:lnTo>
                  <a:lnTo>
                    <a:pt x="1727200" y="1841500"/>
                  </a:lnTo>
                  <a:lnTo>
                    <a:pt x="1727200" y="1854200"/>
                  </a:lnTo>
                  <a:lnTo>
                    <a:pt x="1727200" y="1854200"/>
                  </a:lnTo>
                  <a:lnTo>
                    <a:pt x="1714500" y="1854200"/>
                  </a:lnTo>
                  <a:lnTo>
                    <a:pt x="1701800" y="1866900"/>
                  </a:lnTo>
                  <a:lnTo>
                    <a:pt x="1689100" y="1866900"/>
                  </a:lnTo>
                  <a:lnTo>
                    <a:pt x="1701800" y="1854200"/>
                  </a:lnTo>
                  <a:lnTo>
                    <a:pt x="1689100" y="1854200"/>
                  </a:lnTo>
                  <a:lnTo>
                    <a:pt x="1676400" y="1866900"/>
                  </a:lnTo>
                  <a:lnTo>
                    <a:pt x="1663700" y="1854200"/>
                  </a:lnTo>
                  <a:lnTo>
                    <a:pt x="1663700" y="1854200"/>
                  </a:lnTo>
                  <a:lnTo>
                    <a:pt x="1651000" y="1854200"/>
                  </a:lnTo>
                  <a:lnTo>
                    <a:pt x="1651000" y="1854200"/>
                  </a:lnTo>
                  <a:lnTo>
                    <a:pt x="1612900" y="1854200"/>
                  </a:lnTo>
                  <a:lnTo>
                    <a:pt x="1612900" y="1854200"/>
                  </a:lnTo>
                  <a:lnTo>
                    <a:pt x="1574800" y="1854200"/>
                  </a:lnTo>
                  <a:lnTo>
                    <a:pt x="1574800" y="1854200"/>
                  </a:lnTo>
                  <a:lnTo>
                    <a:pt x="1549400" y="1841500"/>
                  </a:lnTo>
                  <a:lnTo>
                    <a:pt x="1536700" y="1854200"/>
                  </a:lnTo>
                  <a:lnTo>
                    <a:pt x="1524000" y="1841500"/>
                  </a:lnTo>
                  <a:lnTo>
                    <a:pt x="1511300" y="1841500"/>
                  </a:lnTo>
                  <a:lnTo>
                    <a:pt x="1511300" y="1841500"/>
                  </a:lnTo>
                  <a:lnTo>
                    <a:pt x="1498600" y="1841500"/>
                  </a:lnTo>
                  <a:lnTo>
                    <a:pt x="1498600" y="18415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60500" y="1854200"/>
                  </a:lnTo>
                  <a:lnTo>
                    <a:pt x="1447800" y="1854200"/>
                  </a:lnTo>
                  <a:lnTo>
                    <a:pt x="1447800" y="1854200"/>
                  </a:lnTo>
                  <a:lnTo>
                    <a:pt x="1447800" y="1854200"/>
                  </a:lnTo>
                  <a:lnTo>
                    <a:pt x="1435100" y="1866900"/>
                  </a:lnTo>
                  <a:lnTo>
                    <a:pt x="1422400" y="1866900"/>
                  </a:lnTo>
                  <a:lnTo>
                    <a:pt x="1384300" y="1879600"/>
                  </a:lnTo>
                  <a:lnTo>
                    <a:pt x="1384300" y="1879600"/>
                  </a:lnTo>
                  <a:lnTo>
                    <a:pt x="1371600" y="1879600"/>
                  </a:lnTo>
                  <a:lnTo>
                    <a:pt x="1358900" y="1879600"/>
                  </a:lnTo>
                  <a:lnTo>
                    <a:pt x="1358900" y="1879600"/>
                  </a:lnTo>
                  <a:lnTo>
                    <a:pt x="1333500" y="1879600"/>
                  </a:lnTo>
                  <a:lnTo>
                    <a:pt x="1320800" y="1879600"/>
                  </a:lnTo>
                  <a:lnTo>
                    <a:pt x="1308100" y="1879600"/>
                  </a:lnTo>
                  <a:lnTo>
                    <a:pt x="1308100" y="1892300"/>
                  </a:lnTo>
                  <a:lnTo>
                    <a:pt x="1282700" y="1892300"/>
                  </a:lnTo>
                  <a:lnTo>
                    <a:pt x="1282700" y="1892300"/>
                  </a:lnTo>
                  <a:lnTo>
                    <a:pt x="1270000" y="1892300"/>
                  </a:lnTo>
                  <a:lnTo>
                    <a:pt x="1270000" y="1892300"/>
                  </a:lnTo>
                  <a:lnTo>
                    <a:pt x="1257300" y="1879600"/>
                  </a:lnTo>
                  <a:lnTo>
                    <a:pt x="1244600" y="1892300"/>
                  </a:lnTo>
                  <a:lnTo>
                    <a:pt x="1244600" y="1892300"/>
                  </a:lnTo>
                  <a:lnTo>
                    <a:pt x="1219200" y="1892300"/>
                  </a:lnTo>
                  <a:lnTo>
                    <a:pt x="1219200" y="1892300"/>
                  </a:lnTo>
                  <a:lnTo>
                    <a:pt x="1206500" y="1905000"/>
                  </a:lnTo>
                  <a:lnTo>
                    <a:pt x="1193800" y="1892300"/>
                  </a:lnTo>
                  <a:lnTo>
                    <a:pt x="1193800" y="1879600"/>
                  </a:lnTo>
                  <a:lnTo>
                    <a:pt x="1155700" y="1892300"/>
                  </a:lnTo>
                  <a:lnTo>
                    <a:pt x="1143000" y="1892300"/>
                  </a:lnTo>
                  <a:lnTo>
                    <a:pt x="1143000" y="1892300"/>
                  </a:lnTo>
                  <a:lnTo>
                    <a:pt x="1155700" y="1892300"/>
                  </a:lnTo>
                  <a:lnTo>
                    <a:pt x="1155700" y="1879600"/>
                  </a:lnTo>
                  <a:lnTo>
                    <a:pt x="1143000" y="1879600"/>
                  </a:lnTo>
                  <a:lnTo>
                    <a:pt x="1155700" y="1866900"/>
                  </a:lnTo>
                  <a:lnTo>
                    <a:pt x="1155700" y="1866900"/>
                  </a:lnTo>
                  <a:lnTo>
                    <a:pt x="1155700" y="1854200"/>
                  </a:lnTo>
                  <a:lnTo>
                    <a:pt x="1143000" y="1854200"/>
                  </a:lnTo>
                  <a:lnTo>
                    <a:pt x="1143000" y="1854200"/>
                  </a:lnTo>
                  <a:lnTo>
                    <a:pt x="1130300" y="1854200"/>
                  </a:lnTo>
                  <a:lnTo>
                    <a:pt x="1130300" y="1854200"/>
                  </a:lnTo>
                  <a:lnTo>
                    <a:pt x="1104900" y="1854200"/>
                  </a:lnTo>
                  <a:lnTo>
                    <a:pt x="1104900" y="1854200"/>
                  </a:lnTo>
                  <a:lnTo>
                    <a:pt x="1104900" y="1841500"/>
                  </a:lnTo>
                  <a:lnTo>
                    <a:pt x="1104900" y="1841500"/>
                  </a:lnTo>
                  <a:lnTo>
                    <a:pt x="1092200" y="1841500"/>
                  </a:lnTo>
                  <a:lnTo>
                    <a:pt x="1079500" y="1841500"/>
                  </a:lnTo>
                  <a:lnTo>
                    <a:pt x="1079500" y="1841500"/>
                  </a:lnTo>
                  <a:lnTo>
                    <a:pt x="1054100" y="1841500"/>
                  </a:lnTo>
                  <a:lnTo>
                    <a:pt x="1054100" y="1854200"/>
                  </a:lnTo>
                  <a:lnTo>
                    <a:pt x="1054100" y="1854200"/>
                  </a:lnTo>
                  <a:lnTo>
                    <a:pt x="1054100" y="1854200"/>
                  </a:lnTo>
                  <a:lnTo>
                    <a:pt x="1041400" y="1854200"/>
                  </a:lnTo>
                  <a:lnTo>
                    <a:pt x="1041400" y="1866900"/>
                  </a:lnTo>
                  <a:lnTo>
                    <a:pt x="1028700" y="1854200"/>
                  </a:lnTo>
                  <a:lnTo>
                    <a:pt x="1028700" y="1854200"/>
                  </a:lnTo>
                  <a:lnTo>
                    <a:pt x="1028700" y="1854200"/>
                  </a:lnTo>
                  <a:lnTo>
                    <a:pt x="1003300" y="1854200"/>
                  </a:lnTo>
                  <a:lnTo>
                    <a:pt x="1003300" y="1854200"/>
                  </a:lnTo>
                  <a:lnTo>
                    <a:pt x="1003300" y="1854200"/>
                  </a:lnTo>
                  <a:lnTo>
                    <a:pt x="977900" y="1854200"/>
                  </a:lnTo>
                  <a:lnTo>
                    <a:pt x="990600" y="1841500"/>
                  </a:lnTo>
                  <a:lnTo>
                    <a:pt x="1003300" y="1841500"/>
                  </a:lnTo>
                  <a:lnTo>
                    <a:pt x="1003300" y="1828800"/>
                  </a:lnTo>
                  <a:lnTo>
                    <a:pt x="1003300" y="1828800"/>
                  </a:lnTo>
                  <a:lnTo>
                    <a:pt x="990600" y="1828800"/>
                  </a:lnTo>
                  <a:lnTo>
                    <a:pt x="990600" y="1816100"/>
                  </a:lnTo>
                  <a:lnTo>
                    <a:pt x="965200" y="1816100"/>
                  </a:lnTo>
                  <a:lnTo>
                    <a:pt x="965200" y="1803400"/>
                  </a:lnTo>
                  <a:lnTo>
                    <a:pt x="965200" y="1790700"/>
                  </a:lnTo>
                  <a:lnTo>
                    <a:pt x="965200" y="1790700"/>
                  </a:lnTo>
                  <a:lnTo>
                    <a:pt x="952500" y="1790700"/>
                  </a:lnTo>
                  <a:lnTo>
                    <a:pt x="952500" y="1790700"/>
                  </a:lnTo>
                  <a:lnTo>
                    <a:pt x="927100" y="1790700"/>
                  </a:lnTo>
                  <a:lnTo>
                    <a:pt x="927100" y="1790700"/>
                  </a:lnTo>
                  <a:lnTo>
                    <a:pt x="927100" y="1778000"/>
                  </a:lnTo>
                  <a:lnTo>
                    <a:pt x="939800" y="1752600"/>
                  </a:lnTo>
                  <a:lnTo>
                    <a:pt x="927100" y="1739900"/>
                  </a:lnTo>
                  <a:lnTo>
                    <a:pt x="965200" y="1739900"/>
                  </a:lnTo>
                  <a:lnTo>
                    <a:pt x="977900" y="1727200"/>
                  </a:lnTo>
                  <a:lnTo>
                    <a:pt x="990600" y="1727200"/>
                  </a:lnTo>
                  <a:lnTo>
                    <a:pt x="990600" y="1714500"/>
                  </a:lnTo>
                  <a:lnTo>
                    <a:pt x="990600" y="1714500"/>
                  </a:lnTo>
                  <a:lnTo>
                    <a:pt x="1003300" y="1714500"/>
                  </a:lnTo>
                  <a:lnTo>
                    <a:pt x="1016000" y="1701800"/>
                  </a:lnTo>
                  <a:lnTo>
                    <a:pt x="1003300" y="1701800"/>
                  </a:lnTo>
                  <a:lnTo>
                    <a:pt x="990600" y="1701800"/>
                  </a:lnTo>
                  <a:lnTo>
                    <a:pt x="977900" y="1701800"/>
                  </a:lnTo>
                  <a:lnTo>
                    <a:pt x="965200" y="1701800"/>
                  </a:lnTo>
                  <a:lnTo>
                    <a:pt x="952500" y="1701800"/>
                  </a:lnTo>
                  <a:lnTo>
                    <a:pt x="952500" y="1689100"/>
                  </a:lnTo>
                  <a:lnTo>
                    <a:pt x="939800" y="1689100"/>
                  </a:lnTo>
                  <a:lnTo>
                    <a:pt x="927100" y="1676400"/>
                  </a:lnTo>
                  <a:lnTo>
                    <a:pt x="927100" y="1676400"/>
                  </a:lnTo>
                  <a:lnTo>
                    <a:pt x="914400" y="1676400"/>
                  </a:lnTo>
                  <a:lnTo>
                    <a:pt x="914400" y="1663700"/>
                  </a:lnTo>
                  <a:lnTo>
                    <a:pt x="901700" y="1663700"/>
                  </a:lnTo>
                  <a:lnTo>
                    <a:pt x="914400" y="1651000"/>
                  </a:lnTo>
                  <a:lnTo>
                    <a:pt x="901700" y="1651000"/>
                  </a:lnTo>
                  <a:lnTo>
                    <a:pt x="914400" y="1625600"/>
                  </a:lnTo>
                  <a:lnTo>
                    <a:pt x="914400" y="1625600"/>
                  </a:lnTo>
                  <a:lnTo>
                    <a:pt x="914400" y="1612900"/>
                  </a:lnTo>
                  <a:lnTo>
                    <a:pt x="901700" y="1612900"/>
                  </a:lnTo>
                  <a:lnTo>
                    <a:pt x="901700" y="1600200"/>
                  </a:lnTo>
                  <a:lnTo>
                    <a:pt x="889000" y="1600200"/>
                  </a:lnTo>
                  <a:lnTo>
                    <a:pt x="901700" y="1600200"/>
                  </a:lnTo>
                  <a:lnTo>
                    <a:pt x="901700" y="1600200"/>
                  </a:lnTo>
                  <a:lnTo>
                    <a:pt x="889000" y="1600200"/>
                  </a:lnTo>
                  <a:lnTo>
                    <a:pt x="889000" y="1587500"/>
                  </a:lnTo>
                  <a:lnTo>
                    <a:pt x="876300" y="1574800"/>
                  </a:lnTo>
                  <a:lnTo>
                    <a:pt x="876300" y="1574800"/>
                  </a:lnTo>
                  <a:lnTo>
                    <a:pt x="863600" y="1574800"/>
                  </a:lnTo>
                  <a:lnTo>
                    <a:pt x="850900" y="1574800"/>
                  </a:lnTo>
                  <a:lnTo>
                    <a:pt x="825500" y="1574800"/>
                  </a:lnTo>
                  <a:lnTo>
                    <a:pt x="825500" y="1574800"/>
                  </a:lnTo>
                  <a:lnTo>
                    <a:pt x="774700" y="1562100"/>
                  </a:lnTo>
                  <a:lnTo>
                    <a:pt x="787400" y="1562100"/>
                  </a:lnTo>
                  <a:lnTo>
                    <a:pt x="762000" y="1562100"/>
                  </a:lnTo>
                  <a:lnTo>
                    <a:pt x="762000" y="1562100"/>
                  </a:lnTo>
                  <a:lnTo>
                    <a:pt x="749300" y="1562100"/>
                  </a:lnTo>
                  <a:lnTo>
                    <a:pt x="736600" y="1549400"/>
                  </a:lnTo>
                  <a:lnTo>
                    <a:pt x="736600" y="1549400"/>
                  </a:lnTo>
                  <a:lnTo>
                    <a:pt x="736600" y="1549400"/>
                  </a:lnTo>
                  <a:lnTo>
                    <a:pt x="723900" y="1549400"/>
                  </a:lnTo>
                  <a:lnTo>
                    <a:pt x="723900" y="1549400"/>
                  </a:lnTo>
                  <a:lnTo>
                    <a:pt x="711200" y="1549400"/>
                  </a:lnTo>
                  <a:lnTo>
                    <a:pt x="711200" y="1536700"/>
                  </a:lnTo>
                  <a:lnTo>
                    <a:pt x="711200" y="1524000"/>
                  </a:lnTo>
                  <a:lnTo>
                    <a:pt x="711200" y="1524000"/>
                  </a:lnTo>
                  <a:lnTo>
                    <a:pt x="698500" y="1524000"/>
                  </a:lnTo>
                  <a:lnTo>
                    <a:pt x="698500" y="1524000"/>
                  </a:lnTo>
                  <a:lnTo>
                    <a:pt x="698500" y="1524000"/>
                  </a:lnTo>
                  <a:lnTo>
                    <a:pt x="711200" y="1524000"/>
                  </a:lnTo>
                  <a:lnTo>
                    <a:pt x="698500" y="1511300"/>
                  </a:lnTo>
                  <a:lnTo>
                    <a:pt x="685800" y="1498600"/>
                  </a:lnTo>
                  <a:lnTo>
                    <a:pt x="673100" y="1498600"/>
                  </a:lnTo>
                  <a:lnTo>
                    <a:pt x="660400" y="1498600"/>
                  </a:lnTo>
                  <a:lnTo>
                    <a:pt x="660400" y="1498600"/>
                  </a:lnTo>
                  <a:lnTo>
                    <a:pt x="647700" y="1498600"/>
                  </a:lnTo>
                  <a:lnTo>
                    <a:pt x="609600" y="1460500"/>
                  </a:lnTo>
                  <a:lnTo>
                    <a:pt x="609600" y="1447800"/>
                  </a:lnTo>
                  <a:lnTo>
                    <a:pt x="609600" y="1447800"/>
                  </a:lnTo>
                  <a:lnTo>
                    <a:pt x="609600" y="1447800"/>
                  </a:lnTo>
                  <a:lnTo>
                    <a:pt x="571500" y="1435100"/>
                  </a:lnTo>
                  <a:lnTo>
                    <a:pt x="546100" y="1435100"/>
                  </a:lnTo>
                  <a:lnTo>
                    <a:pt x="546100" y="1435100"/>
                  </a:lnTo>
                  <a:lnTo>
                    <a:pt x="533400" y="1435100"/>
                  </a:lnTo>
                  <a:lnTo>
                    <a:pt x="533400" y="1409700"/>
                  </a:lnTo>
                  <a:lnTo>
                    <a:pt x="520700" y="1397000"/>
                  </a:lnTo>
                  <a:lnTo>
                    <a:pt x="508000" y="1397000"/>
                  </a:lnTo>
                  <a:lnTo>
                    <a:pt x="495300" y="1371600"/>
                  </a:lnTo>
                  <a:lnTo>
                    <a:pt x="469900" y="1358900"/>
                  </a:lnTo>
                  <a:lnTo>
                    <a:pt x="457200" y="1346200"/>
                  </a:lnTo>
                  <a:lnTo>
                    <a:pt x="457200" y="1346200"/>
                  </a:lnTo>
                  <a:lnTo>
                    <a:pt x="431800" y="1358900"/>
                  </a:lnTo>
                  <a:lnTo>
                    <a:pt x="431800" y="1358900"/>
                  </a:lnTo>
                  <a:lnTo>
                    <a:pt x="419100" y="1358900"/>
                  </a:lnTo>
                  <a:lnTo>
                    <a:pt x="406400" y="1358900"/>
                  </a:lnTo>
                  <a:lnTo>
                    <a:pt x="406400" y="1358900"/>
                  </a:lnTo>
                  <a:lnTo>
                    <a:pt x="381000" y="1371600"/>
                  </a:lnTo>
                  <a:lnTo>
                    <a:pt x="381000" y="1371600"/>
                  </a:lnTo>
                  <a:lnTo>
                    <a:pt x="368300" y="1371600"/>
                  </a:lnTo>
                  <a:lnTo>
                    <a:pt x="355600" y="1371600"/>
                  </a:lnTo>
                  <a:lnTo>
                    <a:pt x="342900" y="1358900"/>
                  </a:lnTo>
                  <a:lnTo>
                    <a:pt x="342900" y="1358900"/>
                  </a:lnTo>
                  <a:lnTo>
                    <a:pt x="330200" y="1371600"/>
                  </a:lnTo>
                  <a:lnTo>
                    <a:pt x="317500" y="1371600"/>
                  </a:lnTo>
                  <a:lnTo>
                    <a:pt x="317500" y="1371600"/>
                  </a:lnTo>
                  <a:lnTo>
                    <a:pt x="304800" y="1371600"/>
                  </a:lnTo>
                  <a:lnTo>
                    <a:pt x="304800" y="1371600"/>
                  </a:lnTo>
                  <a:lnTo>
                    <a:pt x="292100" y="1371600"/>
                  </a:lnTo>
                  <a:lnTo>
                    <a:pt x="279400" y="1358900"/>
                  </a:lnTo>
                  <a:lnTo>
                    <a:pt x="266700" y="1358900"/>
                  </a:lnTo>
                  <a:lnTo>
                    <a:pt x="254000" y="1371600"/>
                  </a:lnTo>
                  <a:lnTo>
                    <a:pt x="215900" y="1358900"/>
                  </a:lnTo>
                  <a:lnTo>
                    <a:pt x="215900" y="1358900"/>
                  </a:lnTo>
                  <a:lnTo>
                    <a:pt x="203200" y="1358900"/>
                  </a:lnTo>
                  <a:lnTo>
                    <a:pt x="203200" y="13589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01600" y="1346200"/>
                  </a:lnTo>
                  <a:lnTo>
                    <a:pt x="76200" y="1346200"/>
                  </a:lnTo>
                  <a:lnTo>
                    <a:pt x="25400" y="1333500"/>
                  </a:lnTo>
                  <a:lnTo>
                    <a:pt x="25400" y="1320800"/>
                  </a:lnTo>
                  <a:lnTo>
                    <a:pt x="50800" y="1295400"/>
                  </a:lnTo>
                  <a:lnTo>
                    <a:pt x="63500" y="1282700"/>
                  </a:lnTo>
                  <a:lnTo>
                    <a:pt x="76200" y="1270000"/>
                  </a:lnTo>
                  <a:lnTo>
                    <a:pt x="63500" y="1270000"/>
                  </a:lnTo>
                  <a:lnTo>
                    <a:pt x="63500" y="1257300"/>
                  </a:lnTo>
                  <a:lnTo>
                    <a:pt x="63500" y="1257300"/>
                  </a:lnTo>
                  <a:lnTo>
                    <a:pt x="63500" y="1244600"/>
                  </a:lnTo>
                  <a:lnTo>
                    <a:pt x="50800" y="1244600"/>
                  </a:lnTo>
                  <a:lnTo>
                    <a:pt x="50800" y="1244600"/>
                  </a:lnTo>
                  <a:lnTo>
                    <a:pt x="25400" y="1244600"/>
                  </a:lnTo>
                  <a:lnTo>
                    <a:pt x="25400" y="1231900"/>
                  </a:lnTo>
                  <a:lnTo>
                    <a:pt x="12700" y="1219200"/>
                  </a:lnTo>
                  <a:lnTo>
                    <a:pt x="12700" y="1219200"/>
                  </a:lnTo>
                  <a:lnTo>
                    <a:pt x="0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74" name="0411"/>
            <p:cNvSpPr/>
            <p:nvPr/>
          </p:nvSpPr>
          <p:spPr>
            <a:xfrm>
              <a:off x="2279931" y="3213215"/>
              <a:ext cx="1178740" cy="550504"/>
            </a:xfrm>
            <a:custGeom>
              <a:avLst/>
              <a:gdLst/>
              <a:ahLst/>
              <a:cxnLst/>
              <a:rect l="0" t="0" r="0" b="0"/>
              <a:pathLst>
                <a:path w="2895601" h="1511301">
                  <a:moveTo>
                    <a:pt x="38100" y="850900"/>
                  </a:moveTo>
                  <a:lnTo>
                    <a:pt x="88900" y="800100"/>
                  </a:lnTo>
                  <a:lnTo>
                    <a:pt x="114300" y="774700"/>
                  </a:lnTo>
                  <a:lnTo>
                    <a:pt x="127000" y="774700"/>
                  </a:lnTo>
                  <a:lnTo>
                    <a:pt x="127000" y="774700"/>
                  </a:lnTo>
                  <a:lnTo>
                    <a:pt x="139700" y="774700"/>
                  </a:lnTo>
                  <a:lnTo>
                    <a:pt x="152400" y="762000"/>
                  </a:lnTo>
                  <a:lnTo>
                    <a:pt x="139700" y="762000"/>
                  </a:lnTo>
                  <a:lnTo>
                    <a:pt x="139700" y="749300"/>
                  </a:lnTo>
                  <a:lnTo>
                    <a:pt x="139700" y="749300"/>
                  </a:lnTo>
                  <a:lnTo>
                    <a:pt x="139700" y="736600"/>
                  </a:lnTo>
                  <a:lnTo>
                    <a:pt x="139700" y="736600"/>
                  </a:lnTo>
                  <a:lnTo>
                    <a:pt x="152400" y="723900"/>
                  </a:lnTo>
                  <a:lnTo>
                    <a:pt x="139700" y="723900"/>
                  </a:lnTo>
                  <a:lnTo>
                    <a:pt x="139700" y="723900"/>
                  </a:lnTo>
                  <a:lnTo>
                    <a:pt x="127000" y="7239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14300" y="7112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27000" y="698500"/>
                  </a:lnTo>
                  <a:lnTo>
                    <a:pt x="177800" y="698500"/>
                  </a:lnTo>
                  <a:lnTo>
                    <a:pt x="190500" y="711200"/>
                  </a:lnTo>
                  <a:lnTo>
                    <a:pt x="190500" y="711200"/>
                  </a:lnTo>
                  <a:lnTo>
                    <a:pt x="190500" y="698500"/>
                  </a:lnTo>
                  <a:lnTo>
                    <a:pt x="215900" y="698500"/>
                  </a:lnTo>
                  <a:lnTo>
                    <a:pt x="215900" y="698500"/>
                  </a:lnTo>
                  <a:lnTo>
                    <a:pt x="228600" y="698500"/>
                  </a:lnTo>
                  <a:lnTo>
                    <a:pt x="228600" y="698500"/>
                  </a:lnTo>
                  <a:lnTo>
                    <a:pt x="254000" y="685800"/>
                  </a:lnTo>
                  <a:lnTo>
                    <a:pt x="266700" y="685800"/>
                  </a:lnTo>
                  <a:lnTo>
                    <a:pt x="266700" y="685800"/>
                  </a:lnTo>
                  <a:lnTo>
                    <a:pt x="279400" y="685800"/>
                  </a:lnTo>
                  <a:lnTo>
                    <a:pt x="279400" y="685800"/>
                  </a:lnTo>
                  <a:lnTo>
                    <a:pt x="279400" y="685800"/>
                  </a:lnTo>
                  <a:lnTo>
                    <a:pt x="292100" y="685800"/>
                  </a:lnTo>
                  <a:lnTo>
                    <a:pt x="304800" y="685800"/>
                  </a:lnTo>
                  <a:lnTo>
                    <a:pt x="304800" y="685800"/>
                  </a:lnTo>
                  <a:lnTo>
                    <a:pt x="304800" y="685800"/>
                  </a:lnTo>
                  <a:lnTo>
                    <a:pt x="317500" y="673100"/>
                  </a:lnTo>
                  <a:lnTo>
                    <a:pt x="330200" y="673100"/>
                  </a:lnTo>
                  <a:lnTo>
                    <a:pt x="342900" y="673100"/>
                  </a:lnTo>
                  <a:lnTo>
                    <a:pt x="342900" y="673100"/>
                  </a:lnTo>
                  <a:lnTo>
                    <a:pt x="368300" y="660400"/>
                  </a:lnTo>
                  <a:lnTo>
                    <a:pt x="381000" y="660400"/>
                  </a:lnTo>
                  <a:lnTo>
                    <a:pt x="381000" y="660400"/>
                  </a:lnTo>
                  <a:lnTo>
                    <a:pt x="393700" y="660400"/>
                  </a:lnTo>
                  <a:lnTo>
                    <a:pt x="393700" y="673100"/>
                  </a:lnTo>
                  <a:lnTo>
                    <a:pt x="406400" y="673100"/>
                  </a:lnTo>
                  <a:lnTo>
                    <a:pt x="406400" y="660400"/>
                  </a:lnTo>
                  <a:lnTo>
                    <a:pt x="419100" y="660400"/>
                  </a:lnTo>
                  <a:lnTo>
                    <a:pt x="419100" y="660400"/>
                  </a:lnTo>
                  <a:lnTo>
                    <a:pt x="431800" y="673100"/>
                  </a:lnTo>
                  <a:lnTo>
                    <a:pt x="444500" y="673100"/>
                  </a:lnTo>
                  <a:lnTo>
                    <a:pt x="444500" y="660400"/>
                  </a:lnTo>
                  <a:lnTo>
                    <a:pt x="444500" y="673100"/>
                  </a:lnTo>
                  <a:lnTo>
                    <a:pt x="457200" y="660400"/>
                  </a:lnTo>
                  <a:lnTo>
                    <a:pt x="469900" y="660400"/>
                  </a:lnTo>
                  <a:lnTo>
                    <a:pt x="469900" y="660400"/>
                  </a:lnTo>
                  <a:lnTo>
                    <a:pt x="482600" y="673100"/>
                  </a:lnTo>
                  <a:lnTo>
                    <a:pt x="482600" y="673100"/>
                  </a:lnTo>
                  <a:lnTo>
                    <a:pt x="508000" y="673100"/>
                  </a:lnTo>
                  <a:lnTo>
                    <a:pt x="520700" y="660400"/>
                  </a:lnTo>
                  <a:lnTo>
                    <a:pt x="520700" y="660400"/>
                  </a:lnTo>
                  <a:lnTo>
                    <a:pt x="520700" y="660400"/>
                  </a:lnTo>
                  <a:lnTo>
                    <a:pt x="546100" y="660400"/>
                  </a:lnTo>
                  <a:lnTo>
                    <a:pt x="546100" y="647700"/>
                  </a:lnTo>
                  <a:lnTo>
                    <a:pt x="533400" y="647700"/>
                  </a:lnTo>
                  <a:lnTo>
                    <a:pt x="533400" y="647700"/>
                  </a:lnTo>
                  <a:lnTo>
                    <a:pt x="533400" y="635000"/>
                  </a:lnTo>
                  <a:lnTo>
                    <a:pt x="546100" y="609600"/>
                  </a:lnTo>
                  <a:lnTo>
                    <a:pt x="546100" y="609600"/>
                  </a:lnTo>
                  <a:lnTo>
                    <a:pt x="546100" y="596900"/>
                  </a:lnTo>
                  <a:lnTo>
                    <a:pt x="546100" y="596900"/>
                  </a:lnTo>
                  <a:lnTo>
                    <a:pt x="546100" y="596900"/>
                  </a:lnTo>
                  <a:lnTo>
                    <a:pt x="558800" y="584200"/>
                  </a:lnTo>
                  <a:lnTo>
                    <a:pt x="584200" y="584200"/>
                  </a:lnTo>
                  <a:lnTo>
                    <a:pt x="584200" y="584200"/>
                  </a:lnTo>
                  <a:lnTo>
                    <a:pt x="596900" y="584200"/>
                  </a:lnTo>
                  <a:lnTo>
                    <a:pt x="609600" y="584200"/>
                  </a:lnTo>
                  <a:lnTo>
                    <a:pt x="609600" y="584200"/>
                  </a:lnTo>
                  <a:lnTo>
                    <a:pt x="609600" y="571500"/>
                  </a:lnTo>
                  <a:lnTo>
                    <a:pt x="622300" y="571500"/>
                  </a:lnTo>
                  <a:lnTo>
                    <a:pt x="647700" y="571500"/>
                  </a:lnTo>
                  <a:lnTo>
                    <a:pt x="660400" y="571500"/>
                  </a:lnTo>
                  <a:lnTo>
                    <a:pt x="711200" y="584200"/>
                  </a:lnTo>
                  <a:lnTo>
                    <a:pt x="723900" y="584200"/>
                  </a:lnTo>
                  <a:lnTo>
                    <a:pt x="736600" y="584200"/>
                  </a:lnTo>
                  <a:lnTo>
                    <a:pt x="736600" y="584200"/>
                  </a:lnTo>
                  <a:lnTo>
                    <a:pt x="762000" y="584200"/>
                  </a:lnTo>
                  <a:lnTo>
                    <a:pt x="762000" y="584200"/>
                  </a:lnTo>
                  <a:lnTo>
                    <a:pt x="7747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12800" y="571500"/>
                  </a:lnTo>
                  <a:lnTo>
                    <a:pt x="812800" y="558800"/>
                  </a:lnTo>
                  <a:lnTo>
                    <a:pt x="774700" y="546100"/>
                  </a:lnTo>
                  <a:lnTo>
                    <a:pt x="800100" y="520700"/>
                  </a:lnTo>
                  <a:lnTo>
                    <a:pt x="800100" y="533400"/>
                  </a:lnTo>
                  <a:lnTo>
                    <a:pt x="812800" y="520700"/>
                  </a:lnTo>
                  <a:lnTo>
                    <a:pt x="825500" y="508000"/>
                  </a:lnTo>
                  <a:lnTo>
                    <a:pt x="838200" y="508000"/>
                  </a:lnTo>
                  <a:lnTo>
                    <a:pt x="850900" y="508000"/>
                  </a:lnTo>
                  <a:lnTo>
                    <a:pt x="850900" y="495300"/>
                  </a:lnTo>
                  <a:lnTo>
                    <a:pt x="838200" y="495300"/>
                  </a:lnTo>
                  <a:lnTo>
                    <a:pt x="850900" y="469900"/>
                  </a:lnTo>
                  <a:lnTo>
                    <a:pt x="850900" y="469900"/>
                  </a:lnTo>
                  <a:lnTo>
                    <a:pt x="863600" y="444500"/>
                  </a:lnTo>
                  <a:lnTo>
                    <a:pt x="863600" y="444500"/>
                  </a:lnTo>
                  <a:lnTo>
                    <a:pt x="876300" y="419100"/>
                  </a:lnTo>
                  <a:lnTo>
                    <a:pt x="889000" y="419100"/>
                  </a:lnTo>
                  <a:lnTo>
                    <a:pt x="901700" y="406400"/>
                  </a:lnTo>
                  <a:lnTo>
                    <a:pt x="889000" y="393700"/>
                  </a:lnTo>
                  <a:lnTo>
                    <a:pt x="901700" y="381000"/>
                  </a:lnTo>
                  <a:lnTo>
                    <a:pt x="914400" y="381000"/>
                  </a:lnTo>
                  <a:lnTo>
                    <a:pt x="901700" y="381000"/>
                  </a:lnTo>
                  <a:lnTo>
                    <a:pt x="901700" y="368300"/>
                  </a:lnTo>
                  <a:lnTo>
                    <a:pt x="889000" y="368300"/>
                  </a:lnTo>
                  <a:lnTo>
                    <a:pt x="889000" y="368300"/>
                  </a:lnTo>
                  <a:lnTo>
                    <a:pt x="876300" y="368300"/>
                  </a:lnTo>
                  <a:lnTo>
                    <a:pt x="876300" y="368300"/>
                  </a:lnTo>
                  <a:lnTo>
                    <a:pt x="889000" y="355600"/>
                  </a:lnTo>
                  <a:lnTo>
                    <a:pt x="889000" y="355600"/>
                  </a:lnTo>
                  <a:lnTo>
                    <a:pt x="889000" y="355600"/>
                  </a:lnTo>
                  <a:lnTo>
                    <a:pt x="876300" y="342900"/>
                  </a:lnTo>
                  <a:lnTo>
                    <a:pt x="863600" y="330200"/>
                  </a:lnTo>
                  <a:lnTo>
                    <a:pt x="863600" y="330200"/>
                  </a:lnTo>
                  <a:lnTo>
                    <a:pt x="850900" y="330200"/>
                  </a:lnTo>
                  <a:lnTo>
                    <a:pt x="850900" y="317500"/>
                  </a:lnTo>
                  <a:lnTo>
                    <a:pt x="838200" y="317500"/>
                  </a:lnTo>
                  <a:lnTo>
                    <a:pt x="838200" y="317500"/>
                  </a:lnTo>
                  <a:lnTo>
                    <a:pt x="825500" y="304800"/>
                  </a:lnTo>
                  <a:lnTo>
                    <a:pt x="838200" y="304800"/>
                  </a:lnTo>
                  <a:lnTo>
                    <a:pt x="838200" y="292100"/>
                  </a:lnTo>
                  <a:lnTo>
                    <a:pt x="850900" y="279400"/>
                  </a:lnTo>
                  <a:lnTo>
                    <a:pt x="825500" y="266700"/>
                  </a:lnTo>
                  <a:lnTo>
                    <a:pt x="825500" y="254000"/>
                  </a:lnTo>
                  <a:lnTo>
                    <a:pt x="838200" y="254000"/>
                  </a:lnTo>
                  <a:lnTo>
                    <a:pt x="850900" y="241300"/>
                  </a:lnTo>
                  <a:lnTo>
                    <a:pt x="863600" y="241300"/>
                  </a:lnTo>
                  <a:lnTo>
                    <a:pt x="876300" y="228600"/>
                  </a:lnTo>
                  <a:lnTo>
                    <a:pt x="876300" y="228600"/>
                  </a:lnTo>
                  <a:lnTo>
                    <a:pt x="876300" y="228600"/>
                  </a:lnTo>
                  <a:lnTo>
                    <a:pt x="901700" y="228600"/>
                  </a:lnTo>
                  <a:lnTo>
                    <a:pt x="901700" y="228600"/>
                  </a:lnTo>
                  <a:lnTo>
                    <a:pt x="952500" y="228600"/>
                  </a:lnTo>
                  <a:lnTo>
                    <a:pt x="965200" y="228600"/>
                  </a:lnTo>
                  <a:lnTo>
                    <a:pt x="952500" y="228600"/>
                  </a:lnTo>
                  <a:lnTo>
                    <a:pt x="952500" y="215900"/>
                  </a:lnTo>
                  <a:lnTo>
                    <a:pt x="952500" y="215900"/>
                  </a:lnTo>
                  <a:lnTo>
                    <a:pt x="965200" y="203200"/>
                  </a:lnTo>
                  <a:lnTo>
                    <a:pt x="952500" y="203200"/>
                  </a:lnTo>
                  <a:lnTo>
                    <a:pt x="952500" y="203200"/>
                  </a:lnTo>
                  <a:lnTo>
                    <a:pt x="939800" y="1905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65200" y="165100"/>
                  </a:lnTo>
                  <a:lnTo>
                    <a:pt x="977900" y="165100"/>
                  </a:lnTo>
                  <a:lnTo>
                    <a:pt x="1003300" y="114300"/>
                  </a:lnTo>
                  <a:lnTo>
                    <a:pt x="990600" y="114300"/>
                  </a:lnTo>
                  <a:lnTo>
                    <a:pt x="10033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414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66800" y="76200"/>
                  </a:lnTo>
                  <a:lnTo>
                    <a:pt x="1104900" y="88900"/>
                  </a:lnTo>
                  <a:lnTo>
                    <a:pt x="1104900" y="88900"/>
                  </a:lnTo>
                  <a:lnTo>
                    <a:pt x="1130300" y="88900"/>
                  </a:lnTo>
                  <a:lnTo>
                    <a:pt x="1143000" y="76200"/>
                  </a:lnTo>
                  <a:lnTo>
                    <a:pt x="1168400" y="76200"/>
                  </a:lnTo>
                  <a:lnTo>
                    <a:pt x="1181100" y="76200"/>
                  </a:lnTo>
                  <a:lnTo>
                    <a:pt x="1181100" y="76200"/>
                  </a:lnTo>
                  <a:lnTo>
                    <a:pt x="1206500" y="50800"/>
                  </a:lnTo>
                  <a:lnTo>
                    <a:pt x="1206500" y="50800"/>
                  </a:lnTo>
                  <a:lnTo>
                    <a:pt x="12065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57300" y="0"/>
                  </a:lnTo>
                  <a:lnTo>
                    <a:pt x="1282700" y="0"/>
                  </a:lnTo>
                  <a:lnTo>
                    <a:pt x="1282700" y="0"/>
                  </a:lnTo>
                  <a:lnTo>
                    <a:pt x="1358900" y="12700"/>
                  </a:lnTo>
                  <a:lnTo>
                    <a:pt x="1371600" y="0"/>
                  </a:lnTo>
                  <a:lnTo>
                    <a:pt x="1384300" y="0"/>
                  </a:lnTo>
                  <a:lnTo>
                    <a:pt x="1384300" y="0"/>
                  </a:lnTo>
                  <a:lnTo>
                    <a:pt x="1384300" y="0"/>
                  </a:lnTo>
                  <a:lnTo>
                    <a:pt x="1409700" y="0"/>
                  </a:lnTo>
                  <a:lnTo>
                    <a:pt x="1435100" y="12700"/>
                  </a:lnTo>
                  <a:lnTo>
                    <a:pt x="1435100" y="0"/>
                  </a:lnTo>
                  <a:lnTo>
                    <a:pt x="1460500" y="0"/>
                  </a:lnTo>
                  <a:lnTo>
                    <a:pt x="1473200" y="0"/>
                  </a:lnTo>
                  <a:lnTo>
                    <a:pt x="1485900" y="0"/>
                  </a:lnTo>
                  <a:lnTo>
                    <a:pt x="1498600" y="0"/>
                  </a:lnTo>
                  <a:lnTo>
                    <a:pt x="1600200" y="25400"/>
                  </a:lnTo>
                  <a:lnTo>
                    <a:pt x="1612900" y="12700"/>
                  </a:lnTo>
                  <a:lnTo>
                    <a:pt x="1625600" y="12700"/>
                  </a:lnTo>
                  <a:lnTo>
                    <a:pt x="1651000" y="12700"/>
                  </a:lnTo>
                  <a:lnTo>
                    <a:pt x="1676400" y="12700"/>
                  </a:lnTo>
                  <a:lnTo>
                    <a:pt x="1689100" y="12700"/>
                  </a:lnTo>
                  <a:lnTo>
                    <a:pt x="1714500" y="25400"/>
                  </a:lnTo>
                  <a:lnTo>
                    <a:pt x="1714500" y="12700"/>
                  </a:lnTo>
                  <a:lnTo>
                    <a:pt x="1727200" y="12700"/>
                  </a:lnTo>
                  <a:lnTo>
                    <a:pt x="1727200" y="12700"/>
                  </a:lnTo>
                  <a:lnTo>
                    <a:pt x="1752600" y="12700"/>
                  </a:lnTo>
                  <a:lnTo>
                    <a:pt x="1752600" y="12700"/>
                  </a:lnTo>
                  <a:lnTo>
                    <a:pt x="1778000" y="12700"/>
                  </a:lnTo>
                  <a:lnTo>
                    <a:pt x="1778000" y="0"/>
                  </a:lnTo>
                  <a:lnTo>
                    <a:pt x="1790700" y="0"/>
                  </a:lnTo>
                  <a:lnTo>
                    <a:pt x="1803400" y="0"/>
                  </a:lnTo>
                  <a:lnTo>
                    <a:pt x="1803400" y="12700"/>
                  </a:lnTo>
                  <a:lnTo>
                    <a:pt x="1828800" y="12700"/>
                  </a:lnTo>
                  <a:lnTo>
                    <a:pt x="1930400" y="25400"/>
                  </a:lnTo>
                  <a:lnTo>
                    <a:pt x="1943100" y="25400"/>
                  </a:lnTo>
                  <a:lnTo>
                    <a:pt x="2006600" y="38100"/>
                  </a:lnTo>
                  <a:lnTo>
                    <a:pt x="2006600" y="38100"/>
                  </a:lnTo>
                  <a:lnTo>
                    <a:pt x="2108200" y="50800"/>
                  </a:lnTo>
                  <a:lnTo>
                    <a:pt x="2095500" y="63500"/>
                  </a:lnTo>
                  <a:lnTo>
                    <a:pt x="2070100" y="76200"/>
                  </a:lnTo>
                  <a:lnTo>
                    <a:pt x="2057400" y="88900"/>
                  </a:lnTo>
                  <a:lnTo>
                    <a:pt x="2082800" y="101600"/>
                  </a:lnTo>
                  <a:lnTo>
                    <a:pt x="2082800" y="114300"/>
                  </a:lnTo>
                  <a:lnTo>
                    <a:pt x="2133600" y="114300"/>
                  </a:lnTo>
                  <a:lnTo>
                    <a:pt x="2133600" y="114300"/>
                  </a:lnTo>
                  <a:lnTo>
                    <a:pt x="2120900" y="114300"/>
                  </a:lnTo>
                  <a:lnTo>
                    <a:pt x="2146300" y="114300"/>
                  </a:lnTo>
                  <a:lnTo>
                    <a:pt x="2146300" y="127000"/>
                  </a:lnTo>
                  <a:lnTo>
                    <a:pt x="2184400" y="139700"/>
                  </a:lnTo>
                  <a:lnTo>
                    <a:pt x="2197100" y="139700"/>
                  </a:lnTo>
                  <a:lnTo>
                    <a:pt x="2222500" y="139700"/>
                  </a:lnTo>
                  <a:lnTo>
                    <a:pt x="2235200" y="114300"/>
                  </a:lnTo>
                  <a:lnTo>
                    <a:pt x="2235200" y="114300"/>
                  </a:lnTo>
                  <a:lnTo>
                    <a:pt x="2247900" y="88900"/>
                  </a:lnTo>
                  <a:lnTo>
                    <a:pt x="2260600" y="101600"/>
                  </a:lnTo>
                  <a:lnTo>
                    <a:pt x="2260600" y="88900"/>
                  </a:lnTo>
                  <a:lnTo>
                    <a:pt x="2273300" y="88900"/>
                  </a:lnTo>
                  <a:lnTo>
                    <a:pt x="2273300" y="88900"/>
                  </a:lnTo>
                  <a:lnTo>
                    <a:pt x="2286000" y="101600"/>
                  </a:lnTo>
                  <a:lnTo>
                    <a:pt x="2298700" y="101600"/>
                  </a:lnTo>
                  <a:lnTo>
                    <a:pt x="2324100" y="101600"/>
                  </a:lnTo>
                  <a:lnTo>
                    <a:pt x="2324100" y="101600"/>
                  </a:lnTo>
                  <a:lnTo>
                    <a:pt x="2324100" y="101600"/>
                  </a:lnTo>
                  <a:lnTo>
                    <a:pt x="2336800" y="101600"/>
                  </a:lnTo>
                  <a:lnTo>
                    <a:pt x="2362200" y="127000"/>
                  </a:lnTo>
                  <a:lnTo>
                    <a:pt x="2362200" y="127000"/>
                  </a:lnTo>
                  <a:lnTo>
                    <a:pt x="2362200" y="127000"/>
                  </a:lnTo>
                  <a:lnTo>
                    <a:pt x="2374900" y="139700"/>
                  </a:lnTo>
                  <a:lnTo>
                    <a:pt x="2387600" y="139700"/>
                  </a:lnTo>
                  <a:lnTo>
                    <a:pt x="2374900" y="139700"/>
                  </a:lnTo>
                  <a:lnTo>
                    <a:pt x="2387600" y="1397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13000" y="152400"/>
                  </a:lnTo>
                  <a:lnTo>
                    <a:pt x="2425700" y="152400"/>
                  </a:lnTo>
                  <a:lnTo>
                    <a:pt x="2425700" y="165100"/>
                  </a:lnTo>
                  <a:lnTo>
                    <a:pt x="2438400" y="165100"/>
                  </a:lnTo>
                  <a:lnTo>
                    <a:pt x="2438400" y="165100"/>
                  </a:lnTo>
                  <a:lnTo>
                    <a:pt x="2438400" y="165100"/>
                  </a:lnTo>
                  <a:lnTo>
                    <a:pt x="2438400" y="177800"/>
                  </a:lnTo>
                  <a:lnTo>
                    <a:pt x="2463800" y="177800"/>
                  </a:lnTo>
                  <a:lnTo>
                    <a:pt x="2476500" y="177800"/>
                  </a:lnTo>
                  <a:lnTo>
                    <a:pt x="2476500" y="190500"/>
                  </a:lnTo>
                  <a:lnTo>
                    <a:pt x="2489200" y="190500"/>
                  </a:lnTo>
                  <a:lnTo>
                    <a:pt x="2476500" y="203200"/>
                  </a:lnTo>
                  <a:lnTo>
                    <a:pt x="2489200" y="203200"/>
                  </a:lnTo>
                  <a:lnTo>
                    <a:pt x="2489200" y="203200"/>
                  </a:lnTo>
                  <a:lnTo>
                    <a:pt x="2501900" y="215900"/>
                  </a:lnTo>
                  <a:lnTo>
                    <a:pt x="2489200" y="215900"/>
                  </a:lnTo>
                  <a:lnTo>
                    <a:pt x="2501900" y="215900"/>
                  </a:lnTo>
                  <a:lnTo>
                    <a:pt x="2514600" y="215900"/>
                  </a:lnTo>
                  <a:lnTo>
                    <a:pt x="2514600" y="241300"/>
                  </a:lnTo>
                  <a:lnTo>
                    <a:pt x="2514600" y="241300"/>
                  </a:lnTo>
                  <a:lnTo>
                    <a:pt x="2527300" y="241300"/>
                  </a:lnTo>
                  <a:lnTo>
                    <a:pt x="2540000" y="254000"/>
                  </a:lnTo>
                  <a:lnTo>
                    <a:pt x="2540000" y="254000"/>
                  </a:lnTo>
                  <a:lnTo>
                    <a:pt x="2552700" y="254000"/>
                  </a:lnTo>
                  <a:lnTo>
                    <a:pt x="2552700" y="266700"/>
                  </a:lnTo>
                  <a:lnTo>
                    <a:pt x="2552700" y="266700"/>
                  </a:lnTo>
                  <a:lnTo>
                    <a:pt x="25527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79400"/>
                  </a:lnTo>
                  <a:lnTo>
                    <a:pt x="2565400" y="279400"/>
                  </a:lnTo>
                  <a:lnTo>
                    <a:pt x="2578100" y="279400"/>
                  </a:lnTo>
                  <a:lnTo>
                    <a:pt x="2578100" y="279400"/>
                  </a:lnTo>
                  <a:lnTo>
                    <a:pt x="2590800" y="279400"/>
                  </a:lnTo>
                  <a:lnTo>
                    <a:pt x="2590800" y="292100"/>
                  </a:lnTo>
                  <a:lnTo>
                    <a:pt x="2590800" y="304800"/>
                  </a:lnTo>
                  <a:lnTo>
                    <a:pt x="2590800" y="304800"/>
                  </a:lnTo>
                  <a:lnTo>
                    <a:pt x="2603500" y="304800"/>
                  </a:lnTo>
                  <a:lnTo>
                    <a:pt x="2603500" y="304800"/>
                  </a:lnTo>
                  <a:lnTo>
                    <a:pt x="2628900" y="317500"/>
                  </a:lnTo>
                  <a:lnTo>
                    <a:pt x="2641600" y="317500"/>
                  </a:lnTo>
                  <a:lnTo>
                    <a:pt x="2654300" y="317500"/>
                  </a:lnTo>
                  <a:lnTo>
                    <a:pt x="2654300" y="317500"/>
                  </a:lnTo>
                  <a:lnTo>
                    <a:pt x="2667000" y="330200"/>
                  </a:lnTo>
                  <a:lnTo>
                    <a:pt x="2667000" y="342900"/>
                  </a:lnTo>
                  <a:lnTo>
                    <a:pt x="2667000" y="342900"/>
                  </a:lnTo>
                  <a:lnTo>
                    <a:pt x="2679700" y="342900"/>
                  </a:lnTo>
                  <a:lnTo>
                    <a:pt x="2679700" y="342900"/>
                  </a:lnTo>
                  <a:lnTo>
                    <a:pt x="2692400" y="342900"/>
                  </a:lnTo>
                  <a:lnTo>
                    <a:pt x="2692400" y="355600"/>
                  </a:lnTo>
                  <a:lnTo>
                    <a:pt x="2705100" y="368300"/>
                  </a:lnTo>
                  <a:lnTo>
                    <a:pt x="2705100" y="368300"/>
                  </a:lnTo>
                  <a:lnTo>
                    <a:pt x="2705100" y="368300"/>
                  </a:lnTo>
                  <a:lnTo>
                    <a:pt x="2717800" y="368300"/>
                  </a:lnTo>
                  <a:lnTo>
                    <a:pt x="2730500" y="368300"/>
                  </a:lnTo>
                  <a:lnTo>
                    <a:pt x="2743200" y="381000"/>
                  </a:lnTo>
                  <a:lnTo>
                    <a:pt x="2743200" y="381000"/>
                  </a:lnTo>
                  <a:lnTo>
                    <a:pt x="2743200" y="393700"/>
                  </a:lnTo>
                  <a:lnTo>
                    <a:pt x="2755900" y="393700"/>
                  </a:lnTo>
                  <a:lnTo>
                    <a:pt x="2743200" y="419100"/>
                  </a:lnTo>
                  <a:lnTo>
                    <a:pt x="2755900" y="431800"/>
                  </a:lnTo>
                  <a:lnTo>
                    <a:pt x="2755900" y="431800"/>
                  </a:lnTo>
                  <a:lnTo>
                    <a:pt x="2755900" y="431800"/>
                  </a:lnTo>
                  <a:lnTo>
                    <a:pt x="2768600" y="431800"/>
                  </a:lnTo>
                  <a:lnTo>
                    <a:pt x="2768600" y="444500"/>
                  </a:lnTo>
                  <a:lnTo>
                    <a:pt x="2781300" y="444500"/>
                  </a:lnTo>
                  <a:lnTo>
                    <a:pt x="2768600" y="444500"/>
                  </a:lnTo>
                  <a:lnTo>
                    <a:pt x="2768600" y="444500"/>
                  </a:lnTo>
                  <a:lnTo>
                    <a:pt x="2768600" y="4572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94000" y="457200"/>
                  </a:lnTo>
                  <a:lnTo>
                    <a:pt x="2794000" y="457200"/>
                  </a:lnTo>
                  <a:lnTo>
                    <a:pt x="2806700" y="457200"/>
                  </a:lnTo>
                  <a:lnTo>
                    <a:pt x="2806700" y="469900"/>
                  </a:lnTo>
                  <a:lnTo>
                    <a:pt x="2819400" y="469900"/>
                  </a:lnTo>
                  <a:lnTo>
                    <a:pt x="2806700" y="469900"/>
                  </a:lnTo>
                  <a:lnTo>
                    <a:pt x="2806700" y="469900"/>
                  </a:lnTo>
                  <a:lnTo>
                    <a:pt x="2806700" y="469900"/>
                  </a:lnTo>
                  <a:lnTo>
                    <a:pt x="2819400" y="469900"/>
                  </a:lnTo>
                  <a:lnTo>
                    <a:pt x="2819400" y="4826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19400" y="4953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44800" y="508000"/>
                  </a:lnTo>
                  <a:lnTo>
                    <a:pt x="2844800" y="508000"/>
                  </a:lnTo>
                  <a:lnTo>
                    <a:pt x="2857500" y="508000"/>
                  </a:lnTo>
                  <a:lnTo>
                    <a:pt x="2857500" y="520700"/>
                  </a:lnTo>
                  <a:lnTo>
                    <a:pt x="2857500" y="520700"/>
                  </a:lnTo>
                  <a:lnTo>
                    <a:pt x="2882900" y="520700"/>
                  </a:lnTo>
                  <a:lnTo>
                    <a:pt x="2882900" y="533400"/>
                  </a:lnTo>
                  <a:lnTo>
                    <a:pt x="2882900" y="533400"/>
                  </a:lnTo>
                  <a:lnTo>
                    <a:pt x="2895600" y="533400"/>
                  </a:lnTo>
                  <a:lnTo>
                    <a:pt x="2882900" y="533400"/>
                  </a:lnTo>
                  <a:lnTo>
                    <a:pt x="2882900" y="546100"/>
                  </a:lnTo>
                  <a:lnTo>
                    <a:pt x="2882900" y="546100"/>
                  </a:lnTo>
                  <a:lnTo>
                    <a:pt x="2857500" y="546100"/>
                  </a:lnTo>
                  <a:lnTo>
                    <a:pt x="2844800" y="584200"/>
                  </a:lnTo>
                  <a:lnTo>
                    <a:pt x="2832100" y="584200"/>
                  </a:lnTo>
                  <a:lnTo>
                    <a:pt x="2832100" y="584200"/>
                  </a:lnTo>
                  <a:lnTo>
                    <a:pt x="2832100" y="596900"/>
                  </a:lnTo>
                  <a:lnTo>
                    <a:pt x="2819400" y="584200"/>
                  </a:lnTo>
                  <a:lnTo>
                    <a:pt x="2806700" y="596900"/>
                  </a:lnTo>
                  <a:lnTo>
                    <a:pt x="2794000" y="596900"/>
                  </a:lnTo>
                  <a:lnTo>
                    <a:pt x="2794000" y="609600"/>
                  </a:lnTo>
                  <a:lnTo>
                    <a:pt x="2768600" y="609600"/>
                  </a:lnTo>
                  <a:lnTo>
                    <a:pt x="2768600" y="622300"/>
                  </a:lnTo>
                  <a:lnTo>
                    <a:pt x="2755900" y="635000"/>
                  </a:lnTo>
                  <a:lnTo>
                    <a:pt x="2717800" y="647700"/>
                  </a:lnTo>
                  <a:lnTo>
                    <a:pt x="2717800" y="647700"/>
                  </a:lnTo>
                  <a:lnTo>
                    <a:pt x="2717800" y="647700"/>
                  </a:lnTo>
                  <a:lnTo>
                    <a:pt x="2717800" y="660400"/>
                  </a:lnTo>
                  <a:lnTo>
                    <a:pt x="2730500" y="660400"/>
                  </a:lnTo>
                  <a:lnTo>
                    <a:pt x="2743200" y="660400"/>
                  </a:lnTo>
                  <a:lnTo>
                    <a:pt x="2768600" y="660400"/>
                  </a:lnTo>
                  <a:lnTo>
                    <a:pt x="2755900" y="660400"/>
                  </a:lnTo>
                  <a:lnTo>
                    <a:pt x="2755900" y="673100"/>
                  </a:lnTo>
                  <a:lnTo>
                    <a:pt x="2755900" y="673100"/>
                  </a:lnTo>
                  <a:lnTo>
                    <a:pt x="2755900" y="685800"/>
                  </a:lnTo>
                  <a:lnTo>
                    <a:pt x="2730500" y="685800"/>
                  </a:lnTo>
                  <a:lnTo>
                    <a:pt x="2730500" y="698500"/>
                  </a:lnTo>
                  <a:lnTo>
                    <a:pt x="2717800" y="698500"/>
                  </a:lnTo>
                  <a:lnTo>
                    <a:pt x="2717800" y="711200"/>
                  </a:lnTo>
                  <a:lnTo>
                    <a:pt x="2717800" y="711200"/>
                  </a:lnTo>
                  <a:lnTo>
                    <a:pt x="2705100" y="711200"/>
                  </a:lnTo>
                  <a:lnTo>
                    <a:pt x="2692400" y="711200"/>
                  </a:lnTo>
                  <a:lnTo>
                    <a:pt x="2692400" y="723900"/>
                  </a:lnTo>
                  <a:lnTo>
                    <a:pt x="2628900" y="711200"/>
                  </a:lnTo>
                  <a:lnTo>
                    <a:pt x="2628900" y="711200"/>
                  </a:lnTo>
                  <a:lnTo>
                    <a:pt x="2603500" y="711200"/>
                  </a:lnTo>
                  <a:lnTo>
                    <a:pt x="2616200" y="698500"/>
                  </a:lnTo>
                  <a:lnTo>
                    <a:pt x="2603500" y="698500"/>
                  </a:lnTo>
                  <a:lnTo>
                    <a:pt x="2590800" y="698500"/>
                  </a:lnTo>
                  <a:lnTo>
                    <a:pt x="2590800" y="698500"/>
                  </a:lnTo>
                  <a:lnTo>
                    <a:pt x="2590800" y="698500"/>
                  </a:lnTo>
                  <a:lnTo>
                    <a:pt x="2590800" y="685800"/>
                  </a:lnTo>
                  <a:lnTo>
                    <a:pt x="2578100" y="673100"/>
                  </a:lnTo>
                  <a:lnTo>
                    <a:pt x="2578100" y="673100"/>
                  </a:lnTo>
                  <a:lnTo>
                    <a:pt x="2565400" y="673100"/>
                  </a:lnTo>
                  <a:lnTo>
                    <a:pt x="2565400" y="673100"/>
                  </a:lnTo>
                  <a:lnTo>
                    <a:pt x="2552700" y="673100"/>
                  </a:lnTo>
                  <a:lnTo>
                    <a:pt x="2514600" y="698500"/>
                  </a:lnTo>
                  <a:lnTo>
                    <a:pt x="2476500" y="698500"/>
                  </a:lnTo>
                  <a:lnTo>
                    <a:pt x="2476500" y="698500"/>
                  </a:lnTo>
                  <a:lnTo>
                    <a:pt x="2476500" y="711200"/>
                  </a:lnTo>
                  <a:lnTo>
                    <a:pt x="2451100" y="711200"/>
                  </a:lnTo>
                  <a:lnTo>
                    <a:pt x="2451100" y="723900"/>
                  </a:lnTo>
                  <a:lnTo>
                    <a:pt x="2438400" y="723900"/>
                  </a:lnTo>
                  <a:lnTo>
                    <a:pt x="2425700" y="723900"/>
                  </a:lnTo>
                  <a:lnTo>
                    <a:pt x="2413000" y="723900"/>
                  </a:lnTo>
                  <a:lnTo>
                    <a:pt x="2400300" y="723900"/>
                  </a:lnTo>
                  <a:lnTo>
                    <a:pt x="2387600" y="736600"/>
                  </a:lnTo>
                  <a:lnTo>
                    <a:pt x="2374900" y="723900"/>
                  </a:lnTo>
                  <a:lnTo>
                    <a:pt x="2349500" y="723900"/>
                  </a:lnTo>
                  <a:lnTo>
                    <a:pt x="2336800" y="723900"/>
                  </a:lnTo>
                  <a:lnTo>
                    <a:pt x="2324100" y="736600"/>
                  </a:lnTo>
                  <a:lnTo>
                    <a:pt x="2324100" y="736600"/>
                  </a:lnTo>
                  <a:lnTo>
                    <a:pt x="2311400" y="749300"/>
                  </a:lnTo>
                  <a:lnTo>
                    <a:pt x="2298700" y="749300"/>
                  </a:lnTo>
                  <a:lnTo>
                    <a:pt x="2286000" y="762000"/>
                  </a:lnTo>
                  <a:lnTo>
                    <a:pt x="2286000" y="762000"/>
                  </a:lnTo>
                  <a:lnTo>
                    <a:pt x="2273300" y="800100"/>
                  </a:lnTo>
                  <a:lnTo>
                    <a:pt x="2273300" y="812800"/>
                  </a:lnTo>
                  <a:lnTo>
                    <a:pt x="2260600" y="812800"/>
                  </a:lnTo>
                  <a:lnTo>
                    <a:pt x="2247900" y="800100"/>
                  </a:lnTo>
                  <a:lnTo>
                    <a:pt x="2260600" y="800100"/>
                  </a:lnTo>
                  <a:lnTo>
                    <a:pt x="2260600" y="812800"/>
                  </a:lnTo>
                  <a:lnTo>
                    <a:pt x="2260600" y="825500"/>
                  </a:lnTo>
                  <a:lnTo>
                    <a:pt x="2260600" y="825500"/>
                  </a:lnTo>
                  <a:lnTo>
                    <a:pt x="2273300" y="825500"/>
                  </a:lnTo>
                  <a:lnTo>
                    <a:pt x="2273300" y="825500"/>
                  </a:lnTo>
                  <a:lnTo>
                    <a:pt x="2286000" y="825500"/>
                  </a:lnTo>
                  <a:lnTo>
                    <a:pt x="2273300" y="838200"/>
                  </a:lnTo>
                  <a:lnTo>
                    <a:pt x="2260600" y="838200"/>
                  </a:lnTo>
                  <a:lnTo>
                    <a:pt x="2247900" y="838200"/>
                  </a:lnTo>
                  <a:lnTo>
                    <a:pt x="2247900" y="850900"/>
                  </a:lnTo>
                  <a:lnTo>
                    <a:pt x="2197100" y="838200"/>
                  </a:lnTo>
                  <a:lnTo>
                    <a:pt x="2184400" y="838200"/>
                  </a:lnTo>
                  <a:lnTo>
                    <a:pt x="2184400" y="850900"/>
                  </a:lnTo>
                  <a:lnTo>
                    <a:pt x="2171700" y="850900"/>
                  </a:lnTo>
                  <a:lnTo>
                    <a:pt x="2159000" y="863600"/>
                  </a:lnTo>
                  <a:lnTo>
                    <a:pt x="2159000" y="850900"/>
                  </a:lnTo>
                  <a:lnTo>
                    <a:pt x="2146300" y="876300"/>
                  </a:lnTo>
                  <a:lnTo>
                    <a:pt x="2146300" y="889000"/>
                  </a:lnTo>
                  <a:lnTo>
                    <a:pt x="2146300" y="889000"/>
                  </a:lnTo>
                  <a:lnTo>
                    <a:pt x="2159000" y="889000"/>
                  </a:lnTo>
                  <a:lnTo>
                    <a:pt x="2159000" y="889000"/>
                  </a:lnTo>
                  <a:lnTo>
                    <a:pt x="2171700" y="889000"/>
                  </a:lnTo>
                  <a:lnTo>
                    <a:pt x="2171700" y="901700"/>
                  </a:lnTo>
                  <a:lnTo>
                    <a:pt x="2171700" y="901700"/>
                  </a:lnTo>
                  <a:lnTo>
                    <a:pt x="2159000" y="914400"/>
                  </a:lnTo>
                  <a:lnTo>
                    <a:pt x="2197100" y="914400"/>
                  </a:lnTo>
                  <a:lnTo>
                    <a:pt x="2197100" y="914400"/>
                  </a:lnTo>
                  <a:lnTo>
                    <a:pt x="2209800" y="914400"/>
                  </a:lnTo>
                  <a:lnTo>
                    <a:pt x="2222500" y="939800"/>
                  </a:lnTo>
                  <a:lnTo>
                    <a:pt x="2222500" y="939800"/>
                  </a:lnTo>
                  <a:lnTo>
                    <a:pt x="2235200" y="939800"/>
                  </a:lnTo>
                  <a:lnTo>
                    <a:pt x="2235200" y="939800"/>
                  </a:lnTo>
                  <a:lnTo>
                    <a:pt x="2235200" y="952500"/>
                  </a:lnTo>
                  <a:lnTo>
                    <a:pt x="2235200" y="952500"/>
                  </a:lnTo>
                  <a:lnTo>
                    <a:pt x="2235200" y="965200"/>
                  </a:lnTo>
                  <a:lnTo>
                    <a:pt x="2235200" y="977900"/>
                  </a:lnTo>
                  <a:lnTo>
                    <a:pt x="2247900" y="977900"/>
                  </a:lnTo>
                  <a:lnTo>
                    <a:pt x="2235200" y="990600"/>
                  </a:lnTo>
                  <a:lnTo>
                    <a:pt x="2222500" y="990600"/>
                  </a:lnTo>
                  <a:lnTo>
                    <a:pt x="2222500" y="1003300"/>
                  </a:lnTo>
                  <a:lnTo>
                    <a:pt x="2222500" y="990600"/>
                  </a:lnTo>
                  <a:lnTo>
                    <a:pt x="2222500" y="990600"/>
                  </a:lnTo>
                  <a:lnTo>
                    <a:pt x="2209800" y="990600"/>
                  </a:lnTo>
                  <a:lnTo>
                    <a:pt x="2197100" y="1003300"/>
                  </a:lnTo>
                  <a:lnTo>
                    <a:pt x="2184400" y="1003300"/>
                  </a:lnTo>
                  <a:lnTo>
                    <a:pt x="2184400" y="1016000"/>
                  </a:lnTo>
                  <a:lnTo>
                    <a:pt x="2184400" y="1016000"/>
                  </a:lnTo>
                  <a:lnTo>
                    <a:pt x="2171700" y="1028700"/>
                  </a:lnTo>
                  <a:lnTo>
                    <a:pt x="2159000" y="1028700"/>
                  </a:lnTo>
                  <a:lnTo>
                    <a:pt x="2146300" y="1028700"/>
                  </a:lnTo>
                  <a:lnTo>
                    <a:pt x="2146300" y="1041400"/>
                  </a:lnTo>
                  <a:lnTo>
                    <a:pt x="2133600" y="1041400"/>
                  </a:lnTo>
                  <a:lnTo>
                    <a:pt x="2120900" y="1054100"/>
                  </a:lnTo>
                  <a:lnTo>
                    <a:pt x="2133600" y="1066800"/>
                  </a:lnTo>
                  <a:lnTo>
                    <a:pt x="2120900" y="1079500"/>
                  </a:lnTo>
                  <a:lnTo>
                    <a:pt x="2120900" y="1079500"/>
                  </a:lnTo>
                  <a:lnTo>
                    <a:pt x="2120900" y="1092200"/>
                  </a:lnTo>
                  <a:lnTo>
                    <a:pt x="2120900" y="1104900"/>
                  </a:lnTo>
                  <a:lnTo>
                    <a:pt x="2108200" y="1104900"/>
                  </a:lnTo>
                  <a:lnTo>
                    <a:pt x="2095500" y="1104900"/>
                  </a:lnTo>
                  <a:lnTo>
                    <a:pt x="2095500" y="1117600"/>
                  </a:lnTo>
                  <a:lnTo>
                    <a:pt x="2070100" y="1117600"/>
                  </a:lnTo>
                  <a:lnTo>
                    <a:pt x="2070100" y="1117600"/>
                  </a:lnTo>
                  <a:lnTo>
                    <a:pt x="2070100" y="1117600"/>
                  </a:lnTo>
                  <a:lnTo>
                    <a:pt x="2070100" y="1130300"/>
                  </a:lnTo>
                  <a:lnTo>
                    <a:pt x="2057400" y="1130300"/>
                  </a:lnTo>
                  <a:lnTo>
                    <a:pt x="2044700" y="11430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19300" y="1168400"/>
                  </a:lnTo>
                  <a:lnTo>
                    <a:pt x="2006600" y="1168400"/>
                  </a:lnTo>
                  <a:lnTo>
                    <a:pt x="1993900" y="1168400"/>
                  </a:lnTo>
                  <a:lnTo>
                    <a:pt x="1993900" y="1193800"/>
                  </a:lnTo>
                  <a:lnTo>
                    <a:pt x="2006600" y="1193800"/>
                  </a:lnTo>
                  <a:lnTo>
                    <a:pt x="20066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32000" y="1193800"/>
                  </a:lnTo>
                  <a:lnTo>
                    <a:pt x="2044700" y="1193800"/>
                  </a:lnTo>
                  <a:lnTo>
                    <a:pt x="2057400" y="1193800"/>
                  </a:lnTo>
                  <a:lnTo>
                    <a:pt x="2057400" y="1193800"/>
                  </a:lnTo>
                  <a:lnTo>
                    <a:pt x="2057400" y="1206500"/>
                  </a:lnTo>
                  <a:lnTo>
                    <a:pt x="2006600" y="1219200"/>
                  </a:lnTo>
                  <a:lnTo>
                    <a:pt x="2006600" y="1231900"/>
                  </a:lnTo>
                  <a:lnTo>
                    <a:pt x="1993900" y="1231900"/>
                  </a:lnTo>
                  <a:lnTo>
                    <a:pt x="1981200" y="1257300"/>
                  </a:lnTo>
                  <a:lnTo>
                    <a:pt x="1981200" y="1257300"/>
                  </a:lnTo>
                  <a:lnTo>
                    <a:pt x="1968500" y="1270000"/>
                  </a:lnTo>
                  <a:lnTo>
                    <a:pt x="1955800" y="1270000"/>
                  </a:lnTo>
                  <a:lnTo>
                    <a:pt x="1943100" y="1282700"/>
                  </a:lnTo>
                  <a:lnTo>
                    <a:pt x="1930400" y="1295400"/>
                  </a:lnTo>
                  <a:lnTo>
                    <a:pt x="1930400" y="1308100"/>
                  </a:lnTo>
                  <a:lnTo>
                    <a:pt x="1917700" y="1308100"/>
                  </a:lnTo>
                  <a:lnTo>
                    <a:pt x="1917700" y="1320800"/>
                  </a:lnTo>
                  <a:lnTo>
                    <a:pt x="1905000" y="1320800"/>
                  </a:lnTo>
                  <a:lnTo>
                    <a:pt x="1892300" y="1346200"/>
                  </a:lnTo>
                  <a:lnTo>
                    <a:pt x="1879600" y="1346200"/>
                  </a:lnTo>
                  <a:lnTo>
                    <a:pt x="1866900" y="1358900"/>
                  </a:lnTo>
                  <a:lnTo>
                    <a:pt x="1866900" y="1371600"/>
                  </a:lnTo>
                  <a:lnTo>
                    <a:pt x="1866900" y="1371600"/>
                  </a:lnTo>
                  <a:lnTo>
                    <a:pt x="1854200" y="1384300"/>
                  </a:lnTo>
                  <a:lnTo>
                    <a:pt x="1841500" y="1384300"/>
                  </a:lnTo>
                  <a:lnTo>
                    <a:pt x="1828800" y="1384300"/>
                  </a:lnTo>
                  <a:lnTo>
                    <a:pt x="1828800" y="1371600"/>
                  </a:lnTo>
                  <a:lnTo>
                    <a:pt x="1816100" y="1371600"/>
                  </a:lnTo>
                  <a:lnTo>
                    <a:pt x="1816100" y="1371600"/>
                  </a:lnTo>
                  <a:lnTo>
                    <a:pt x="1803400" y="1384300"/>
                  </a:lnTo>
                  <a:lnTo>
                    <a:pt x="1752600" y="1384300"/>
                  </a:lnTo>
                  <a:lnTo>
                    <a:pt x="1765300" y="1371600"/>
                  </a:lnTo>
                  <a:lnTo>
                    <a:pt x="1765300" y="1371600"/>
                  </a:lnTo>
                  <a:lnTo>
                    <a:pt x="1739900" y="1358900"/>
                  </a:lnTo>
                  <a:lnTo>
                    <a:pt x="1739900" y="1358900"/>
                  </a:lnTo>
                  <a:lnTo>
                    <a:pt x="1739900" y="1346200"/>
                  </a:lnTo>
                  <a:lnTo>
                    <a:pt x="1727200" y="1346200"/>
                  </a:lnTo>
                  <a:lnTo>
                    <a:pt x="1727200" y="1346200"/>
                  </a:lnTo>
                  <a:lnTo>
                    <a:pt x="1701800" y="1346200"/>
                  </a:lnTo>
                  <a:lnTo>
                    <a:pt x="1676400" y="1346200"/>
                  </a:lnTo>
                  <a:lnTo>
                    <a:pt x="1689100" y="1346200"/>
                  </a:lnTo>
                  <a:lnTo>
                    <a:pt x="1689100" y="1346200"/>
                  </a:lnTo>
                  <a:lnTo>
                    <a:pt x="1689100" y="1358900"/>
                  </a:lnTo>
                  <a:lnTo>
                    <a:pt x="1689100" y="1358900"/>
                  </a:lnTo>
                  <a:lnTo>
                    <a:pt x="1676400" y="1371600"/>
                  </a:lnTo>
                  <a:lnTo>
                    <a:pt x="1676400" y="1384300"/>
                  </a:lnTo>
                  <a:lnTo>
                    <a:pt x="1663700" y="1409700"/>
                  </a:lnTo>
                  <a:lnTo>
                    <a:pt x="1663700" y="1409700"/>
                  </a:lnTo>
                  <a:lnTo>
                    <a:pt x="1651000" y="1422400"/>
                  </a:lnTo>
                  <a:lnTo>
                    <a:pt x="1651000" y="1422400"/>
                  </a:lnTo>
                  <a:lnTo>
                    <a:pt x="1676400" y="1422400"/>
                  </a:lnTo>
                  <a:lnTo>
                    <a:pt x="1676400" y="1422400"/>
                  </a:lnTo>
                  <a:lnTo>
                    <a:pt x="1689100" y="1422400"/>
                  </a:lnTo>
                  <a:lnTo>
                    <a:pt x="1727200" y="1435100"/>
                  </a:lnTo>
                  <a:lnTo>
                    <a:pt x="1739900" y="1447800"/>
                  </a:lnTo>
                  <a:lnTo>
                    <a:pt x="1739900" y="1460500"/>
                  </a:lnTo>
                  <a:lnTo>
                    <a:pt x="1727200" y="1473200"/>
                  </a:lnTo>
                  <a:lnTo>
                    <a:pt x="1752600" y="1485900"/>
                  </a:lnTo>
                  <a:lnTo>
                    <a:pt x="1752600" y="1498600"/>
                  </a:lnTo>
                  <a:lnTo>
                    <a:pt x="1739900" y="1498600"/>
                  </a:lnTo>
                  <a:lnTo>
                    <a:pt x="1727200" y="1498600"/>
                  </a:lnTo>
                  <a:lnTo>
                    <a:pt x="1714500" y="1498600"/>
                  </a:lnTo>
                  <a:lnTo>
                    <a:pt x="1714500" y="1511300"/>
                  </a:lnTo>
                  <a:lnTo>
                    <a:pt x="1714500" y="1511300"/>
                  </a:lnTo>
                  <a:lnTo>
                    <a:pt x="1701800" y="1511300"/>
                  </a:lnTo>
                  <a:lnTo>
                    <a:pt x="1663700" y="1498600"/>
                  </a:lnTo>
                  <a:lnTo>
                    <a:pt x="1638300" y="1498600"/>
                  </a:lnTo>
                  <a:lnTo>
                    <a:pt x="1612900" y="1485900"/>
                  </a:lnTo>
                  <a:lnTo>
                    <a:pt x="1587500" y="1473200"/>
                  </a:lnTo>
                  <a:lnTo>
                    <a:pt x="1587500" y="1460500"/>
                  </a:lnTo>
                  <a:lnTo>
                    <a:pt x="1574800" y="1460500"/>
                  </a:lnTo>
                  <a:lnTo>
                    <a:pt x="1587500" y="1460500"/>
                  </a:lnTo>
                  <a:lnTo>
                    <a:pt x="1562100" y="1460500"/>
                  </a:lnTo>
                  <a:lnTo>
                    <a:pt x="1562100" y="1460500"/>
                  </a:lnTo>
                  <a:lnTo>
                    <a:pt x="15367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11300" y="1460500"/>
                  </a:lnTo>
                  <a:lnTo>
                    <a:pt x="1511300" y="1460500"/>
                  </a:lnTo>
                  <a:lnTo>
                    <a:pt x="1498600" y="1473200"/>
                  </a:lnTo>
                  <a:lnTo>
                    <a:pt x="1485900" y="1473200"/>
                  </a:lnTo>
                  <a:lnTo>
                    <a:pt x="1485900" y="1473200"/>
                  </a:lnTo>
                  <a:lnTo>
                    <a:pt x="1473200" y="1473200"/>
                  </a:lnTo>
                  <a:lnTo>
                    <a:pt x="1460500" y="1473200"/>
                  </a:lnTo>
                  <a:lnTo>
                    <a:pt x="1460500" y="1460500"/>
                  </a:lnTo>
                  <a:lnTo>
                    <a:pt x="1447800" y="1460500"/>
                  </a:lnTo>
                  <a:lnTo>
                    <a:pt x="1435100" y="1473200"/>
                  </a:lnTo>
                  <a:lnTo>
                    <a:pt x="1422400" y="1460500"/>
                  </a:lnTo>
                  <a:lnTo>
                    <a:pt x="1409700" y="1460500"/>
                  </a:lnTo>
                  <a:lnTo>
                    <a:pt x="1397000" y="1460500"/>
                  </a:lnTo>
                  <a:lnTo>
                    <a:pt x="1397000" y="1460500"/>
                  </a:lnTo>
                  <a:lnTo>
                    <a:pt x="1384300" y="1447800"/>
                  </a:lnTo>
                  <a:lnTo>
                    <a:pt x="1397000" y="1435100"/>
                  </a:lnTo>
                  <a:lnTo>
                    <a:pt x="1384300" y="1422400"/>
                  </a:lnTo>
                  <a:lnTo>
                    <a:pt x="1397000" y="1422400"/>
                  </a:lnTo>
                  <a:lnTo>
                    <a:pt x="1397000" y="1409700"/>
                  </a:lnTo>
                  <a:lnTo>
                    <a:pt x="1397000" y="1397000"/>
                  </a:lnTo>
                  <a:lnTo>
                    <a:pt x="1384300" y="1397000"/>
                  </a:lnTo>
                  <a:lnTo>
                    <a:pt x="1384300" y="1384300"/>
                  </a:lnTo>
                  <a:lnTo>
                    <a:pt x="1384300" y="1384300"/>
                  </a:lnTo>
                  <a:lnTo>
                    <a:pt x="1397000" y="1371600"/>
                  </a:lnTo>
                  <a:lnTo>
                    <a:pt x="1397000" y="1371600"/>
                  </a:lnTo>
                  <a:lnTo>
                    <a:pt x="1409700" y="1333500"/>
                  </a:lnTo>
                  <a:lnTo>
                    <a:pt x="1409700" y="1333500"/>
                  </a:lnTo>
                  <a:lnTo>
                    <a:pt x="1422400" y="1320800"/>
                  </a:lnTo>
                  <a:lnTo>
                    <a:pt x="1422400" y="1320800"/>
                  </a:lnTo>
                  <a:lnTo>
                    <a:pt x="1397000" y="1320800"/>
                  </a:lnTo>
                  <a:lnTo>
                    <a:pt x="1397000" y="1320800"/>
                  </a:lnTo>
                  <a:lnTo>
                    <a:pt x="1371600" y="1308100"/>
                  </a:lnTo>
                  <a:lnTo>
                    <a:pt x="1346200" y="1295400"/>
                  </a:lnTo>
                  <a:lnTo>
                    <a:pt x="1346200" y="1295400"/>
                  </a:lnTo>
                  <a:lnTo>
                    <a:pt x="1333500" y="1295400"/>
                  </a:lnTo>
                  <a:lnTo>
                    <a:pt x="1308100" y="1295400"/>
                  </a:lnTo>
                  <a:lnTo>
                    <a:pt x="1320800" y="1295400"/>
                  </a:lnTo>
                  <a:lnTo>
                    <a:pt x="1308100" y="1295400"/>
                  </a:lnTo>
                  <a:lnTo>
                    <a:pt x="1295400" y="1282700"/>
                  </a:lnTo>
                  <a:lnTo>
                    <a:pt x="1193800" y="1257300"/>
                  </a:lnTo>
                  <a:lnTo>
                    <a:pt x="1206500" y="1257300"/>
                  </a:lnTo>
                  <a:lnTo>
                    <a:pt x="1193800" y="1257300"/>
                  </a:lnTo>
                  <a:lnTo>
                    <a:pt x="1193800" y="1257300"/>
                  </a:lnTo>
                  <a:lnTo>
                    <a:pt x="1181100" y="1257300"/>
                  </a:lnTo>
                  <a:lnTo>
                    <a:pt x="1181100" y="1257300"/>
                  </a:lnTo>
                  <a:lnTo>
                    <a:pt x="1181100" y="1231900"/>
                  </a:lnTo>
                  <a:lnTo>
                    <a:pt x="1193800" y="1219200"/>
                  </a:lnTo>
                  <a:lnTo>
                    <a:pt x="1181100" y="1219200"/>
                  </a:lnTo>
                  <a:lnTo>
                    <a:pt x="1181100" y="1219200"/>
                  </a:lnTo>
                  <a:lnTo>
                    <a:pt x="1168400" y="1219200"/>
                  </a:lnTo>
                  <a:lnTo>
                    <a:pt x="1168400" y="1206500"/>
                  </a:lnTo>
                  <a:lnTo>
                    <a:pt x="1168400" y="1206500"/>
                  </a:lnTo>
                  <a:lnTo>
                    <a:pt x="1181100" y="1206500"/>
                  </a:lnTo>
                  <a:lnTo>
                    <a:pt x="1168400" y="1206500"/>
                  </a:lnTo>
                  <a:lnTo>
                    <a:pt x="1155700" y="1193800"/>
                  </a:lnTo>
                  <a:lnTo>
                    <a:pt x="1155700" y="1193800"/>
                  </a:lnTo>
                  <a:lnTo>
                    <a:pt x="1143000" y="1193800"/>
                  </a:lnTo>
                  <a:lnTo>
                    <a:pt x="1143000" y="1193800"/>
                  </a:lnTo>
                  <a:lnTo>
                    <a:pt x="1130300" y="1193800"/>
                  </a:lnTo>
                  <a:lnTo>
                    <a:pt x="1130300" y="1193800"/>
                  </a:lnTo>
                  <a:lnTo>
                    <a:pt x="1130300" y="1193800"/>
                  </a:lnTo>
                  <a:lnTo>
                    <a:pt x="1130300" y="1206500"/>
                  </a:lnTo>
                  <a:lnTo>
                    <a:pt x="1104900" y="1206500"/>
                  </a:lnTo>
                  <a:lnTo>
                    <a:pt x="1104900" y="1231900"/>
                  </a:lnTo>
                  <a:lnTo>
                    <a:pt x="1092200" y="1219200"/>
                  </a:lnTo>
                  <a:lnTo>
                    <a:pt x="1066800" y="1219200"/>
                  </a:lnTo>
                  <a:lnTo>
                    <a:pt x="1054100" y="1219200"/>
                  </a:lnTo>
                  <a:lnTo>
                    <a:pt x="1041400" y="1206500"/>
                  </a:lnTo>
                  <a:lnTo>
                    <a:pt x="1016000" y="1206500"/>
                  </a:lnTo>
                  <a:lnTo>
                    <a:pt x="1028700" y="1193800"/>
                  </a:lnTo>
                  <a:lnTo>
                    <a:pt x="1003300" y="1181100"/>
                  </a:lnTo>
                  <a:lnTo>
                    <a:pt x="990600" y="1193800"/>
                  </a:lnTo>
                  <a:lnTo>
                    <a:pt x="977900" y="1193800"/>
                  </a:lnTo>
                  <a:lnTo>
                    <a:pt x="965200" y="1193800"/>
                  </a:lnTo>
                  <a:lnTo>
                    <a:pt x="952500" y="1193800"/>
                  </a:lnTo>
                  <a:lnTo>
                    <a:pt x="952500" y="1181100"/>
                  </a:lnTo>
                  <a:lnTo>
                    <a:pt x="977900" y="1168400"/>
                  </a:lnTo>
                  <a:lnTo>
                    <a:pt x="990600" y="1117600"/>
                  </a:lnTo>
                  <a:lnTo>
                    <a:pt x="990600" y="1117600"/>
                  </a:lnTo>
                  <a:lnTo>
                    <a:pt x="990600" y="1104900"/>
                  </a:lnTo>
                  <a:lnTo>
                    <a:pt x="990600" y="1104900"/>
                  </a:lnTo>
                  <a:lnTo>
                    <a:pt x="1003300" y="1092200"/>
                  </a:lnTo>
                  <a:lnTo>
                    <a:pt x="952500" y="1092200"/>
                  </a:lnTo>
                  <a:lnTo>
                    <a:pt x="952500" y="1092200"/>
                  </a:lnTo>
                  <a:lnTo>
                    <a:pt x="927100" y="1079500"/>
                  </a:lnTo>
                  <a:lnTo>
                    <a:pt x="927100" y="1079500"/>
                  </a:lnTo>
                  <a:lnTo>
                    <a:pt x="914400" y="1079500"/>
                  </a:lnTo>
                  <a:lnTo>
                    <a:pt x="901700" y="1079500"/>
                  </a:lnTo>
                  <a:lnTo>
                    <a:pt x="901700" y="1079500"/>
                  </a:lnTo>
                  <a:lnTo>
                    <a:pt x="901700" y="1079500"/>
                  </a:lnTo>
                  <a:lnTo>
                    <a:pt x="889000" y="1079500"/>
                  </a:lnTo>
                  <a:lnTo>
                    <a:pt x="876300" y="1092200"/>
                  </a:lnTo>
                  <a:lnTo>
                    <a:pt x="863600" y="1092200"/>
                  </a:lnTo>
                  <a:lnTo>
                    <a:pt x="876300" y="1092200"/>
                  </a:lnTo>
                  <a:lnTo>
                    <a:pt x="863600" y="1079500"/>
                  </a:lnTo>
                  <a:lnTo>
                    <a:pt x="863600" y="1066800"/>
                  </a:lnTo>
                  <a:lnTo>
                    <a:pt x="876300" y="1079500"/>
                  </a:lnTo>
                  <a:lnTo>
                    <a:pt x="876300" y="1066800"/>
                  </a:lnTo>
                  <a:lnTo>
                    <a:pt x="876300" y="1066800"/>
                  </a:lnTo>
                  <a:lnTo>
                    <a:pt x="901700" y="1066800"/>
                  </a:lnTo>
                  <a:lnTo>
                    <a:pt x="901700" y="1054100"/>
                  </a:lnTo>
                  <a:lnTo>
                    <a:pt x="863600" y="1054100"/>
                  </a:lnTo>
                  <a:lnTo>
                    <a:pt x="863600" y="1041400"/>
                  </a:lnTo>
                  <a:lnTo>
                    <a:pt x="863600" y="1028700"/>
                  </a:lnTo>
                  <a:lnTo>
                    <a:pt x="863600" y="1028700"/>
                  </a:lnTo>
                  <a:lnTo>
                    <a:pt x="876300" y="1016000"/>
                  </a:lnTo>
                  <a:lnTo>
                    <a:pt x="863600" y="1003300"/>
                  </a:lnTo>
                  <a:lnTo>
                    <a:pt x="850900" y="990600"/>
                  </a:lnTo>
                  <a:lnTo>
                    <a:pt x="838200" y="990600"/>
                  </a:lnTo>
                  <a:lnTo>
                    <a:pt x="838200" y="990600"/>
                  </a:lnTo>
                  <a:lnTo>
                    <a:pt x="787400" y="990600"/>
                  </a:lnTo>
                  <a:lnTo>
                    <a:pt x="800100" y="990600"/>
                  </a:lnTo>
                  <a:lnTo>
                    <a:pt x="762000" y="977900"/>
                  </a:lnTo>
                  <a:lnTo>
                    <a:pt x="749300" y="965200"/>
                  </a:lnTo>
                  <a:lnTo>
                    <a:pt x="698500" y="965200"/>
                  </a:lnTo>
                  <a:lnTo>
                    <a:pt x="698500" y="965200"/>
                  </a:lnTo>
                  <a:lnTo>
                    <a:pt x="673100" y="952500"/>
                  </a:lnTo>
                  <a:lnTo>
                    <a:pt x="673100" y="952500"/>
                  </a:lnTo>
                  <a:lnTo>
                    <a:pt x="660400" y="952500"/>
                  </a:lnTo>
                  <a:lnTo>
                    <a:pt x="673100" y="939800"/>
                  </a:lnTo>
                  <a:lnTo>
                    <a:pt x="660400" y="939800"/>
                  </a:lnTo>
                  <a:lnTo>
                    <a:pt x="647700" y="952500"/>
                  </a:lnTo>
                  <a:lnTo>
                    <a:pt x="635000" y="952500"/>
                  </a:lnTo>
                  <a:lnTo>
                    <a:pt x="622300" y="952500"/>
                  </a:lnTo>
                  <a:lnTo>
                    <a:pt x="622300" y="965200"/>
                  </a:lnTo>
                  <a:lnTo>
                    <a:pt x="622300" y="965200"/>
                  </a:lnTo>
                  <a:lnTo>
                    <a:pt x="622300" y="965200"/>
                  </a:lnTo>
                  <a:lnTo>
                    <a:pt x="622300" y="977900"/>
                  </a:lnTo>
                  <a:lnTo>
                    <a:pt x="609600" y="977900"/>
                  </a:lnTo>
                  <a:lnTo>
                    <a:pt x="596900" y="990600"/>
                  </a:lnTo>
                  <a:lnTo>
                    <a:pt x="584200" y="990600"/>
                  </a:lnTo>
                  <a:lnTo>
                    <a:pt x="584200" y="990600"/>
                  </a:lnTo>
                  <a:lnTo>
                    <a:pt x="571500" y="977900"/>
                  </a:lnTo>
                  <a:lnTo>
                    <a:pt x="571500" y="977900"/>
                  </a:lnTo>
                  <a:lnTo>
                    <a:pt x="558800" y="990600"/>
                  </a:lnTo>
                  <a:lnTo>
                    <a:pt x="558800" y="990600"/>
                  </a:lnTo>
                  <a:lnTo>
                    <a:pt x="558800" y="990600"/>
                  </a:lnTo>
                  <a:lnTo>
                    <a:pt x="546100" y="990600"/>
                  </a:lnTo>
                  <a:lnTo>
                    <a:pt x="533400" y="1003300"/>
                  </a:lnTo>
                  <a:lnTo>
                    <a:pt x="520700" y="1003300"/>
                  </a:lnTo>
                  <a:lnTo>
                    <a:pt x="520700" y="1003300"/>
                  </a:lnTo>
                  <a:lnTo>
                    <a:pt x="520700" y="1003300"/>
                  </a:lnTo>
                  <a:lnTo>
                    <a:pt x="508000" y="1003300"/>
                  </a:lnTo>
                  <a:lnTo>
                    <a:pt x="469900" y="990600"/>
                  </a:lnTo>
                  <a:lnTo>
                    <a:pt x="482600" y="990600"/>
                  </a:lnTo>
                  <a:lnTo>
                    <a:pt x="469900" y="990600"/>
                  </a:lnTo>
                  <a:lnTo>
                    <a:pt x="469900" y="1003300"/>
                  </a:lnTo>
                  <a:lnTo>
                    <a:pt x="457200" y="1003300"/>
                  </a:lnTo>
                  <a:lnTo>
                    <a:pt x="469900" y="1003300"/>
                  </a:lnTo>
                  <a:lnTo>
                    <a:pt x="469900" y="1016000"/>
                  </a:lnTo>
                  <a:lnTo>
                    <a:pt x="482600" y="1016000"/>
                  </a:lnTo>
                  <a:lnTo>
                    <a:pt x="469900" y="1041400"/>
                  </a:lnTo>
                  <a:lnTo>
                    <a:pt x="457200" y="1041400"/>
                  </a:lnTo>
                  <a:lnTo>
                    <a:pt x="457200" y="1054100"/>
                  </a:lnTo>
                  <a:lnTo>
                    <a:pt x="444500" y="1054100"/>
                  </a:lnTo>
                  <a:lnTo>
                    <a:pt x="419100" y="1054100"/>
                  </a:lnTo>
                  <a:lnTo>
                    <a:pt x="419100" y="1054100"/>
                  </a:lnTo>
                  <a:lnTo>
                    <a:pt x="368300" y="1041400"/>
                  </a:lnTo>
                  <a:lnTo>
                    <a:pt x="368300" y="1028700"/>
                  </a:lnTo>
                  <a:lnTo>
                    <a:pt x="355600" y="1028700"/>
                  </a:lnTo>
                  <a:lnTo>
                    <a:pt x="355600" y="1028700"/>
                  </a:lnTo>
                  <a:lnTo>
                    <a:pt x="342900" y="1028700"/>
                  </a:lnTo>
                  <a:lnTo>
                    <a:pt x="355600" y="1028700"/>
                  </a:lnTo>
                  <a:lnTo>
                    <a:pt x="342900" y="1028700"/>
                  </a:lnTo>
                  <a:lnTo>
                    <a:pt x="330200" y="1016000"/>
                  </a:lnTo>
                  <a:lnTo>
                    <a:pt x="330200" y="1016000"/>
                  </a:lnTo>
                  <a:lnTo>
                    <a:pt x="330200" y="1028700"/>
                  </a:lnTo>
                  <a:lnTo>
                    <a:pt x="317500" y="1028700"/>
                  </a:lnTo>
                  <a:lnTo>
                    <a:pt x="292100" y="1016000"/>
                  </a:lnTo>
                  <a:lnTo>
                    <a:pt x="292100" y="1016000"/>
                  </a:lnTo>
                  <a:lnTo>
                    <a:pt x="215900" y="1016000"/>
                  </a:lnTo>
                  <a:lnTo>
                    <a:pt x="215900" y="1028700"/>
                  </a:lnTo>
                  <a:lnTo>
                    <a:pt x="215900" y="1028700"/>
                  </a:lnTo>
                  <a:lnTo>
                    <a:pt x="203200" y="1028700"/>
                  </a:lnTo>
                  <a:lnTo>
                    <a:pt x="190500" y="1028700"/>
                  </a:lnTo>
                  <a:lnTo>
                    <a:pt x="165100" y="1028700"/>
                  </a:lnTo>
                  <a:lnTo>
                    <a:pt x="165100" y="1028700"/>
                  </a:lnTo>
                  <a:lnTo>
                    <a:pt x="152400" y="1028700"/>
                  </a:lnTo>
                  <a:lnTo>
                    <a:pt x="139700" y="1028700"/>
                  </a:lnTo>
                  <a:lnTo>
                    <a:pt x="139700" y="1028700"/>
                  </a:lnTo>
                  <a:lnTo>
                    <a:pt x="127000" y="1028700"/>
                  </a:lnTo>
                  <a:lnTo>
                    <a:pt x="127000" y="1028700"/>
                  </a:lnTo>
                  <a:lnTo>
                    <a:pt x="127000" y="1028700"/>
                  </a:lnTo>
                  <a:lnTo>
                    <a:pt x="127000" y="1041400"/>
                  </a:lnTo>
                  <a:lnTo>
                    <a:pt x="114300" y="1028700"/>
                  </a:lnTo>
                  <a:lnTo>
                    <a:pt x="101600" y="1028700"/>
                  </a:lnTo>
                  <a:lnTo>
                    <a:pt x="101600" y="1041400"/>
                  </a:lnTo>
                  <a:lnTo>
                    <a:pt x="101600" y="1041400"/>
                  </a:lnTo>
                  <a:lnTo>
                    <a:pt x="88900" y="1028700"/>
                  </a:lnTo>
                  <a:lnTo>
                    <a:pt x="889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28700"/>
                  </a:lnTo>
                  <a:lnTo>
                    <a:pt x="381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0" y="1028700"/>
                  </a:lnTo>
                  <a:lnTo>
                    <a:pt x="12700" y="1016000"/>
                  </a:lnTo>
                  <a:lnTo>
                    <a:pt x="12700" y="1016000"/>
                  </a:lnTo>
                  <a:lnTo>
                    <a:pt x="0" y="990600"/>
                  </a:lnTo>
                  <a:lnTo>
                    <a:pt x="0" y="977900"/>
                  </a:lnTo>
                  <a:lnTo>
                    <a:pt x="12700" y="990600"/>
                  </a:lnTo>
                  <a:lnTo>
                    <a:pt x="25400" y="990600"/>
                  </a:lnTo>
                  <a:lnTo>
                    <a:pt x="12700" y="977900"/>
                  </a:lnTo>
                  <a:lnTo>
                    <a:pt x="25400" y="977900"/>
                  </a:lnTo>
                  <a:lnTo>
                    <a:pt x="25400" y="977900"/>
                  </a:lnTo>
                  <a:lnTo>
                    <a:pt x="12700" y="965200"/>
                  </a:lnTo>
                  <a:lnTo>
                    <a:pt x="12700" y="9525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38100" y="9652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38100" y="927100"/>
                  </a:lnTo>
                  <a:lnTo>
                    <a:pt x="25400" y="850900"/>
                  </a:lnTo>
                  <a:lnTo>
                    <a:pt x="38100" y="8509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75" name="0412"/>
            <p:cNvSpPr/>
            <p:nvPr/>
          </p:nvSpPr>
          <p:spPr>
            <a:xfrm>
              <a:off x="4632240" y="2574816"/>
              <a:ext cx="1137380" cy="541252"/>
            </a:xfrm>
            <a:custGeom>
              <a:avLst/>
              <a:gdLst/>
              <a:ahLst/>
              <a:cxnLst/>
              <a:rect l="0" t="0" r="0" b="0"/>
              <a:pathLst>
                <a:path w="2794001" h="1485901">
                  <a:moveTo>
                    <a:pt x="12700" y="762000"/>
                  </a:moveTo>
                  <a:lnTo>
                    <a:pt x="25400" y="736600"/>
                  </a:lnTo>
                  <a:lnTo>
                    <a:pt x="25400" y="723900"/>
                  </a:lnTo>
                  <a:lnTo>
                    <a:pt x="50800" y="698500"/>
                  </a:lnTo>
                  <a:lnTo>
                    <a:pt x="63500" y="698500"/>
                  </a:lnTo>
                  <a:lnTo>
                    <a:pt x="63500" y="698500"/>
                  </a:lnTo>
                  <a:lnTo>
                    <a:pt x="101600" y="698500"/>
                  </a:lnTo>
                  <a:lnTo>
                    <a:pt x="101600" y="698500"/>
                  </a:lnTo>
                  <a:lnTo>
                    <a:pt x="139700" y="711200"/>
                  </a:lnTo>
                  <a:lnTo>
                    <a:pt x="152400" y="698500"/>
                  </a:lnTo>
                  <a:lnTo>
                    <a:pt x="165100" y="698500"/>
                  </a:lnTo>
                  <a:lnTo>
                    <a:pt x="165100" y="698500"/>
                  </a:lnTo>
                  <a:lnTo>
                    <a:pt x="177800" y="698500"/>
                  </a:lnTo>
                  <a:lnTo>
                    <a:pt x="177800" y="685800"/>
                  </a:lnTo>
                  <a:lnTo>
                    <a:pt x="177800" y="685800"/>
                  </a:lnTo>
                  <a:lnTo>
                    <a:pt x="177800" y="673100"/>
                  </a:lnTo>
                  <a:lnTo>
                    <a:pt x="190500" y="673100"/>
                  </a:lnTo>
                  <a:lnTo>
                    <a:pt x="203200" y="6731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28600" y="660400"/>
                  </a:lnTo>
                  <a:lnTo>
                    <a:pt x="241300" y="673100"/>
                  </a:lnTo>
                  <a:lnTo>
                    <a:pt x="254000" y="673100"/>
                  </a:lnTo>
                  <a:lnTo>
                    <a:pt x="266700" y="673100"/>
                  </a:lnTo>
                  <a:lnTo>
                    <a:pt x="279400" y="660400"/>
                  </a:lnTo>
                  <a:lnTo>
                    <a:pt x="279400" y="660400"/>
                  </a:lnTo>
                  <a:lnTo>
                    <a:pt x="292100" y="660400"/>
                  </a:lnTo>
                  <a:lnTo>
                    <a:pt x="317500" y="660400"/>
                  </a:lnTo>
                  <a:lnTo>
                    <a:pt x="304800" y="647700"/>
                  </a:lnTo>
                  <a:lnTo>
                    <a:pt x="304800" y="647700"/>
                  </a:lnTo>
                  <a:lnTo>
                    <a:pt x="292100" y="622300"/>
                  </a:lnTo>
                  <a:lnTo>
                    <a:pt x="292100" y="622300"/>
                  </a:lnTo>
                  <a:lnTo>
                    <a:pt x="292100" y="622300"/>
                  </a:lnTo>
                  <a:lnTo>
                    <a:pt x="304800" y="622300"/>
                  </a:lnTo>
                  <a:lnTo>
                    <a:pt x="304800" y="609600"/>
                  </a:lnTo>
                  <a:lnTo>
                    <a:pt x="317500" y="609600"/>
                  </a:lnTo>
                  <a:lnTo>
                    <a:pt x="330200" y="596900"/>
                  </a:lnTo>
                  <a:lnTo>
                    <a:pt x="342900" y="596900"/>
                  </a:lnTo>
                  <a:lnTo>
                    <a:pt x="355600" y="609600"/>
                  </a:lnTo>
                  <a:lnTo>
                    <a:pt x="355600" y="596900"/>
                  </a:lnTo>
                  <a:lnTo>
                    <a:pt x="368300" y="596900"/>
                  </a:lnTo>
                  <a:lnTo>
                    <a:pt x="381000" y="596900"/>
                  </a:lnTo>
                  <a:lnTo>
                    <a:pt x="393700" y="596900"/>
                  </a:lnTo>
                  <a:lnTo>
                    <a:pt x="419100" y="571500"/>
                  </a:lnTo>
                  <a:lnTo>
                    <a:pt x="419100" y="571500"/>
                  </a:lnTo>
                  <a:lnTo>
                    <a:pt x="419100" y="571500"/>
                  </a:lnTo>
                  <a:lnTo>
                    <a:pt x="431800" y="558800"/>
                  </a:lnTo>
                  <a:lnTo>
                    <a:pt x="419100" y="558800"/>
                  </a:lnTo>
                  <a:lnTo>
                    <a:pt x="419100" y="546100"/>
                  </a:lnTo>
                  <a:lnTo>
                    <a:pt x="406400" y="5461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06400" y="520700"/>
                  </a:lnTo>
                  <a:lnTo>
                    <a:pt x="406400" y="520700"/>
                  </a:lnTo>
                  <a:lnTo>
                    <a:pt x="406400" y="508000"/>
                  </a:lnTo>
                  <a:lnTo>
                    <a:pt x="431800" y="508000"/>
                  </a:lnTo>
                  <a:lnTo>
                    <a:pt x="431800" y="508000"/>
                  </a:lnTo>
                  <a:lnTo>
                    <a:pt x="431800" y="508000"/>
                  </a:lnTo>
                  <a:lnTo>
                    <a:pt x="431800" y="495300"/>
                  </a:lnTo>
                  <a:lnTo>
                    <a:pt x="444500" y="495300"/>
                  </a:lnTo>
                  <a:lnTo>
                    <a:pt x="444500" y="495300"/>
                  </a:lnTo>
                  <a:lnTo>
                    <a:pt x="457200" y="495300"/>
                  </a:lnTo>
                  <a:lnTo>
                    <a:pt x="457200" y="495300"/>
                  </a:lnTo>
                  <a:lnTo>
                    <a:pt x="469900" y="508000"/>
                  </a:lnTo>
                  <a:lnTo>
                    <a:pt x="482600" y="495300"/>
                  </a:lnTo>
                  <a:lnTo>
                    <a:pt x="508000" y="495300"/>
                  </a:lnTo>
                  <a:lnTo>
                    <a:pt x="508000" y="495300"/>
                  </a:lnTo>
                  <a:lnTo>
                    <a:pt x="520700" y="495300"/>
                  </a:lnTo>
                  <a:lnTo>
                    <a:pt x="520700" y="495300"/>
                  </a:lnTo>
                  <a:lnTo>
                    <a:pt x="533400" y="495300"/>
                  </a:lnTo>
                  <a:lnTo>
                    <a:pt x="546100" y="482600"/>
                  </a:lnTo>
                  <a:lnTo>
                    <a:pt x="558800" y="482600"/>
                  </a:lnTo>
                  <a:lnTo>
                    <a:pt x="584200" y="482600"/>
                  </a:lnTo>
                  <a:lnTo>
                    <a:pt x="596900" y="495300"/>
                  </a:lnTo>
                  <a:lnTo>
                    <a:pt x="596900" y="482600"/>
                  </a:lnTo>
                  <a:lnTo>
                    <a:pt x="584200" y="482600"/>
                  </a:lnTo>
                  <a:lnTo>
                    <a:pt x="596900" y="482600"/>
                  </a:lnTo>
                  <a:lnTo>
                    <a:pt x="596900" y="469900"/>
                  </a:lnTo>
                  <a:lnTo>
                    <a:pt x="596900" y="469900"/>
                  </a:lnTo>
                  <a:lnTo>
                    <a:pt x="584200" y="469900"/>
                  </a:lnTo>
                  <a:lnTo>
                    <a:pt x="584200" y="469900"/>
                  </a:lnTo>
                  <a:lnTo>
                    <a:pt x="571500" y="457200"/>
                  </a:lnTo>
                  <a:lnTo>
                    <a:pt x="571500" y="444500"/>
                  </a:lnTo>
                  <a:lnTo>
                    <a:pt x="558800" y="431800"/>
                  </a:lnTo>
                  <a:lnTo>
                    <a:pt x="546100" y="431800"/>
                  </a:lnTo>
                  <a:lnTo>
                    <a:pt x="520700" y="419100"/>
                  </a:lnTo>
                  <a:lnTo>
                    <a:pt x="508000" y="419100"/>
                  </a:lnTo>
                  <a:lnTo>
                    <a:pt x="508000" y="419100"/>
                  </a:lnTo>
                  <a:lnTo>
                    <a:pt x="495300" y="419100"/>
                  </a:lnTo>
                  <a:lnTo>
                    <a:pt x="495300" y="406400"/>
                  </a:lnTo>
                  <a:lnTo>
                    <a:pt x="482600" y="393700"/>
                  </a:lnTo>
                  <a:lnTo>
                    <a:pt x="495300" y="393700"/>
                  </a:lnTo>
                  <a:lnTo>
                    <a:pt x="482600" y="393700"/>
                  </a:lnTo>
                  <a:lnTo>
                    <a:pt x="482600" y="381000"/>
                  </a:lnTo>
                  <a:lnTo>
                    <a:pt x="469900" y="381000"/>
                  </a:lnTo>
                  <a:lnTo>
                    <a:pt x="469900" y="381000"/>
                  </a:lnTo>
                  <a:lnTo>
                    <a:pt x="469900" y="381000"/>
                  </a:lnTo>
                  <a:lnTo>
                    <a:pt x="533400" y="368300"/>
                  </a:lnTo>
                  <a:lnTo>
                    <a:pt x="533400" y="368300"/>
                  </a:lnTo>
                  <a:lnTo>
                    <a:pt x="533400" y="368300"/>
                  </a:lnTo>
                  <a:lnTo>
                    <a:pt x="558800" y="355600"/>
                  </a:lnTo>
                  <a:lnTo>
                    <a:pt x="571500" y="355600"/>
                  </a:lnTo>
                  <a:lnTo>
                    <a:pt x="571500" y="342900"/>
                  </a:lnTo>
                  <a:lnTo>
                    <a:pt x="546100" y="342900"/>
                  </a:lnTo>
                  <a:lnTo>
                    <a:pt x="546100" y="342900"/>
                  </a:lnTo>
                  <a:lnTo>
                    <a:pt x="533400" y="342900"/>
                  </a:lnTo>
                  <a:lnTo>
                    <a:pt x="520700" y="342900"/>
                  </a:lnTo>
                  <a:lnTo>
                    <a:pt x="520700" y="342900"/>
                  </a:lnTo>
                  <a:lnTo>
                    <a:pt x="520700" y="330200"/>
                  </a:lnTo>
                  <a:lnTo>
                    <a:pt x="520700" y="330200"/>
                  </a:lnTo>
                  <a:lnTo>
                    <a:pt x="508000" y="330200"/>
                  </a:lnTo>
                  <a:lnTo>
                    <a:pt x="495300" y="330200"/>
                  </a:lnTo>
                  <a:lnTo>
                    <a:pt x="469900" y="330200"/>
                  </a:lnTo>
                  <a:lnTo>
                    <a:pt x="469900" y="330200"/>
                  </a:lnTo>
                  <a:lnTo>
                    <a:pt x="444500" y="330200"/>
                  </a:lnTo>
                  <a:lnTo>
                    <a:pt x="444500" y="330200"/>
                  </a:lnTo>
                  <a:lnTo>
                    <a:pt x="444500" y="342900"/>
                  </a:lnTo>
                  <a:lnTo>
                    <a:pt x="431800" y="330200"/>
                  </a:lnTo>
                  <a:lnTo>
                    <a:pt x="419100" y="330200"/>
                  </a:lnTo>
                  <a:lnTo>
                    <a:pt x="406400" y="330200"/>
                  </a:lnTo>
                  <a:lnTo>
                    <a:pt x="393700" y="330200"/>
                  </a:lnTo>
                  <a:lnTo>
                    <a:pt x="381000" y="330200"/>
                  </a:lnTo>
                  <a:lnTo>
                    <a:pt x="381000" y="330200"/>
                  </a:lnTo>
                  <a:lnTo>
                    <a:pt x="368300" y="330200"/>
                  </a:lnTo>
                  <a:lnTo>
                    <a:pt x="368300" y="317500"/>
                  </a:lnTo>
                  <a:lnTo>
                    <a:pt x="368300" y="317500"/>
                  </a:lnTo>
                  <a:lnTo>
                    <a:pt x="381000" y="317500"/>
                  </a:lnTo>
                  <a:lnTo>
                    <a:pt x="368300" y="317500"/>
                  </a:lnTo>
                  <a:lnTo>
                    <a:pt x="368300" y="304800"/>
                  </a:lnTo>
                  <a:lnTo>
                    <a:pt x="355600" y="304800"/>
                  </a:lnTo>
                  <a:lnTo>
                    <a:pt x="355600" y="292100"/>
                  </a:lnTo>
                  <a:lnTo>
                    <a:pt x="355600" y="292100"/>
                  </a:lnTo>
                  <a:lnTo>
                    <a:pt x="355600" y="292100"/>
                  </a:lnTo>
                  <a:lnTo>
                    <a:pt x="342900" y="292100"/>
                  </a:lnTo>
                  <a:lnTo>
                    <a:pt x="355600" y="292100"/>
                  </a:lnTo>
                  <a:lnTo>
                    <a:pt x="342900" y="279400"/>
                  </a:lnTo>
                  <a:lnTo>
                    <a:pt x="342900" y="279400"/>
                  </a:lnTo>
                  <a:lnTo>
                    <a:pt x="342900" y="279400"/>
                  </a:lnTo>
                  <a:lnTo>
                    <a:pt x="342900" y="254000"/>
                  </a:lnTo>
                  <a:lnTo>
                    <a:pt x="342900" y="254000"/>
                  </a:lnTo>
                  <a:lnTo>
                    <a:pt x="330200" y="241300"/>
                  </a:lnTo>
                  <a:lnTo>
                    <a:pt x="330200" y="241300"/>
                  </a:lnTo>
                  <a:lnTo>
                    <a:pt x="330200" y="241300"/>
                  </a:lnTo>
                  <a:lnTo>
                    <a:pt x="342900" y="228600"/>
                  </a:lnTo>
                  <a:lnTo>
                    <a:pt x="330200" y="215900"/>
                  </a:lnTo>
                  <a:lnTo>
                    <a:pt x="317500" y="203200"/>
                  </a:lnTo>
                  <a:lnTo>
                    <a:pt x="342900" y="203200"/>
                  </a:lnTo>
                  <a:lnTo>
                    <a:pt x="355600" y="203200"/>
                  </a:lnTo>
                  <a:lnTo>
                    <a:pt x="342900" y="203200"/>
                  </a:lnTo>
                  <a:lnTo>
                    <a:pt x="342900" y="215900"/>
                  </a:lnTo>
                  <a:lnTo>
                    <a:pt x="368300" y="228600"/>
                  </a:lnTo>
                  <a:lnTo>
                    <a:pt x="381000" y="215900"/>
                  </a:lnTo>
                  <a:lnTo>
                    <a:pt x="381000" y="215900"/>
                  </a:lnTo>
                  <a:lnTo>
                    <a:pt x="381000" y="203200"/>
                  </a:lnTo>
                  <a:lnTo>
                    <a:pt x="381000" y="190500"/>
                  </a:lnTo>
                  <a:lnTo>
                    <a:pt x="393700" y="190500"/>
                  </a:lnTo>
                  <a:lnTo>
                    <a:pt x="393700" y="177800"/>
                  </a:lnTo>
                  <a:lnTo>
                    <a:pt x="393700" y="177800"/>
                  </a:lnTo>
                  <a:lnTo>
                    <a:pt x="406400" y="177800"/>
                  </a:lnTo>
                  <a:lnTo>
                    <a:pt x="419100" y="177800"/>
                  </a:lnTo>
                  <a:lnTo>
                    <a:pt x="431800" y="177800"/>
                  </a:lnTo>
                  <a:lnTo>
                    <a:pt x="431800" y="190500"/>
                  </a:lnTo>
                  <a:lnTo>
                    <a:pt x="431800" y="190500"/>
                  </a:lnTo>
                  <a:lnTo>
                    <a:pt x="469900" y="190500"/>
                  </a:lnTo>
                  <a:lnTo>
                    <a:pt x="469900" y="190500"/>
                  </a:lnTo>
                  <a:lnTo>
                    <a:pt x="469900" y="190500"/>
                  </a:lnTo>
                  <a:lnTo>
                    <a:pt x="469900" y="177800"/>
                  </a:lnTo>
                  <a:lnTo>
                    <a:pt x="469900" y="177800"/>
                  </a:lnTo>
                  <a:lnTo>
                    <a:pt x="469900" y="190500"/>
                  </a:lnTo>
                  <a:lnTo>
                    <a:pt x="457200" y="177800"/>
                  </a:lnTo>
                  <a:lnTo>
                    <a:pt x="457200" y="165100"/>
                  </a:lnTo>
                  <a:lnTo>
                    <a:pt x="444500" y="165100"/>
                  </a:lnTo>
                  <a:lnTo>
                    <a:pt x="457200" y="152400"/>
                  </a:lnTo>
                  <a:lnTo>
                    <a:pt x="444500" y="152400"/>
                  </a:lnTo>
                  <a:lnTo>
                    <a:pt x="444500" y="152400"/>
                  </a:lnTo>
                  <a:lnTo>
                    <a:pt x="431800" y="152400"/>
                  </a:lnTo>
                  <a:lnTo>
                    <a:pt x="431800" y="139700"/>
                  </a:lnTo>
                  <a:lnTo>
                    <a:pt x="457200" y="139700"/>
                  </a:lnTo>
                  <a:lnTo>
                    <a:pt x="457200" y="152400"/>
                  </a:lnTo>
                  <a:lnTo>
                    <a:pt x="469900" y="139700"/>
                  </a:lnTo>
                  <a:lnTo>
                    <a:pt x="495300" y="152400"/>
                  </a:lnTo>
                  <a:lnTo>
                    <a:pt x="508000" y="139700"/>
                  </a:lnTo>
                  <a:lnTo>
                    <a:pt x="495300" y="139700"/>
                  </a:lnTo>
                  <a:lnTo>
                    <a:pt x="495300" y="139700"/>
                  </a:lnTo>
                  <a:lnTo>
                    <a:pt x="508000" y="127000"/>
                  </a:lnTo>
                  <a:lnTo>
                    <a:pt x="508000" y="127000"/>
                  </a:lnTo>
                  <a:lnTo>
                    <a:pt x="533400" y="127000"/>
                  </a:lnTo>
                  <a:lnTo>
                    <a:pt x="533400" y="127000"/>
                  </a:lnTo>
                  <a:lnTo>
                    <a:pt x="546100" y="127000"/>
                  </a:lnTo>
                  <a:lnTo>
                    <a:pt x="558800" y="127000"/>
                  </a:lnTo>
                  <a:lnTo>
                    <a:pt x="558800" y="127000"/>
                  </a:lnTo>
                  <a:lnTo>
                    <a:pt x="571500" y="139700"/>
                  </a:lnTo>
                  <a:lnTo>
                    <a:pt x="584200" y="127000"/>
                  </a:lnTo>
                  <a:lnTo>
                    <a:pt x="584200" y="127000"/>
                  </a:lnTo>
                  <a:lnTo>
                    <a:pt x="584200" y="114300"/>
                  </a:lnTo>
                  <a:lnTo>
                    <a:pt x="596900" y="114300"/>
                  </a:lnTo>
                  <a:lnTo>
                    <a:pt x="596900" y="114300"/>
                  </a:lnTo>
                  <a:lnTo>
                    <a:pt x="622300" y="114300"/>
                  </a:lnTo>
                  <a:lnTo>
                    <a:pt x="635000" y="101600"/>
                  </a:lnTo>
                  <a:lnTo>
                    <a:pt x="622300" y="101600"/>
                  </a:lnTo>
                  <a:lnTo>
                    <a:pt x="622300" y="101600"/>
                  </a:lnTo>
                  <a:lnTo>
                    <a:pt x="635000" y="101600"/>
                  </a:lnTo>
                  <a:lnTo>
                    <a:pt x="660400" y="101600"/>
                  </a:lnTo>
                  <a:lnTo>
                    <a:pt x="673100" y="101600"/>
                  </a:lnTo>
                  <a:lnTo>
                    <a:pt x="673100" y="88900"/>
                  </a:lnTo>
                  <a:lnTo>
                    <a:pt x="685800" y="101600"/>
                  </a:lnTo>
                  <a:lnTo>
                    <a:pt x="685800" y="101600"/>
                  </a:lnTo>
                  <a:lnTo>
                    <a:pt x="673100" y="88900"/>
                  </a:lnTo>
                  <a:lnTo>
                    <a:pt x="673100" y="76200"/>
                  </a:lnTo>
                  <a:lnTo>
                    <a:pt x="685800" y="88900"/>
                  </a:lnTo>
                  <a:lnTo>
                    <a:pt x="698500" y="88900"/>
                  </a:lnTo>
                  <a:lnTo>
                    <a:pt x="685800" y="76200"/>
                  </a:lnTo>
                  <a:lnTo>
                    <a:pt x="698500" y="76200"/>
                  </a:lnTo>
                  <a:lnTo>
                    <a:pt x="698500" y="76200"/>
                  </a:lnTo>
                  <a:lnTo>
                    <a:pt x="723900" y="76200"/>
                  </a:lnTo>
                  <a:lnTo>
                    <a:pt x="723900" y="63500"/>
                  </a:lnTo>
                  <a:lnTo>
                    <a:pt x="736600" y="63500"/>
                  </a:lnTo>
                  <a:lnTo>
                    <a:pt x="736600" y="76200"/>
                  </a:lnTo>
                  <a:lnTo>
                    <a:pt x="749300" y="76200"/>
                  </a:lnTo>
                  <a:lnTo>
                    <a:pt x="749300" y="76200"/>
                  </a:lnTo>
                  <a:lnTo>
                    <a:pt x="736600" y="88900"/>
                  </a:lnTo>
                  <a:lnTo>
                    <a:pt x="749300" y="88900"/>
                  </a:lnTo>
                  <a:lnTo>
                    <a:pt x="749300" y="88900"/>
                  </a:lnTo>
                  <a:lnTo>
                    <a:pt x="762000" y="88900"/>
                  </a:lnTo>
                  <a:lnTo>
                    <a:pt x="774700" y="76200"/>
                  </a:lnTo>
                  <a:lnTo>
                    <a:pt x="774700" y="88900"/>
                  </a:lnTo>
                  <a:lnTo>
                    <a:pt x="774700" y="88900"/>
                  </a:lnTo>
                  <a:lnTo>
                    <a:pt x="787400" y="88900"/>
                  </a:lnTo>
                  <a:lnTo>
                    <a:pt x="787400" y="76200"/>
                  </a:lnTo>
                  <a:lnTo>
                    <a:pt x="787400" y="63500"/>
                  </a:lnTo>
                  <a:lnTo>
                    <a:pt x="787400" y="50800"/>
                  </a:lnTo>
                  <a:lnTo>
                    <a:pt x="787400" y="38100"/>
                  </a:lnTo>
                  <a:lnTo>
                    <a:pt x="800100" y="38100"/>
                  </a:lnTo>
                  <a:lnTo>
                    <a:pt x="800100" y="50800"/>
                  </a:lnTo>
                  <a:lnTo>
                    <a:pt x="800100" y="38100"/>
                  </a:lnTo>
                  <a:lnTo>
                    <a:pt x="812800" y="38100"/>
                  </a:lnTo>
                  <a:lnTo>
                    <a:pt x="825500" y="38100"/>
                  </a:lnTo>
                  <a:lnTo>
                    <a:pt x="838200" y="38100"/>
                  </a:lnTo>
                  <a:lnTo>
                    <a:pt x="825500" y="50800"/>
                  </a:lnTo>
                  <a:lnTo>
                    <a:pt x="812800" y="50800"/>
                  </a:lnTo>
                  <a:lnTo>
                    <a:pt x="812800" y="50800"/>
                  </a:lnTo>
                  <a:lnTo>
                    <a:pt x="825500" y="50800"/>
                  </a:lnTo>
                  <a:lnTo>
                    <a:pt x="838200" y="50800"/>
                  </a:lnTo>
                  <a:lnTo>
                    <a:pt x="825500" y="38100"/>
                  </a:lnTo>
                  <a:lnTo>
                    <a:pt x="838200" y="381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63600" y="25400"/>
                  </a:lnTo>
                  <a:lnTo>
                    <a:pt x="850900" y="254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63600" y="25400"/>
                  </a:lnTo>
                  <a:lnTo>
                    <a:pt x="876300" y="25400"/>
                  </a:lnTo>
                  <a:lnTo>
                    <a:pt x="889000" y="38100"/>
                  </a:lnTo>
                  <a:lnTo>
                    <a:pt x="889000" y="38100"/>
                  </a:lnTo>
                  <a:lnTo>
                    <a:pt x="901700" y="38100"/>
                  </a:lnTo>
                  <a:lnTo>
                    <a:pt x="914400" y="25400"/>
                  </a:lnTo>
                  <a:lnTo>
                    <a:pt x="914400" y="25400"/>
                  </a:lnTo>
                  <a:lnTo>
                    <a:pt x="914400" y="12700"/>
                  </a:lnTo>
                  <a:lnTo>
                    <a:pt x="927100" y="12700"/>
                  </a:lnTo>
                  <a:lnTo>
                    <a:pt x="927100" y="12700"/>
                  </a:lnTo>
                  <a:lnTo>
                    <a:pt x="939800" y="12700"/>
                  </a:lnTo>
                  <a:lnTo>
                    <a:pt x="939800" y="12700"/>
                  </a:lnTo>
                  <a:lnTo>
                    <a:pt x="952500" y="12700"/>
                  </a:lnTo>
                  <a:lnTo>
                    <a:pt x="952500" y="12700"/>
                  </a:lnTo>
                  <a:lnTo>
                    <a:pt x="977900" y="12700"/>
                  </a:lnTo>
                  <a:lnTo>
                    <a:pt x="990600" y="12700"/>
                  </a:lnTo>
                  <a:lnTo>
                    <a:pt x="990600" y="0"/>
                  </a:lnTo>
                  <a:lnTo>
                    <a:pt x="1003300" y="12700"/>
                  </a:lnTo>
                  <a:lnTo>
                    <a:pt x="1003300" y="25400"/>
                  </a:lnTo>
                  <a:lnTo>
                    <a:pt x="1016000" y="25400"/>
                  </a:lnTo>
                  <a:lnTo>
                    <a:pt x="1028700" y="25400"/>
                  </a:lnTo>
                  <a:lnTo>
                    <a:pt x="1041400" y="25400"/>
                  </a:lnTo>
                  <a:lnTo>
                    <a:pt x="1054100" y="25400"/>
                  </a:lnTo>
                  <a:lnTo>
                    <a:pt x="1054100" y="12700"/>
                  </a:lnTo>
                  <a:lnTo>
                    <a:pt x="1041400" y="12700"/>
                  </a:lnTo>
                  <a:lnTo>
                    <a:pt x="1041400" y="12700"/>
                  </a:lnTo>
                  <a:lnTo>
                    <a:pt x="1041400" y="12700"/>
                  </a:lnTo>
                  <a:lnTo>
                    <a:pt x="1054100" y="0"/>
                  </a:lnTo>
                  <a:lnTo>
                    <a:pt x="1066800" y="0"/>
                  </a:lnTo>
                  <a:lnTo>
                    <a:pt x="1079500" y="0"/>
                  </a:lnTo>
                  <a:lnTo>
                    <a:pt x="1104900" y="12700"/>
                  </a:lnTo>
                  <a:lnTo>
                    <a:pt x="1104900" y="12700"/>
                  </a:lnTo>
                  <a:lnTo>
                    <a:pt x="1104900" y="0"/>
                  </a:lnTo>
                  <a:lnTo>
                    <a:pt x="1104900" y="0"/>
                  </a:lnTo>
                  <a:lnTo>
                    <a:pt x="1117600" y="0"/>
                  </a:lnTo>
                  <a:lnTo>
                    <a:pt x="1117600" y="0"/>
                  </a:lnTo>
                  <a:lnTo>
                    <a:pt x="1130300" y="12700"/>
                  </a:lnTo>
                  <a:lnTo>
                    <a:pt x="1117600" y="12700"/>
                  </a:lnTo>
                  <a:lnTo>
                    <a:pt x="1092200" y="12700"/>
                  </a:lnTo>
                  <a:lnTo>
                    <a:pt x="1092200" y="25400"/>
                  </a:lnTo>
                  <a:lnTo>
                    <a:pt x="1104900" y="25400"/>
                  </a:lnTo>
                  <a:lnTo>
                    <a:pt x="1117600" y="25400"/>
                  </a:lnTo>
                  <a:lnTo>
                    <a:pt x="1130300" y="25400"/>
                  </a:lnTo>
                  <a:lnTo>
                    <a:pt x="1143000" y="12700"/>
                  </a:lnTo>
                  <a:lnTo>
                    <a:pt x="1155700" y="12700"/>
                  </a:lnTo>
                  <a:lnTo>
                    <a:pt x="1168400" y="0"/>
                  </a:lnTo>
                  <a:lnTo>
                    <a:pt x="1168400" y="12700"/>
                  </a:lnTo>
                  <a:lnTo>
                    <a:pt x="1168400" y="12700"/>
                  </a:lnTo>
                  <a:lnTo>
                    <a:pt x="1181100" y="12700"/>
                  </a:lnTo>
                  <a:lnTo>
                    <a:pt x="1181100" y="12700"/>
                  </a:lnTo>
                  <a:lnTo>
                    <a:pt x="1181100" y="12700"/>
                  </a:lnTo>
                  <a:lnTo>
                    <a:pt x="1193800" y="12700"/>
                  </a:lnTo>
                  <a:lnTo>
                    <a:pt x="11938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31900" y="12700"/>
                  </a:lnTo>
                  <a:lnTo>
                    <a:pt x="1231900" y="12700"/>
                  </a:lnTo>
                  <a:lnTo>
                    <a:pt x="1257300" y="12700"/>
                  </a:lnTo>
                  <a:lnTo>
                    <a:pt x="1257300" y="12700"/>
                  </a:lnTo>
                  <a:lnTo>
                    <a:pt x="1270000" y="254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82700" y="38100"/>
                  </a:lnTo>
                  <a:lnTo>
                    <a:pt x="1295400" y="38100"/>
                  </a:lnTo>
                  <a:lnTo>
                    <a:pt x="1295400" y="50800"/>
                  </a:lnTo>
                  <a:lnTo>
                    <a:pt x="1295400" y="50800"/>
                  </a:lnTo>
                  <a:lnTo>
                    <a:pt x="1295400" y="50800"/>
                  </a:lnTo>
                  <a:lnTo>
                    <a:pt x="1308100" y="50800"/>
                  </a:lnTo>
                  <a:lnTo>
                    <a:pt x="1308100" y="63500"/>
                  </a:lnTo>
                  <a:lnTo>
                    <a:pt x="1308100" y="63500"/>
                  </a:lnTo>
                  <a:lnTo>
                    <a:pt x="1320800" y="63500"/>
                  </a:lnTo>
                  <a:lnTo>
                    <a:pt x="1308100" y="76200"/>
                  </a:lnTo>
                  <a:lnTo>
                    <a:pt x="1320800" y="76200"/>
                  </a:lnTo>
                  <a:lnTo>
                    <a:pt x="1320800" y="76200"/>
                  </a:lnTo>
                  <a:lnTo>
                    <a:pt x="1320800" y="76200"/>
                  </a:lnTo>
                  <a:lnTo>
                    <a:pt x="1320800" y="88900"/>
                  </a:lnTo>
                  <a:lnTo>
                    <a:pt x="1320800" y="88900"/>
                  </a:lnTo>
                  <a:lnTo>
                    <a:pt x="1320800" y="88900"/>
                  </a:lnTo>
                  <a:lnTo>
                    <a:pt x="1295400" y="88900"/>
                  </a:lnTo>
                  <a:lnTo>
                    <a:pt x="1282700" y="76200"/>
                  </a:lnTo>
                  <a:lnTo>
                    <a:pt x="1282700" y="76200"/>
                  </a:lnTo>
                  <a:lnTo>
                    <a:pt x="1257300" y="50800"/>
                  </a:lnTo>
                  <a:lnTo>
                    <a:pt x="1257300" y="50800"/>
                  </a:lnTo>
                  <a:lnTo>
                    <a:pt x="1244600" y="50800"/>
                  </a:lnTo>
                  <a:lnTo>
                    <a:pt x="1257300" y="63500"/>
                  </a:lnTo>
                  <a:lnTo>
                    <a:pt x="1231900" y="88900"/>
                  </a:lnTo>
                  <a:lnTo>
                    <a:pt x="1206500" y="101600"/>
                  </a:lnTo>
                  <a:lnTo>
                    <a:pt x="1206500" y="101600"/>
                  </a:lnTo>
                  <a:lnTo>
                    <a:pt x="1193800" y="101600"/>
                  </a:lnTo>
                  <a:lnTo>
                    <a:pt x="1193800" y="101600"/>
                  </a:lnTo>
                  <a:lnTo>
                    <a:pt x="1181100" y="101600"/>
                  </a:lnTo>
                  <a:lnTo>
                    <a:pt x="1181100" y="101600"/>
                  </a:lnTo>
                  <a:lnTo>
                    <a:pt x="1181100" y="101600"/>
                  </a:lnTo>
                  <a:lnTo>
                    <a:pt x="1206500" y="114300"/>
                  </a:lnTo>
                  <a:lnTo>
                    <a:pt x="1168400" y="114300"/>
                  </a:lnTo>
                  <a:lnTo>
                    <a:pt x="1155700" y="114300"/>
                  </a:lnTo>
                  <a:lnTo>
                    <a:pt x="1143000" y="114300"/>
                  </a:lnTo>
                  <a:lnTo>
                    <a:pt x="1168400" y="127000"/>
                  </a:lnTo>
                  <a:lnTo>
                    <a:pt x="1193800" y="114300"/>
                  </a:lnTo>
                  <a:lnTo>
                    <a:pt x="1206500" y="114300"/>
                  </a:lnTo>
                  <a:lnTo>
                    <a:pt x="1193800" y="114300"/>
                  </a:lnTo>
                  <a:lnTo>
                    <a:pt x="1193800" y="114300"/>
                  </a:lnTo>
                  <a:lnTo>
                    <a:pt x="1193800" y="127000"/>
                  </a:lnTo>
                  <a:lnTo>
                    <a:pt x="1168400" y="127000"/>
                  </a:lnTo>
                  <a:lnTo>
                    <a:pt x="1155700" y="114300"/>
                  </a:lnTo>
                  <a:lnTo>
                    <a:pt x="1155700" y="114300"/>
                  </a:lnTo>
                  <a:lnTo>
                    <a:pt x="1143000" y="114300"/>
                  </a:lnTo>
                  <a:lnTo>
                    <a:pt x="1143000" y="127000"/>
                  </a:lnTo>
                  <a:lnTo>
                    <a:pt x="1155700" y="127000"/>
                  </a:lnTo>
                  <a:lnTo>
                    <a:pt x="1143000" y="139700"/>
                  </a:lnTo>
                  <a:lnTo>
                    <a:pt x="1155700" y="152400"/>
                  </a:lnTo>
                  <a:lnTo>
                    <a:pt x="1155700" y="152400"/>
                  </a:lnTo>
                  <a:lnTo>
                    <a:pt x="1168400" y="152400"/>
                  </a:lnTo>
                  <a:lnTo>
                    <a:pt x="1168400" y="152400"/>
                  </a:lnTo>
                  <a:lnTo>
                    <a:pt x="1181100" y="152400"/>
                  </a:lnTo>
                  <a:lnTo>
                    <a:pt x="1181100" y="165100"/>
                  </a:lnTo>
                  <a:lnTo>
                    <a:pt x="1181100" y="165100"/>
                  </a:lnTo>
                  <a:lnTo>
                    <a:pt x="1193800" y="165100"/>
                  </a:lnTo>
                  <a:lnTo>
                    <a:pt x="1193800" y="165100"/>
                  </a:lnTo>
                  <a:lnTo>
                    <a:pt x="1206500" y="177800"/>
                  </a:lnTo>
                  <a:lnTo>
                    <a:pt x="1219200" y="177800"/>
                  </a:lnTo>
                  <a:lnTo>
                    <a:pt x="1219200" y="177800"/>
                  </a:lnTo>
                  <a:lnTo>
                    <a:pt x="1219200" y="190500"/>
                  </a:lnTo>
                  <a:lnTo>
                    <a:pt x="1231900" y="190500"/>
                  </a:lnTo>
                  <a:lnTo>
                    <a:pt x="1219200" y="190500"/>
                  </a:lnTo>
                  <a:lnTo>
                    <a:pt x="1231900" y="203200"/>
                  </a:lnTo>
                  <a:lnTo>
                    <a:pt x="1231900" y="215900"/>
                  </a:lnTo>
                  <a:lnTo>
                    <a:pt x="1231900" y="215900"/>
                  </a:lnTo>
                  <a:lnTo>
                    <a:pt x="1231900" y="215900"/>
                  </a:lnTo>
                  <a:lnTo>
                    <a:pt x="1244600" y="215900"/>
                  </a:lnTo>
                  <a:lnTo>
                    <a:pt x="1231900" y="228600"/>
                  </a:lnTo>
                  <a:lnTo>
                    <a:pt x="1244600" y="228600"/>
                  </a:lnTo>
                  <a:lnTo>
                    <a:pt x="1244600" y="228600"/>
                  </a:lnTo>
                  <a:lnTo>
                    <a:pt x="1244600" y="241300"/>
                  </a:lnTo>
                  <a:lnTo>
                    <a:pt x="1244600" y="241300"/>
                  </a:lnTo>
                  <a:lnTo>
                    <a:pt x="1219200" y="241300"/>
                  </a:lnTo>
                  <a:lnTo>
                    <a:pt x="1193800" y="228600"/>
                  </a:lnTo>
                  <a:lnTo>
                    <a:pt x="1181100" y="228600"/>
                  </a:lnTo>
                  <a:lnTo>
                    <a:pt x="1155700" y="228600"/>
                  </a:lnTo>
                  <a:lnTo>
                    <a:pt x="1155700" y="241300"/>
                  </a:lnTo>
                  <a:lnTo>
                    <a:pt x="1168400" y="241300"/>
                  </a:lnTo>
                  <a:lnTo>
                    <a:pt x="1155700" y="241300"/>
                  </a:lnTo>
                  <a:lnTo>
                    <a:pt x="1143000" y="241300"/>
                  </a:lnTo>
                  <a:lnTo>
                    <a:pt x="1143000" y="254000"/>
                  </a:lnTo>
                  <a:lnTo>
                    <a:pt x="1155700" y="254000"/>
                  </a:lnTo>
                  <a:lnTo>
                    <a:pt x="1155700" y="254000"/>
                  </a:lnTo>
                  <a:lnTo>
                    <a:pt x="1155700" y="254000"/>
                  </a:lnTo>
                  <a:lnTo>
                    <a:pt x="1155700" y="266700"/>
                  </a:lnTo>
                  <a:lnTo>
                    <a:pt x="1155700" y="266700"/>
                  </a:lnTo>
                  <a:lnTo>
                    <a:pt x="1168400" y="279400"/>
                  </a:lnTo>
                  <a:lnTo>
                    <a:pt x="1168400" y="279400"/>
                  </a:lnTo>
                  <a:lnTo>
                    <a:pt x="1155700" y="292100"/>
                  </a:lnTo>
                  <a:lnTo>
                    <a:pt x="1155700" y="292100"/>
                  </a:lnTo>
                  <a:lnTo>
                    <a:pt x="1168400" y="3048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81100" y="330200"/>
                  </a:lnTo>
                  <a:lnTo>
                    <a:pt x="1181100" y="330200"/>
                  </a:lnTo>
                  <a:lnTo>
                    <a:pt x="1181100" y="342900"/>
                  </a:lnTo>
                  <a:lnTo>
                    <a:pt x="1181100" y="342900"/>
                  </a:lnTo>
                  <a:lnTo>
                    <a:pt x="1181100" y="342900"/>
                  </a:lnTo>
                  <a:lnTo>
                    <a:pt x="1181100" y="355600"/>
                  </a:lnTo>
                  <a:lnTo>
                    <a:pt x="1181100" y="368300"/>
                  </a:lnTo>
                  <a:lnTo>
                    <a:pt x="1181100" y="381000"/>
                  </a:lnTo>
                  <a:lnTo>
                    <a:pt x="1193800" y="381000"/>
                  </a:lnTo>
                  <a:lnTo>
                    <a:pt x="1193800" y="393700"/>
                  </a:lnTo>
                  <a:lnTo>
                    <a:pt x="1193800" y="393700"/>
                  </a:lnTo>
                  <a:lnTo>
                    <a:pt x="1181100" y="406400"/>
                  </a:lnTo>
                  <a:lnTo>
                    <a:pt x="1193800" y="419100"/>
                  </a:lnTo>
                  <a:lnTo>
                    <a:pt x="1181100" y="419100"/>
                  </a:lnTo>
                  <a:lnTo>
                    <a:pt x="1181100" y="419100"/>
                  </a:lnTo>
                  <a:lnTo>
                    <a:pt x="1168400" y="419100"/>
                  </a:lnTo>
                  <a:lnTo>
                    <a:pt x="1143000" y="406400"/>
                  </a:lnTo>
                  <a:lnTo>
                    <a:pt x="1143000" y="406400"/>
                  </a:lnTo>
                  <a:lnTo>
                    <a:pt x="1117600" y="419100"/>
                  </a:lnTo>
                  <a:lnTo>
                    <a:pt x="1117600" y="419100"/>
                  </a:lnTo>
                  <a:lnTo>
                    <a:pt x="1117600" y="419100"/>
                  </a:lnTo>
                  <a:lnTo>
                    <a:pt x="1092200" y="419100"/>
                  </a:lnTo>
                  <a:lnTo>
                    <a:pt x="1092200" y="431800"/>
                  </a:lnTo>
                  <a:lnTo>
                    <a:pt x="1079500" y="419100"/>
                  </a:lnTo>
                  <a:lnTo>
                    <a:pt x="1079500" y="419100"/>
                  </a:lnTo>
                  <a:lnTo>
                    <a:pt x="1092200" y="431800"/>
                  </a:lnTo>
                  <a:lnTo>
                    <a:pt x="1092200" y="444500"/>
                  </a:lnTo>
                  <a:lnTo>
                    <a:pt x="1092200" y="444500"/>
                  </a:lnTo>
                  <a:lnTo>
                    <a:pt x="1079500" y="444500"/>
                  </a:lnTo>
                  <a:lnTo>
                    <a:pt x="1092200" y="444500"/>
                  </a:lnTo>
                  <a:lnTo>
                    <a:pt x="1092200" y="457200"/>
                  </a:lnTo>
                  <a:lnTo>
                    <a:pt x="1117600" y="457200"/>
                  </a:lnTo>
                  <a:lnTo>
                    <a:pt x="1104900" y="457200"/>
                  </a:lnTo>
                  <a:lnTo>
                    <a:pt x="1117600" y="457200"/>
                  </a:lnTo>
                  <a:lnTo>
                    <a:pt x="1130300" y="469900"/>
                  </a:lnTo>
                  <a:lnTo>
                    <a:pt x="1155700" y="482600"/>
                  </a:lnTo>
                  <a:lnTo>
                    <a:pt x="1168400" y="482600"/>
                  </a:lnTo>
                  <a:lnTo>
                    <a:pt x="1193800" y="482600"/>
                  </a:lnTo>
                  <a:lnTo>
                    <a:pt x="1193800" y="482600"/>
                  </a:lnTo>
                  <a:lnTo>
                    <a:pt x="1206500" y="482600"/>
                  </a:lnTo>
                  <a:lnTo>
                    <a:pt x="1193800" y="495300"/>
                  </a:lnTo>
                  <a:lnTo>
                    <a:pt x="1206500" y="495300"/>
                  </a:lnTo>
                  <a:lnTo>
                    <a:pt x="1206500" y="508000"/>
                  </a:lnTo>
                  <a:lnTo>
                    <a:pt x="1219200" y="508000"/>
                  </a:lnTo>
                  <a:lnTo>
                    <a:pt x="1206500" y="520700"/>
                  </a:lnTo>
                  <a:lnTo>
                    <a:pt x="1219200" y="520700"/>
                  </a:lnTo>
                  <a:lnTo>
                    <a:pt x="1219200" y="520700"/>
                  </a:lnTo>
                  <a:lnTo>
                    <a:pt x="1219200" y="533400"/>
                  </a:lnTo>
                  <a:lnTo>
                    <a:pt x="1206500" y="546100"/>
                  </a:lnTo>
                  <a:lnTo>
                    <a:pt x="1219200" y="546100"/>
                  </a:lnTo>
                  <a:lnTo>
                    <a:pt x="1219200" y="546100"/>
                  </a:lnTo>
                  <a:lnTo>
                    <a:pt x="1231900" y="546100"/>
                  </a:lnTo>
                  <a:lnTo>
                    <a:pt x="1231900" y="546100"/>
                  </a:lnTo>
                  <a:lnTo>
                    <a:pt x="1231900" y="546100"/>
                  </a:lnTo>
                  <a:lnTo>
                    <a:pt x="1244600" y="558800"/>
                  </a:lnTo>
                  <a:lnTo>
                    <a:pt x="1244600" y="571500"/>
                  </a:lnTo>
                  <a:lnTo>
                    <a:pt x="1282700" y="571500"/>
                  </a:lnTo>
                  <a:lnTo>
                    <a:pt x="1282700" y="558800"/>
                  </a:lnTo>
                  <a:lnTo>
                    <a:pt x="1409700" y="571500"/>
                  </a:lnTo>
                  <a:lnTo>
                    <a:pt x="1422400" y="584200"/>
                  </a:lnTo>
                  <a:lnTo>
                    <a:pt x="1435100" y="584200"/>
                  </a:lnTo>
                  <a:lnTo>
                    <a:pt x="1435100" y="584200"/>
                  </a:lnTo>
                  <a:lnTo>
                    <a:pt x="1460500" y="584200"/>
                  </a:lnTo>
                  <a:lnTo>
                    <a:pt x="1460500" y="571500"/>
                  </a:lnTo>
                  <a:lnTo>
                    <a:pt x="1498600" y="571500"/>
                  </a:lnTo>
                  <a:lnTo>
                    <a:pt x="1498600" y="571500"/>
                  </a:lnTo>
                  <a:lnTo>
                    <a:pt x="1524000" y="584200"/>
                  </a:lnTo>
                  <a:lnTo>
                    <a:pt x="1536700" y="584200"/>
                  </a:lnTo>
                  <a:lnTo>
                    <a:pt x="1562100" y="584200"/>
                  </a:lnTo>
                  <a:lnTo>
                    <a:pt x="1562100" y="571500"/>
                  </a:lnTo>
                  <a:lnTo>
                    <a:pt x="1587500" y="571500"/>
                  </a:lnTo>
                  <a:lnTo>
                    <a:pt x="1600200" y="571500"/>
                  </a:lnTo>
                  <a:lnTo>
                    <a:pt x="1651000" y="584200"/>
                  </a:lnTo>
                  <a:lnTo>
                    <a:pt x="1651000" y="584200"/>
                  </a:lnTo>
                  <a:lnTo>
                    <a:pt x="1714500" y="596900"/>
                  </a:lnTo>
                  <a:lnTo>
                    <a:pt x="1727200" y="584200"/>
                  </a:lnTo>
                  <a:lnTo>
                    <a:pt x="1739900" y="584200"/>
                  </a:lnTo>
                  <a:lnTo>
                    <a:pt x="1739900" y="584200"/>
                  </a:lnTo>
                  <a:lnTo>
                    <a:pt x="1752600" y="584200"/>
                  </a:lnTo>
                  <a:lnTo>
                    <a:pt x="1778000" y="584200"/>
                  </a:lnTo>
                  <a:lnTo>
                    <a:pt x="1778000" y="584200"/>
                  </a:lnTo>
                  <a:lnTo>
                    <a:pt x="1778000" y="584200"/>
                  </a:lnTo>
                  <a:lnTo>
                    <a:pt x="1790700" y="596900"/>
                  </a:lnTo>
                  <a:lnTo>
                    <a:pt x="1803400" y="596900"/>
                  </a:lnTo>
                  <a:lnTo>
                    <a:pt x="1803400" y="596900"/>
                  </a:lnTo>
                  <a:lnTo>
                    <a:pt x="1816100" y="609600"/>
                  </a:lnTo>
                  <a:lnTo>
                    <a:pt x="1816100" y="609600"/>
                  </a:lnTo>
                  <a:lnTo>
                    <a:pt x="1828800" y="609600"/>
                  </a:lnTo>
                  <a:lnTo>
                    <a:pt x="1828800" y="609600"/>
                  </a:lnTo>
                  <a:lnTo>
                    <a:pt x="18034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7780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816100" y="622300"/>
                  </a:lnTo>
                  <a:lnTo>
                    <a:pt x="1816100" y="622300"/>
                  </a:lnTo>
                  <a:lnTo>
                    <a:pt x="1816100" y="622300"/>
                  </a:lnTo>
                  <a:lnTo>
                    <a:pt x="1828800" y="622300"/>
                  </a:lnTo>
                  <a:lnTo>
                    <a:pt x="1828800" y="635000"/>
                  </a:lnTo>
                  <a:lnTo>
                    <a:pt x="1841500" y="635000"/>
                  </a:lnTo>
                  <a:lnTo>
                    <a:pt x="1841500" y="635000"/>
                  </a:lnTo>
                  <a:lnTo>
                    <a:pt x="1828800" y="635000"/>
                  </a:lnTo>
                  <a:lnTo>
                    <a:pt x="1828800" y="635000"/>
                  </a:lnTo>
                  <a:lnTo>
                    <a:pt x="1828800" y="647700"/>
                  </a:lnTo>
                  <a:lnTo>
                    <a:pt x="1854200" y="647700"/>
                  </a:lnTo>
                  <a:lnTo>
                    <a:pt x="1854200" y="660400"/>
                  </a:lnTo>
                  <a:lnTo>
                    <a:pt x="1841500" y="660400"/>
                  </a:lnTo>
                  <a:lnTo>
                    <a:pt x="1841500" y="673100"/>
                  </a:lnTo>
                  <a:lnTo>
                    <a:pt x="1854200" y="673100"/>
                  </a:lnTo>
                  <a:lnTo>
                    <a:pt x="1854200" y="673100"/>
                  </a:lnTo>
                  <a:lnTo>
                    <a:pt x="1866900" y="673100"/>
                  </a:lnTo>
                  <a:lnTo>
                    <a:pt x="1866900" y="673100"/>
                  </a:lnTo>
                  <a:lnTo>
                    <a:pt x="1866900" y="673100"/>
                  </a:lnTo>
                  <a:lnTo>
                    <a:pt x="1892300" y="673100"/>
                  </a:lnTo>
                  <a:lnTo>
                    <a:pt x="1892300" y="673100"/>
                  </a:lnTo>
                  <a:lnTo>
                    <a:pt x="1905000" y="685800"/>
                  </a:lnTo>
                  <a:lnTo>
                    <a:pt x="1917700" y="685800"/>
                  </a:lnTo>
                  <a:lnTo>
                    <a:pt x="1917700" y="685800"/>
                  </a:lnTo>
                  <a:lnTo>
                    <a:pt x="1917700" y="685800"/>
                  </a:lnTo>
                  <a:lnTo>
                    <a:pt x="1917700" y="673100"/>
                  </a:lnTo>
                  <a:lnTo>
                    <a:pt x="1943100" y="673100"/>
                  </a:lnTo>
                  <a:lnTo>
                    <a:pt x="1955800" y="660400"/>
                  </a:lnTo>
                  <a:lnTo>
                    <a:pt x="1955800" y="660400"/>
                  </a:lnTo>
                  <a:lnTo>
                    <a:pt x="1955800" y="660400"/>
                  </a:lnTo>
                  <a:lnTo>
                    <a:pt x="1981200" y="660400"/>
                  </a:lnTo>
                  <a:lnTo>
                    <a:pt x="1981200" y="660400"/>
                  </a:lnTo>
                  <a:lnTo>
                    <a:pt x="2006600" y="660400"/>
                  </a:lnTo>
                  <a:lnTo>
                    <a:pt x="2006600" y="673100"/>
                  </a:lnTo>
                  <a:lnTo>
                    <a:pt x="2006600" y="660400"/>
                  </a:lnTo>
                  <a:lnTo>
                    <a:pt x="2032000" y="673100"/>
                  </a:lnTo>
                  <a:lnTo>
                    <a:pt x="2044700" y="673100"/>
                  </a:lnTo>
                  <a:lnTo>
                    <a:pt x="2044700" y="673100"/>
                  </a:lnTo>
                  <a:lnTo>
                    <a:pt x="2044700" y="685800"/>
                  </a:lnTo>
                  <a:lnTo>
                    <a:pt x="2044700" y="685800"/>
                  </a:lnTo>
                  <a:lnTo>
                    <a:pt x="2057400" y="711200"/>
                  </a:lnTo>
                  <a:lnTo>
                    <a:pt x="2070100" y="711200"/>
                  </a:lnTo>
                  <a:lnTo>
                    <a:pt x="2070100" y="711200"/>
                  </a:lnTo>
                  <a:lnTo>
                    <a:pt x="2082800" y="711200"/>
                  </a:lnTo>
                  <a:lnTo>
                    <a:pt x="2108200" y="723900"/>
                  </a:lnTo>
                  <a:lnTo>
                    <a:pt x="2120900" y="723900"/>
                  </a:lnTo>
                  <a:lnTo>
                    <a:pt x="2108200" y="736600"/>
                  </a:lnTo>
                  <a:lnTo>
                    <a:pt x="2120900" y="736600"/>
                  </a:lnTo>
                  <a:lnTo>
                    <a:pt x="2120900" y="736600"/>
                  </a:lnTo>
                  <a:lnTo>
                    <a:pt x="2133600" y="736600"/>
                  </a:lnTo>
                  <a:lnTo>
                    <a:pt x="2133600" y="736600"/>
                  </a:lnTo>
                  <a:lnTo>
                    <a:pt x="2146300" y="736600"/>
                  </a:lnTo>
                  <a:lnTo>
                    <a:pt x="2146300" y="762000"/>
                  </a:lnTo>
                  <a:lnTo>
                    <a:pt x="2159000" y="762000"/>
                  </a:lnTo>
                  <a:lnTo>
                    <a:pt x="2159000" y="762000"/>
                  </a:lnTo>
                  <a:lnTo>
                    <a:pt x="2171700" y="762000"/>
                  </a:lnTo>
                  <a:lnTo>
                    <a:pt x="2184400" y="774700"/>
                  </a:lnTo>
                  <a:lnTo>
                    <a:pt x="2184400" y="774700"/>
                  </a:lnTo>
                  <a:lnTo>
                    <a:pt x="2184400" y="774700"/>
                  </a:lnTo>
                  <a:lnTo>
                    <a:pt x="2209800" y="774700"/>
                  </a:lnTo>
                  <a:lnTo>
                    <a:pt x="2209800" y="774700"/>
                  </a:lnTo>
                  <a:lnTo>
                    <a:pt x="2235200" y="774700"/>
                  </a:lnTo>
                  <a:lnTo>
                    <a:pt x="2222500" y="787400"/>
                  </a:lnTo>
                  <a:lnTo>
                    <a:pt x="2222500" y="800100"/>
                  </a:lnTo>
                  <a:lnTo>
                    <a:pt x="2235200" y="800100"/>
                  </a:lnTo>
                  <a:lnTo>
                    <a:pt x="2260600" y="800100"/>
                  </a:lnTo>
                  <a:lnTo>
                    <a:pt x="2260600" y="800100"/>
                  </a:lnTo>
                  <a:lnTo>
                    <a:pt x="2273300" y="800100"/>
                  </a:lnTo>
                  <a:lnTo>
                    <a:pt x="2298700" y="812800"/>
                  </a:lnTo>
                  <a:lnTo>
                    <a:pt x="2298700" y="812800"/>
                  </a:lnTo>
                  <a:lnTo>
                    <a:pt x="2298700" y="812800"/>
                  </a:lnTo>
                  <a:lnTo>
                    <a:pt x="2324100" y="825500"/>
                  </a:lnTo>
                  <a:lnTo>
                    <a:pt x="2311400" y="838200"/>
                  </a:lnTo>
                  <a:lnTo>
                    <a:pt x="2324100" y="838200"/>
                  </a:lnTo>
                  <a:lnTo>
                    <a:pt x="2349500" y="838200"/>
                  </a:lnTo>
                  <a:lnTo>
                    <a:pt x="2362200" y="838200"/>
                  </a:lnTo>
                  <a:lnTo>
                    <a:pt x="2362200" y="838200"/>
                  </a:lnTo>
                  <a:lnTo>
                    <a:pt x="2374900" y="838200"/>
                  </a:lnTo>
                  <a:lnTo>
                    <a:pt x="2387600" y="838200"/>
                  </a:lnTo>
                  <a:lnTo>
                    <a:pt x="2387600" y="838200"/>
                  </a:lnTo>
                  <a:lnTo>
                    <a:pt x="2387600" y="825500"/>
                  </a:lnTo>
                  <a:lnTo>
                    <a:pt x="2387600" y="825500"/>
                  </a:lnTo>
                  <a:lnTo>
                    <a:pt x="2413000" y="812800"/>
                  </a:lnTo>
                  <a:lnTo>
                    <a:pt x="2400300" y="812800"/>
                  </a:lnTo>
                  <a:lnTo>
                    <a:pt x="2400300" y="812800"/>
                  </a:lnTo>
                  <a:lnTo>
                    <a:pt x="2387600" y="812800"/>
                  </a:lnTo>
                  <a:lnTo>
                    <a:pt x="23876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400300" y="787400"/>
                  </a:lnTo>
                  <a:lnTo>
                    <a:pt x="2400300" y="787400"/>
                  </a:lnTo>
                  <a:lnTo>
                    <a:pt x="2413000" y="787400"/>
                  </a:lnTo>
                  <a:lnTo>
                    <a:pt x="2438400" y="749300"/>
                  </a:lnTo>
                  <a:lnTo>
                    <a:pt x="2438400" y="736600"/>
                  </a:lnTo>
                  <a:lnTo>
                    <a:pt x="2438400" y="736600"/>
                  </a:lnTo>
                  <a:lnTo>
                    <a:pt x="2501900" y="736600"/>
                  </a:lnTo>
                  <a:lnTo>
                    <a:pt x="2514600" y="711200"/>
                  </a:lnTo>
                  <a:lnTo>
                    <a:pt x="2527300" y="723900"/>
                  </a:lnTo>
                  <a:lnTo>
                    <a:pt x="2540000" y="711200"/>
                  </a:lnTo>
                  <a:lnTo>
                    <a:pt x="2552700" y="711200"/>
                  </a:lnTo>
                  <a:lnTo>
                    <a:pt x="2552700" y="723900"/>
                  </a:lnTo>
                  <a:lnTo>
                    <a:pt x="2578100" y="723900"/>
                  </a:lnTo>
                  <a:lnTo>
                    <a:pt x="2590800" y="711200"/>
                  </a:lnTo>
                  <a:lnTo>
                    <a:pt x="2578100" y="698500"/>
                  </a:lnTo>
                  <a:lnTo>
                    <a:pt x="2565400" y="698500"/>
                  </a:lnTo>
                  <a:lnTo>
                    <a:pt x="2565400" y="698500"/>
                  </a:lnTo>
                  <a:lnTo>
                    <a:pt x="2590800" y="685800"/>
                  </a:lnTo>
                  <a:lnTo>
                    <a:pt x="2628900" y="685800"/>
                  </a:lnTo>
                  <a:lnTo>
                    <a:pt x="2616200" y="698500"/>
                  </a:lnTo>
                  <a:lnTo>
                    <a:pt x="2616200" y="698500"/>
                  </a:lnTo>
                  <a:lnTo>
                    <a:pt x="2743200" y="723900"/>
                  </a:lnTo>
                  <a:lnTo>
                    <a:pt x="2743200" y="723900"/>
                  </a:lnTo>
                  <a:lnTo>
                    <a:pt x="2755900" y="736600"/>
                  </a:lnTo>
                  <a:lnTo>
                    <a:pt x="2768600" y="736600"/>
                  </a:lnTo>
                  <a:lnTo>
                    <a:pt x="2755900" y="736600"/>
                  </a:lnTo>
                  <a:lnTo>
                    <a:pt x="2755900" y="736600"/>
                  </a:lnTo>
                  <a:lnTo>
                    <a:pt x="2692400" y="723900"/>
                  </a:lnTo>
                  <a:lnTo>
                    <a:pt x="2692400" y="736600"/>
                  </a:lnTo>
                  <a:lnTo>
                    <a:pt x="2705100" y="736600"/>
                  </a:lnTo>
                  <a:lnTo>
                    <a:pt x="2692400" y="749300"/>
                  </a:lnTo>
                  <a:lnTo>
                    <a:pt x="2705100" y="762000"/>
                  </a:lnTo>
                  <a:lnTo>
                    <a:pt x="2679700" y="812800"/>
                  </a:lnTo>
                  <a:lnTo>
                    <a:pt x="2667000" y="812800"/>
                  </a:lnTo>
                  <a:lnTo>
                    <a:pt x="2667000" y="812800"/>
                  </a:lnTo>
                  <a:lnTo>
                    <a:pt x="2679700" y="812800"/>
                  </a:lnTo>
                  <a:lnTo>
                    <a:pt x="2667000" y="812800"/>
                  </a:lnTo>
                  <a:lnTo>
                    <a:pt x="2679700" y="812800"/>
                  </a:lnTo>
                  <a:lnTo>
                    <a:pt x="2679700" y="825500"/>
                  </a:lnTo>
                  <a:lnTo>
                    <a:pt x="2679700" y="825500"/>
                  </a:lnTo>
                  <a:lnTo>
                    <a:pt x="2692400" y="838200"/>
                  </a:lnTo>
                  <a:lnTo>
                    <a:pt x="2705100" y="838200"/>
                  </a:lnTo>
                  <a:lnTo>
                    <a:pt x="2705100" y="850900"/>
                  </a:lnTo>
                  <a:lnTo>
                    <a:pt x="2717800" y="850900"/>
                  </a:lnTo>
                  <a:lnTo>
                    <a:pt x="2705100" y="863600"/>
                  </a:lnTo>
                  <a:lnTo>
                    <a:pt x="2692400" y="863600"/>
                  </a:lnTo>
                  <a:lnTo>
                    <a:pt x="2692400" y="863600"/>
                  </a:lnTo>
                  <a:lnTo>
                    <a:pt x="2705100" y="863600"/>
                  </a:lnTo>
                  <a:lnTo>
                    <a:pt x="2692400" y="863600"/>
                  </a:lnTo>
                  <a:lnTo>
                    <a:pt x="2692400" y="876300"/>
                  </a:lnTo>
                  <a:lnTo>
                    <a:pt x="2692400" y="889000"/>
                  </a:lnTo>
                  <a:lnTo>
                    <a:pt x="2692400" y="889000"/>
                  </a:lnTo>
                  <a:lnTo>
                    <a:pt x="2679700" y="889000"/>
                  </a:lnTo>
                  <a:lnTo>
                    <a:pt x="2692400" y="901700"/>
                  </a:lnTo>
                  <a:lnTo>
                    <a:pt x="2679700" y="914400"/>
                  </a:lnTo>
                  <a:lnTo>
                    <a:pt x="2692400" y="914400"/>
                  </a:lnTo>
                  <a:lnTo>
                    <a:pt x="2692400" y="914400"/>
                  </a:lnTo>
                  <a:lnTo>
                    <a:pt x="2730500" y="914400"/>
                  </a:lnTo>
                  <a:lnTo>
                    <a:pt x="2730500" y="927100"/>
                  </a:lnTo>
                  <a:lnTo>
                    <a:pt x="2730500" y="927100"/>
                  </a:lnTo>
                  <a:lnTo>
                    <a:pt x="2743200" y="914400"/>
                  </a:lnTo>
                  <a:lnTo>
                    <a:pt x="2755900" y="914400"/>
                  </a:lnTo>
                  <a:lnTo>
                    <a:pt x="2743200" y="927100"/>
                  </a:lnTo>
                  <a:lnTo>
                    <a:pt x="2730500" y="927100"/>
                  </a:lnTo>
                  <a:lnTo>
                    <a:pt x="2730500" y="927100"/>
                  </a:lnTo>
                  <a:lnTo>
                    <a:pt x="2743200" y="939800"/>
                  </a:lnTo>
                  <a:lnTo>
                    <a:pt x="2730500" y="939800"/>
                  </a:lnTo>
                  <a:lnTo>
                    <a:pt x="2730500" y="952500"/>
                  </a:lnTo>
                  <a:lnTo>
                    <a:pt x="2705100" y="952500"/>
                  </a:lnTo>
                  <a:lnTo>
                    <a:pt x="2705100" y="952500"/>
                  </a:lnTo>
                  <a:lnTo>
                    <a:pt x="2679700" y="952500"/>
                  </a:lnTo>
                  <a:lnTo>
                    <a:pt x="2679700" y="952500"/>
                  </a:lnTo>
                  <a:lnTo>
                    <a:pt x="2654300" y="952500"/>
                  </a:lnTo>
                  <a:lnTo>
                    <a:pt x="2654300" y="965200"/>
                  </a:lnTo>
                  <a:lnTo>
                    <a:pt x="2654300" y="952500"/>
                  </a:lnTo>
                  <a:lnTo>
                    <a:pt x="2641600" y="965200"/>
                  </a:lnTo>
                  <a:lnTo>
                    <a:pt x="2654300" y="965200"/>
                  </a:lnTo>
                  <a:lnTo>
                    <a:pt x="2641600" y="965200"/>
                  </a:lnTo>
                  <a:lnTo>
                    <a:pt x="2641600" y="977900"/>
                  </a:lnTo>
                  <a:lnTo>
                    <a:pt x="2641600" y="977900"/>
                  </a:lnTo>
                  <a:lnTo>
                    <a:pt x="2628900" y="1003300"/>
                  </a:lnTo>
                  <a:lnTo>
                    <a:pt x="2654300" y="1003300"/>
                  </a:lnTo>
                  <a:lnTo>
                    <a:pt x="2641600" y="1003300"/>
                  </a:lnTo>
                  <a:lnTo>
                    <a:pt x="2654300" y="1016000"/>
                  </a:lnTo>
                  <a:lnTo>
                    <a:pt x="2679700" y="1016000"/>
                  </a:lnTo>
                  <a:lnTo>
                    <a:pt x="2667000" y="1028700"/>
                  </a:lnTo>
                  <a:lnTo>
                    <a:pt x="2654300" y="1028700"/>
                  </a:lnTo>
                  <a:lnTo>
                    <a:pt x="2654300" y="1028700"/>
                  </a:lnTo>
                  <a:lnTo>
                    <a:pt x="2641600" y="1028700"/>
                  </a:lnTo>
                  <a:lnTo>
                    <a:pt x="2628900" y="1054100"/>
                  </a:lnTo>
                  <a:lnTo>
                    <a:pt x="2641600" y="1066800"/>
                  </a:lnTo>
                  <a:lnTo>
                    <a:pt x="2628900" y="1066800"/>
                  </a:lnTo>
                  <a:lnTo>
                    <a:pt x="2641600" y="1066800"/>
                  </a:lnTo>
                  <a:lnTo>
                    <a:pt x="2628900" y="1079500"/>
                  </a:lnTo>
                  <a:lnTo>
                    <a:pt x="2641600" y="1079500"/>
                  </a:lnTo>
                  <a:lnTo>
                    <a:pt x="2616200" y="1079500"/>
                  </a:lnTo>
                  <a:lnTo>
                    <a:pt x="2641600" y="1079500"/>
                  </a:lnTo>
                  <a:lnTo>
                    <a:pt x="2641600" y="1092200"/>
                  </a:lnTo>
                  <a:lnTo>
                    <a:pt x="2667000" y="1092200"/>
                  </a:lnTo>
                  <a:lnTo>
                    <a:pt x="2667000" y="1092200"/>
                  </a:lnTo>
                  <a:lnTo>
                    <a:pt x="2692400" y="1092200"/>
                  </a:lnTo>
                  <a:lnTo>
                    <a:pt x="2692400" y="1079500"/>
                  </a:lnTo>
                  <a:lnTo>
                    <a:pt x="2705100" y="1092200"/>
                  </a:lnTo>
                  <a:lnTo>
                    <a:pt x="2692400" y="1092200"/>
                  </a:lnTo>
                  <a:lnTo>
                    <a:pt x="2705100" y="1092200"/>
                  </a:lnTo>
                  <a:lnTo>
                    <a:pt x="2717800" y="1104900"/>
                  </a:lnTo>
                  <a:lnTo>
                    <a:pt x="2730500" y="1104900"/>
                  </a:lnTo>
                  <a:lnTo>
                    <a:pt x="2730500" y="1104900"/>
                  </a:lnTo>
                  <a:lnTo>
                    <a:pt x="2730500" y="1130300"/>
                  </a:lnTo>
                  <a:lnTo>
                    <a:pt x="2717800" y="1130300"/>
                  </a:lnTo>
                  <a:lnTo>
                    <a:pt x="2730500" y="1130300"/>
                  </a:lnTo>
                  <a:lnTo>
                    <a:pt x="2743200" y="1130300"/>
                  </a:lnTo>
                  <a:lnTo>
                    <a:pt x="2743200" y="1130300"/>
                  </a:lnTo>
                  <a:lnTo>
                    <a:pt x="2743200" y="1130300"/>
                  </a:lnTo>
                  <a:lnTo>
                    <a:pt x="2743200" y="1143000"/>
                  </a:lnTo>
                  <a:lnTo>
                    <a:pt x="2743200" y="1143000"/>
                  </a:lnTo>
                  <a:lnTo>
                    <a:pt x="2717800" y="1155700"/>
                  </a:lnTo>
                  <a:lnTo>
                    <a:pt x="2730500" y="1155700"/>
                  </a:lnTo>
                  <a:lnTo>
                    <a:pt x="2743200" y="1155700"/>
                  </a:lnTo>
                  <a:lnTo>
                    <a:pt x="2755900" y="1155700"/>
                  </a:lnTo>
                  <a:lnTo>
                    <a:pt x="2743200" y="1168400"/>
                  </a:lnTo>
                  <a:lnTo>
                    <a:pt x="2730500" y="1168400"/>
                  </a:lnTo>
                  <a:lnTo>
                    <a:pt x="2755900" y="1168400"/>
                  </a:lnTo>
                  <a:lnTo>
                    <a:pt x="2743200" y="1181100"/>
                  </a:lnTo>
                  <a:lnTo>
                    <a:pt x="2743200" y="1181100"/>
                  </a:lnTo>
                  <a:lnTo>
                    <a:pt x="2743200" y="1181100"/>
                  </a:lnTo>
                  <a:lnTo>
                    <a:pt x="2794000" y="1193800"/>
                  </a:lnTo>
                  <a:lnTo>
                    <a:pt x="2794000" y="1206500"/>
                  </a:lnTo>
                  <a:lnTo>
                    <a:pt x="2781300" y="1193800"/>
                  </a:lnTo>
                  <a:lnTo>
                    <a:pt x="2781300" y="1193800"/>
                  </a:lnTo>
                  <a:lnTo>
                    <a:pt x="2755900" y="1206500"/>
                  </a:lnTo>
                  <a:lnTo>
                    <a:pt x="2743200" y="1193800"/>
                  </a:lnTo>
                  <a:lnTo>
                    <a:pt x="2730500" y="1206500"/>
                  </a:lnTo>
                  <a:lnTo>
                    <a:pt x="2705100" y="1219200"/>
                  </a:lnTo>
                  <a:lnTo>
                    <a:pt x="2705100" y="1231900"/>
                  </a:lnTo>
                  <a:lnTo>
                    <a:pt x="2705100" y="1231900"/>
                  </a:lnTo>
                  <a:lnTo>
                    <a:pt x="2705100" y="1244600"/>
                  </a:lnTo>
                  <a:lnTo>
                    <a:pt x="2717800" y="1244600"/>
                  </a:lnTo>
                  <a:lnTo>
                    <a:pt x="2705100" y="1257300"/>
                  </a:lnTo>
                  <a:lnTo>
                    <a:pt x="2692400" y="1257300"/>
                  </a:lnTo>
                  <a:lnTo>
                    <a:pt x="2692400" y="1270000"/>
                  </a:lnTo>
                  <a:lnTo>
                    <a:pt x="2667000" y="1282700"/>
                  </a:lnTo>
                  <a:lnTo>
                    <a:pt x="2667000" y="1282700"/>
                  </a:lnTo>
                  <a:lnTo>
                    <a:pt x="2667000" y="1270000"/>
                  </a:lnTo>
                  <a:lnTo>
                    <a:pt x="2667000" y="1282700"/>
                  </a:lnTo>
                  <a:lnTo>
                    <a:pt x="2654300" y="1282700"/>
                  </a:lnTo>
                  <a:lnTo>
                    <a:pt x="2641600" y="1295400"/>
                  </a:lnTo>
                  <a:lnTo>
                    <a:pt x="2628900" y="1295400"/>
                  </a:lnTo>
                  <a:lnTo>
                    <a:pt x="2628900" y="1295400"/>
                  </a:lnTo>
                  <a:lnTo>
                    <a:pt x="2628900" y="13081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28900" y="1308100"/>
                  </a:lnTo>
                  <a:lnTo>
                    <a:pt x="2616200" y="1320800"/>
                  </a:lnTo>
                  <a:lnTo>
                    <a:pt x="2603500" y="1320800"/>
                  </a:lnTo>
                  <a:lnTo>
                    <a:pt x="2603500" y="1333500"/>
                  </a:lnTo>
                  <a:lnTo>
                    <a:pt x="2590800" y="1333500"/>
                  </a:lnTo>
                  <a:lnTo>
                    <a:pt x="2590800" y="1333500"/>
                  </a:lnTo>
                  <a:lnTo>
                    <a:pt x="2578100" y="1333500"/>
                  </a:lnTo>
                  <a:lnTo>
                    <a:pt x="2578100" y="1333500"/>
                  </a:lnTo>
                  <a:lnTo>
                    <a:pt x="2565400" y="1346200"/>
                  </a:lnTo>
                  <a:lnTo>
                    <a:pt x="2578100" y="1346200"/>
                  </a:lnTo>
                  <a:lnTo>
                    <a:pt x="2578100" y="1346200"/>
                  </a:lnTo>
                  <a:lnTo>
                    <a:pt x="2578100" y="1358900"/>
                  </a:lnTo>
                  <a:lnTo>
                    <a:pt x="2603500" y="1358900"/>
                  </a:lnTo>
                  <a:lnTo>
                    <a:pt x="2603500" y="1358900"/>
                  </a:lnTo>
                  <a:lnTo>
                    <a:pt x="2628900" y="1358900"/>
                  </a:lnTo>
                  <a:lnTo>
                    <a:pt x="2616200" y="1371600"/>
                  </a:lnTo>
                  <a:lnTo>
                    <a:pt x="2616200" y="1371600"/>
                  </a:lnTo>
                  <a:lnTo>
                    <a:pt x="2641600" y="1384300"/>
                  </a:lnTo>
                  <a:lnTo>
                    <a:pt x="2628900" y="1384300"/>
                  </a:lnTo>
                  <a:lnTo>
                    <a:pt x="2628900" y="1397000"/>
                  </a:lnTo>
                  <a:lnTo>
                    <a:pt x="2603500" y="1397000"/>
                  </a:lnTo>
                  <a:lnTo>
                    <a:pt x="2616200" y="1397000"/>
                  </a:lnTo>
                  <a:lnTo>
                    <a:pt x="2616200" y="1409700"/>
                  </a:lnTo>
                  <a:lnTo>
                    <a:pt x="2616200" y="1409700"/>
                  </a:lnTo>
                  <a:lnTo>
                    <a:pt x="2616200" y="1422400"/>
                  </a:lnTo>
                  <a:lnTo>
                    <a:pt x="2616200" y="1435100"/>
                  </a:lnTo>
                  <a:lnTo>
                    <a:pt x="2603500" y="1447800"/>
                  </a:lnTo>
                  <a:lnTo>
                    <a:pt x="2628900" y="1473200"/>
                  </a:lnTo>
                  <a:lnTo>
                    <a:pt x="2616200" y="1460500"/>
                  </a:lnTo>
                  <a:lnTo>
                    <a:pt x="2603500" y="1473200"/>
                  </a:lnTo>
                  <a:lnTo>
                    <a:pt x="2590800" y="1473200"/>
                  </a:lnTo>
                  <a:lnTo>
                    <a:pt x="2590800" y="1485900"/>
                  </a:lnTo>
                  <a:lnTo>
                    <a:pt x="2552700" y="1485900"/>
                  </a:lnTo>
                  <a:lnTo>
                    <a:pt x="2540000" y="1485900"/>
                  </a:lnTo>
                  <a:lnTo>
                    <a:pt x="2527300" y="1473200"/>
                  </a:lnTo>
                  <a:lnTo>
                    <a:pt x="2514600" y="1473200"/>
                  </a:lnTo>
                  <a:lnTo>
                    <a:pt x="2514600" y="1473200"/>
                  </a:lnTo>
                  <a:lnTo>
                    <a:pt x="2514600" y="1473200"/>
                  </a:lnTo>
                  <a:lnTo>
                    <a:pt x="2514600" y="1460500"/>
                  </a:lnTo>
                  <a:lnTo>
                    <a:pt x="2501900" y="1460500"/>
                  </a:lnTo>
                  <a:lnTo>
                    <a:pt x="2489200" y="1460500"/>
                  </a:lnTo>
                  <a:lnTo>
                    <a:pt x="2463800" y="1460500"/>
                  </a:lnTo>
                  <a:lnTo>
                    <a:pt x="2463800" y="1460500"/>
                  </a:lnTo>
                  <a:lnTo>
                    <a:pt x="2451100" y="1460500"/>
                  </a:lnTo>
                  <a:lnTo>
                    <a:pt x="2451100" y="1447800"/>
                  </a:lnTo>
                  <a:lnTo>
                    <a:pt x="2451100" y="1435100"/>
                  </a:lnTo>
                  <a:lnTo>
                    <a:pt x="2451100" y="1435100"/>
                  </a:lnTo>
                  <a:lnTo>
                    <a:pt x="2438400" y="1422400"/>
                  </a:lnTo>
                  <a:lnTo>
                    <a:pt x="2451100" y="1422400"/>
                  </a:lnTo>
                  <a:lnTo>
                    <a:pt x="2438400" y="1422400"/>
                  </a:lnTo>
                  <a:lnTo>
                    <a:pt x="2438400" y="1422400"/>
                  </a:lnTo>
                  <a:lnTo>
                    <a:pt x="2438400" y="1409700"/>
                  </a:lnTo>
                  <a:lnTo>
                    <a:pt x="2438400" y="1397000"/>
                  </a:lnTo>
                  <a:lnTo>
                    <a:pt x="2425700" y="1397000"/>
                  </a:lnTo>
                  <a:lnTo>
                    <a:pt x="2438400" y="1397000"/>
                  </a:lnTo>
                  <a:lnTo>
                    <a:pt x="2387600" y="1397000"/>
                  </a:lnTo>
                  <a:lnTo>
                    <a:pt x="2387600" y="1397000"/>
                  </a:lnTo>
                  <a:lnTo>
                    <a:pt x="2362200" y="1397000"/>
                  </a:lnTo>
                  <a:lnTo>
                    <a:pt x="2336800" y="1371600"/>
                  </a:lnTo>
                  <a:lnTo>
                    <a:pt x="2349500" y="1371600"/>
                  </a:lnTo>
                  <a:lnTo>
                    <a:pt x="2349500" y="1371600"/>
                  </a:lnTo>
                  <a:lnTo>
                    <a:pt x="2324100" y="1358900"/>
                  </a:lnTo>
                  <a:lnTo>
                    <a:pt x="2324100" y="1358900"/>
                  </a:lnTo>
                  <a:lnTo>
                    <a:pt x="2324100" y="1358900"/>
                  </a:lnTo>
                  <a:lnTo>
                    <a:pt x="2247900" y="1346200"/>
                  </a:lnTo>
                  <a:lnTo>
                    <a:pt x="2247900" y="1333500"/>
                  </a:lnTo>
                  <a:lnTo>
                    <a:pt x="2235200" y="1333500"/>
                  </a:lnTo>
                  <a:lnTo>
                    <a:pt x="2209800" y="1333500"/>
                  </a:lnTo>
                  <a:lnTo>
                    <a:pt x="2184400" y="1333500"/>
                  </a:lnTo>
                  <a:lnTo>
                    <a:pt x="2184400" y="1320800"/>
                  </a:lnTo>
                  <a:lnTo>
                    <a:pt x="2171700" y="1308100"/>
                  </a:lnTo>
                  <a:lnTo>
                    <a:pt x="2146300" y="1295400"/>
                  </a:lnTo>
                  <a:lnTo>
                    <a:pt x="2146300" y="1295400"/>
                  </a:lnTo>
                  <a:lnTo>
                    <a:pt x="2146300" y="1295400"/>
                  </a:lnTo>
                  <a:lnTo>
                    <a:pt x="2108200" y="1295400"/>
                  </a:lnTo>
                  <a:lnTo>
                    <a:pt x="2095500" y="1295400"/>
                  </a:lnTo>
                  <a:lnTo>
                    <a:pt x="2057400" y="1282700"/>
                  </a:lnTo>
                  <a:lnTo>
                    <a:pt x="2057400" y="1270000"/>
                  </a:lnTo>
                  <a:lnTo>
                    <a:pt x="2032000" y="1270000"/>
                  </a:lnTo>
                  <a:lnTo>
                    <a:pt x="2006600" y="1257300"/>
                  </a:lnTo>
                  <a:lnTo>
                    <a:pt x="2006600" y="1244600"/>
                  </a:lnTo>
                  <a:lnTo>
                    <a:pt x="1993900" y="1244600"/>
                  </a:lnTo>
                  <a:lnTo>
                    <a:pt x="2006600" y="1244600"/>
                  </a:lnTo>
                  <a:lnTo>
                    <a:pt x="1993900" y="1244600"/>
                  </a:lnTo>
                  <a:lnTo>
                    <a:pt x="1993900" y="1231900"/>
                  </a:lnTo>
                  <a:lnTo>
                    <a:pt x="1993900" y="1244600"/>
                  </a:lnTo>
                  <a:lnTo>
                    <a:pt x="1968500" y="1244600"/>
                  </a:lnTo>
                  <a:lnTo>
                    <a:pt x="1955800" y="1244600"/>
                  </a:lnTo>
                  <a:lnTo>
                    <a:pt x="1968500" y="1270000"/>
                  </a:lnTo>
                  <a:lnTo>
                    <a:pt x="1968500" y="1295400"/>
                  </a:lnTo>
                  <a:lnTo>
                    <a:pt x="1993900" y="1308100"/>
                  </a:lnTo>
                  <a:lnTo>
                    <a:pt x="2006600" y="1333500"/>
                  </a:lnTo>
                  <a:lnTo>
                    <a:pt x="2044700" y="1346200"/>
                  </a:lnTo>
                  <a:lnTo>
                    <a:pt x="2057400" y="1358900"/>
                  </a:lnTo>
                  <a:lnTo>
                    <a:pt x="2070100" y="1397000"/>
                  </a:lnTo>
                  <a:lnTo>
                    <a:pt x="2070100" y="1409700"/>
                  </a:lnTo>
                  <a:lnTo>
                    <a:pt x="2032000" y="1409700"/>
                  </a:lnTo>
                  <a:lnTo>
                    <a:pt x="1993900" y="1409700"/>
                  </a:lnTo>
                  <a:lnTo>
                    <a:pt x="1981200" y="1422400"/>
                  </a:lnTo>
                  <a:lnTo>
                    <a:pt x="1955800" y="1409700"/>
                  </a:lnTo>
                  <a:lnTo>
                    <a:pt x="1854200" y="1422400"/>
                  </a:lnTo>
                  <a:lnTo>
                    <a:pt x="1841500" y="1422400"/>
                  </a:lnTo>
                  <a:lnTo>
                    <a:pt x="1828800" y="1422400"/>
                  </a:lnTo>
                  <a:lnTo>
                    <a:pt x="1816100" y="1422400"/>
                  </a:lnTo>
                  <a:lnTo>
                    <a:pt x="1803400" y="1422400"/>
                  </a:lnTo>
                  <a:lnTo>
                    <a:pt x="1790700" y="1422400"/>
                  </a:lnTo>
                  <a:lnTo>
                    <a:pt x="1790700" y="1435100"/>
                  </a:lnTo>
                  <a:lnTo>
                    <a:pt x="1778000" y="1435100"/>
                  </a:lnTo>
                  <a:lnTo>
                    <a:pt x="1765300" y="1435100"/>
                  </a:lnTo>
                  <a:lnTo>
                    <a:pt x="1752600" y="1435100"/>
                  </a:lnTo>
                  <a:lnTo>
                    <a:pt x="1739900" y="1435100"/>
                  </a:lnTo>
                  <a:lnTo>
                    <a:pt x="1739900" y="1447800"/>
                  </a:lnTo>
                  <a:lnTo>
                    <a:pt x="1727200" y="1447800"/>
                  </a:lnTo>
                  <a:lnTo>
                    <a:pt x="1714500" y="1460500"/>
                  </a:lnTo>
                  <a:lnTo>
                    <a:pt x="1714500" y="1460500"/>
                  </a:lnTo>
                  <a:lnTo>
                    <a:pt x="1701800" y="1473200"/>
                  </a:lnTo>
                  <a:lnTo>
                    <a:pt x="1701800" y="1473200"/>
                  </a:lnTo>
                  <a:lnTo>
                    <a:pt x="1689100" y="1473200"/>
                  </a:lnTo>
                  <a:lnTo>
                    <a:pt x="1689100" y="1473200"/>
                  </a:lnTo>
                  <a:lnTo>
                    <a:pt x="1663700" y="1473200"/>
                  </a:lnTo>
                  <a:lnTo>
                    <a:pt x="1663700" y="1460500"/>
                  </a:lnTo>
                  <a:lnTo>
                    <a:pt x="1587500" y="1460500"/>
                  </a:lnTo>
                  <a:lnTo>
                    <a:pt x="1587500" y="1447800"/>
                  </a:lnTo>
                  <a:lnTo>
                    <a:pt x="1562100" y="1435100"/>
                  </a:lnTo>
                  <a:lnTo>
                    <a:pt x="1549400" y="1435100"/>
                  </a:lnTo>
                  <a:lnTo>
                    <a:pt x="1485900" y="1435100"/>
                  </a:lnTo>
                  <a:lnTo>
                    <a:pt x="1473200" y="1422400"/>
                  </a:lnTo>
                  <a:lnTo>
                    <a:pt x="1473200" y="1409700"/>
                  </a:lnTo>
                  <a:lnTo>
                    <a:pt x="1473200" y="1397000"/>
                  </a:lnTo>
                  <a:lnTo>
                    <a:pt x="1460500" y="1397000"/>
                  </a:lnTo>
                  <a:lnTo>
                    <a:pt x="1460500" y="1409700"/>
                  </a:lnTo>
                  <a:lnTo>
                    <a:pt x="1409700" y="1409700"/>
                  </a:lnTo>
                  <a:lnTo>
                    <a:pt x="1397000" y="1409700"/>
                  </a:lnTo>
                  <a:lnTo>
                    <a:pt x="1333500" y="1397000"/>
                  </a:lnTo>
                  <a:lnTo>
                    <a:pt x="1333500" y="1397000"/>
                  </a:lnTo>
                  <a:lnTo>
                    <a:pt x="1308100" y="1397000"/>
                  </a:lnTo>
                  <a:lnTo>
                    <a:pt x="1295400" y="1397000"/>
                  </a:lnTo>
                  <a:lnTo>
                    <a:pt x="1295400" y="1384300"/>
                  </a:lnTo>
                  <a:lnTo>
                    <a:pt x="1295400" y="1371600"/>
                  </a:lnTo>
                  <a:lnTo>
                    <a:pt x="1295400" y="1371600"/>
                  </a:lnTo>
                  <a:lnTo>
                    <a:pt x="1282700" y="1371600"/>
                  </a:lnTo>
                  <a:lnTo>
                    <a:pt x="1282700" y="1371600"/>
                  </a:lnTo>
                  <a:lnTo>
                    <a:pt x="1270000" y="1371600"/>
                  </a:lnTo>
                  <a:lnTo>
                    <a:pt x="1270000" y="1358900"/>
                  </a:lnTo>
                  <a:lnTo>
                    <a:pt x="1257300" y="1358900"/>
                  </a:lnTo>
                  <a:lnTo>
                    <a:pt x="1231900" y="1409700"/>
                  </a:lnTo>
                  <a:lnTo>
                    <a:pt x="1219200" y="1409700"/>
                  </a:lnTo>
                  <a:lnTo>
                    <a:pt x="1219200" y="1422400"/>
                  </a:lnTo>
                  <a:lnTo>
                    <a:pt x="1206500" y="1409700"/>
                  </a:lnTo>
                  <a:lnTo>
                    <a:pt x="1206500" y="1409700"/>
                  </a:lnTo>
                  <a:lnTo>
                    <a:pt x="1181100" y="1409700"/>
                  </a:lnTo>
                  <a:lnTo>
                    <a:pt x="1181100" y="1409700"/>
                  </a:lnTo>
                  <a:lnTo>
                    <a:pt x="1155700" y="1409700"/>
                  </a:lnTo>
                  <a:lnTo>
                    <a:pt x="1155700" y="1409700"/>
                  </a:lnTo>
                  <a:lnTo>
                    <a:pt x="1143000" y="1409700"/>
                  </a:lnTo>
                  <a:lnTo>
                    <a:pt x="1143000" y="1409700"/>
                  </a:lnTo>
                  <a:lnTo>
                    <a:pt x="1130300" y="1409700"/>
                  </a:lnTo>
                  <a:lnTo>
                    <a:pt x="1130300" y="1409700"/>
                  </a:lnTo>
                  <a:lnTo>
                    <a:pt x="1130300" y="1409700"/>
                  </a:lnTo>
                  <a:lnTo>
                    <a:pt x="1104900" y="1409700"/>
                  </a:lnTo>
                  <a:lnTo>
                    <a:pt x="1104900" y="1409700"/>
                  </a:lnTo>
                  <a:lnTo>
                    <a:pt x="1079500" y="1397000"/>
                  </a:lnTo>
                  <a:lnTo>
                    <a:pt x="1066800" y="1397000"/>
                  </a:lnTo>
                  <a:lnTo>
                    <a:pt x="1028700" y="1397000"/>
                  </a:lnTo>
                  <a:lnTo>
                    <a:pt x="1041400" y="1384300"/>
                  </a:lnTo>
                  <a:lnTo>
                    <a:pt x="1016000" y="1384300"/>
                  </a:lnTo>
                  <a:lnTo>
                    <a:pt x="1003300" y="1384300"/>
                  </a:lnTo>
                  <a:lnTo>
                    <a:pt x="977900" y="1384300"/>
                  </a:lnTo>
                  <a:lnTo>
                    <a:pt x="977900" y="1384300"/>
                  </a:lnTo>
                  <a:lnTo>
                    <a:pt x="977900" y="1397000"/>
                  </a:lnTo>
                  <a:lnTo>
                    <a:pt x="965200" y="1409700"/>
                  </a:lnTo>
                  <a:lnTo>
                    <a:pt x="965200" y="1422400"/>
                  </a:lnTo>
                  <a:lnTo>
                    <a:pt x="965200" y="1422400"/>
                  </a:lnTo>
                  <a:lnTo>
                    <a:pt x="952500" y="1409700"/>
                  </a:lnTo>
                  <a:lnTo>
                    <a:pt x="927100" y="1409700"/>
                  </a:lnTo>
                  <a:lnTo>
                    <a:pt x="914400" y="1397000"/>
                  </a:lnTo>
                  <a:lnTo>
                    <a:pt x="927100" y="1397000"/>
                  </a:lnTo>
                  <a:lnTo>
                    <a:pt x="901700" y="1384300"/>
                  </a:lnTo>
                  <a:lnTo>
                    <a:pt x="901700" y="1384300"/>
                  </a:lnTo>
                  <a:lnTo>
                    <a:pt x="901700" y="1371600"/>
                  </a:lnTo>
                  <a:lnTo>
                    <a:pt x="889000" y="1371600"/>
                  </a:lnTo>
                  <a:lnTo>
                    <a:pt x="901700" y="1358900"/>
                  </a:lnTo>
                  <a:lnTo>
                    <a:pt x="889000" y="1358900"/>
                  </a:lnTo>
                  <a:lnTo>
                    <a:pt x="901700" y="1346200"/>
                  </a:lnTo>
                  <a:lnTo>
                    <a:pt x="901700" y="1346200"/>
                  </a:lnTo>
                  <a:lnTo>
                    <a:pt x="901700" y="1333500"/>
                  </a:lnTo>
                  <a:lnTo>
                    <a:pt x="889000" y="1333500"/>
                  </a:lnTo>
                  <a:lnTo>
                    <a:pt x="876300" y="1333500"/>
                  </a:lnTo>
                  <a:lnTo>
                    <a:pt x="876300" y="1346200"/>
                  </a:lnTo>
                  <a:lnTo>
                    <a:pt x="876300" y="1346200"/>
                  </a:lnTo>
                  <a:lnTo>
                    <a:pt x="863600" y="1358900"/>
                  </a:lnTo>
                  <a:lnTo>
                    <a:pt x="876300" y="13589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863600" y="1371600"/>
                  </a:lnTo>
                  <a:lnTo>
                    <a:pt x="838200" y="1371600"/>
                  </a:lnTo>
                  <a:lnTo>
                    <a:pt x="825500" y="1371600"/>
                  </a:lnTo>
                  <a:lnTo>
                    <a:pt x="812800" y="1346200"/>
                  </a:lnTo>
                  <a:lnTo>
                    <a:pt x="762000" y="1346200"/>
                  </a:lnTo>
                  <a:lnTo>
                    <a:pt x="762000" y="1358900"/>
                  </a:lnTo>
                  <a:lnTo>
                    <a:pt x="749300" y="1358900"/>
                  </a:lnTo>
                  <a:lnTo>
                    <a:pt x="736600" y="1346200"/>
                  </a:lnTo>
                  <a:lnTo>
                    <a:pt x="736600" y="1346200"/>
                  </a:lnTo>
                  <a:lnTo>
                    <a:pt x="723900" y="1346200"/>
                  </a:lnTo>
                  <a:lnTo>
                    <a:pt x="723900" y="1333500"/>
                  </a:lnTo>
                  <a:lnTo>
                    <a:pt x="723900" y="1333500"/>
                  </a:lnTo>
                  <a:lnTo>
                    <a:pt x="723900" y="1320800"/>
                  </a:lnTo>
                  <a:lnTo>
                    <a:pt x="711200" y="1320800"/>
                  </a:lnTo>
                  <a:lnTo>
                    <a:pt x="698500" y="1320800"/>
                  </a:lnTo>
                  <a:lnTo>
                    <a:pt x="685800" y="1320800"/>
                  </a:lnTo>
                  <a:lnTo>
                    <a:pt x="685800" y="1320800"/>
                  </a:lnTo>
                  <a:lnTo>
                    <a:pt x="673100" y="1320800"/>
                  </a:lnTo>
                  <a:lnTo>
                    <a:pt x="685800" y="1308100"/>
                  </a:lnTo>
                  <a:lnTo>
                    <a:pt x="698500" y="1308100"/>
                  </a:lnTo>
                  <a:lnTo>
                    <a:pt x="698500" y="1295400"/>
                  </a:lnTo>
                  <a:lnTo>
                    <a:pt x="711200" y="1295400"/>
                  </a:lnTo>
                  <a:lnTo>
                    <a:pt x="723900" y="1270000"/>
                  </a:lnTo>
                  <a:lnTo>
                    <a:pt x="698500" y="1270000"/>
                  </a:lnTo>
                  <a:lnTo>
                    <a:pt x="685800" y="1270000"/>
                  </a:lnTo>
                  <a:lnTo>
                    <a:pt x="647700" y="1257300"/>
                  </a:lnTo>
                  <a:lnTo>
                    <a:pt x="660400" y="1244600"/>
                  </a:lnTo>
                  <a:lnTo>
                    <a:pt x="622300" y="1244600"/>
                  </a:lnTo>
                  <a:lnTo>
                    <a:pt x="609600" y="1257300"/>
                  </a:lnTo>
                  <a:lnTo>
                    <a:pt x="609600" y="1257300"/>
                  </a:lnTo>
                  <a:lnTo>
                    <a:pt x="571500" y="1257300"/>
                  </a:lnTo>
                  <a:lnTo>
                    <a:pt x="558800" y="1244600"/>
                  </a:lnTo>
                  <a:lnTo>
                    <a:pt x="558800" y="1257300"/>
                  </a:lnTo>
                  <a:lnTo>
                    <a:pt x="546100" y="1257300"/>
                  </a:lnTo>
                  <a:lnTo>
                    <a:pt x="546100" y="1257300"/>
                  </a:lnTo>
                  <a:lnTo>
                    <a:pt x="533400" y="1270000"/>
                  </a:lnTo>
                  <a:lnTo>
                    <a:pt x="520700" y="1270000"/>
                  </a:lnTo>
                  <a:lnTo>
                    <a:pt x="520700" y="1270000"/>
                  </a:lnTo>
                  <a:lnTo>
                    <a:pt x="508000" y="1270000"/>
                  </a:lnTo>
                  <a:lnTo>
                    <a:pt x="508000" y="1270000"/>
                  </a:lnTo>
                  <a:lnTo>
                    <a:pt x="482600" y="1270000"/>
                  </a:lnTo>
                  <a:lnTo>
                    <a:pt x="482600" y="1270000"/>
                  </a:lnTo>
                  <a:lnTo>
                    <a:pt x="469900" y="1257300"/>
                  </a:lnTo>
                  <a:lnTo>
                    <a:pt x="482600" y="1231900"/>
                  </a:lnTo>
                  <a:lnTo>
                    <a:pt x="495300" y="1231900"/>
                  </a:lnTo>
                  <a:lnTo>
                    <a:pt x="495300" y="1206500"/>
                  </a:lnTo>
                  <a:lnTo>
                    <a:pt x="495300" y="1193800"/>
                  </a:lnTo>
                  <a:lnTo>
                    <a:pt x="495300" y="1181100"/>
                  </a:lnTo>
                  <a:lnTo>
                    <a:pt x="482600" y="11811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508000" y="1155700"/>
                  </a:lnTo>
                  <a:lnTo>
                    <a:pt x="495300" y="1143000"/>
                  </a:lnTo>
                  <a:lnTo>
                    <a:pt x="495300" y="1130300"/>
                  </a:lnTo>
                  <a:lnTo>
                    <a:pt x="482600" y="1130300"/>
                  </a:lnTo>
                  <a:lnTo>
                    <a:pt x="482600" y="1130300"/>
                  </a:lnTo>
                  <a:lnTo>
                    <a:pt x="469900" y="1130300"/>
                  </a:lnTo>
                  <a:lnTo>
                    <a:pt x="469900" y="1130300"/>
                  </a:lnTo>
                  <a:lnTo>
                    <a:pt x="457200" y="1130300"/>
                  </a:lnTo>
                  <a:lnTo>
                    <a:pt x="457200" y="1117600"/>
                  </a:lnTo>
                  <a:lnTo>
                    <a:pt x="457200" y="1117600"/>
                  </a:lnTo>
                  <a:lnTo>
                    <a:pt x="469900" y="1117600"/>
                  </a:lnTo>
                  <a:lnTo>
                    <a:pt x="457200" y="1117600"/>
                  </a:lnTo>
                  <a:lnTo>
                    <a:pt x="457200" y="1117600"/>
                  </a:lnTo>
                  <a:lnTo>
                    <a:pt x="444500" y="1117600"/>
                  </a:lnTo>
                  <a:lnTo>
                    <a:pt x="444500" y="1117600"/>
                  </a:lnTo>
                  <a:lnTo>
                    <a:pt x="444500" y="1117600"/>
                  </a:lnTo>
                  <a:lnTo>
                    <a:pt x="431800" y="1104900"/>
                  </a:lnTo>
                  <a:lnTo>
                    <a:pt x="444500" y="1104900"/>
                  </a:lnTo>
                  <a:lnTo>
                    <a:pt x="431800" y="1104900"/>
                  </a:lnTo>
                  <a:lnTo>
                    <a:pt x="431800" y="1092200"/>
                  </a:lnTo>
                  <a:lnTo>
                    <a:pt x="419100" y="1079500"/>
                  </a:lnTo>
                  <a:lnTo>
                    <a:pt x="406400" y="1066800"/>
                  </a:lnTo>
                  <a:lnTo>
                    <a:pt x="393700" y="1066800"/>
                  </a:lnTo>
                  <a:lnTo>
                    <a:pt x="393700" y="1066800"/>
                  </a:lnTo>
                  <a:lnTo>
                    <a:pt x="368300" y="1066800"/>
                  </a:lnTo>
                  <a:lnTo>
                    <a:pt x="368300" y="1066800"/>
                  </a:lnTo>
                  <a:lnTo>
                    <a:pt x="355600" y="1066800"/>
                  </a:lnTo>
                  <a:lnTo>
                    <a:pt x="342900" y="1066800"/>
                  </a:lnTo>
                  <a:lnTo>
                    <a:pt x="342900" y="1066800"/>
                  </a:lnTo>
                  <a:lnTo>
                    <a:pt x="342900" y="1054100"/>
                  </a:lnTo>
                  <a:lnTo>
                    <a:pt x="330200" y="1041400"/>
                  </a:lnTo>
                  <a:lnTo>
                    <a:pt x="330200" y="1054100"/>
                  </a:lnTo>
                  <a:lnTo>
                    <a:pt x="317500" y="1054100"/>
                  </a:lnTo>
                  <a:lnTo>
                    <a:pt x="317500" y="1041400"/>
                  </a:lnTo>
                  <a:lnTo>
                    <a:pt x="317500" y="1041400"/>
                  </a:lnTo>
                  <a:lnTo>
                    <a:pt x="317500" y="1041400"/>
                  </a:lnTo>
                  <a:lnTo>
                    <a:pt x="330200" y="1028700"/>
                  </a:lnTo>
                  <a:lnTo>
                    <a:pt x="330200" y="1028700"/>
                  </a:lnTo>
                  <a:lnTo>
                    <a:pt x="330200" y="1028700"/>
                  </a:lnTo>
                  <a:lnTo>
                    <a:pt x="342900" y="1028700"/>
                  </a:lnTo>
                  <a:lnTo>
                    <a:pt x="355600" y="10287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55600" y="1028700"/>
                  </a:lnTo>
                  <a:lnTo>
                    <a:pt x="381000" y="1016000"/>
                  </a:lnTo>
                  <a:lnTo>
                    <a:pt x="393700" y="1016000"/>
                  </a:lnTo>
                  <a:lnTo>
                    <a:pt x="393700" y="1003300"/>
                  </a:lnTo>
                  <a:lnTo>
                    <a:pt x="393700" y="1003300"/>
                  </a:lnTo>
                  <a:lnTo>
                    <a:pt x="406400" y="1003300"/>
                  </a:lnTo>
                  <a:lnTo>
                    <a:pt x="393700" y="990600"/>
                  </a:lnTo>
                  <a:lnTo>
                    <a:pt x="381000" y="990600"/>
                  </a:lnTo>
                  <a:lnTo>
                    <a:pt x="381000" y="990600"/>
                  </a:lnTo>
                  <a:lnTo>
                    <a:pt x="381000" y="977900"/>
                  </a:lnTo>
                  <a:lnTo>
                    <a:pt x="393700" y="977900"/>
                  </a:lnTo>
                  <a:lnTo>
                    <a:pt x="406400" y="965200"/>
                  </a:lnTo>
                  <a:lnTo>
                    <a:pt x="393700" y="965200"/>
                  </a:lnTo>
                  <a:lnTo>
                    <a:pt x="381000" y="965200"/>
                  </a:lnTo>
                  <a:lnTo>
                    <a:pt x="368300" y="965200"/>
                  </a:lnTo>
                  <a:lnTo>
                    <a:pt x="368300" y="965200"/>
                  </a:lnTo>
                  <a:lnTo>
                    <a:pt x="368300" y="952500"/>
                  </a:lnTo>
                  <a:lnTo>
                    <a:pt x="355600" y="952500"/>
                  </a:lnTo>
                  <a:lnTo>
                    <a:pt x="342900" y="965200"/>
                  </a:lnTo>
                  <a:lnTo>
                    <a:pt x="317500" y="965200"/>
                  </a:lnTo>
                  <a:lnTo>
                    <a:pt x="3175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292100" y="977900"/>
                  </a:lnTo>
                  <a:lnTo>
                    <a:pt x="292100" y="965200"/>
                  </a:lnTo>
                  <a:lnTo>
                    <a:pt x="279400" y="965200"/>
                  </a:lnTo>
                  <a:lnTo>
                    <a:pt x="279400" y="965200"/>
                  </a:lnTo>
                  <a:lnTo>
                    <a:pt x="266700" y="965200"/>
                  </a:lnTo>
                  <a:lnTo>
                    <a:pt x="279400" y="965200"/>
                  </a:lnTo>
                  <a:lnTo>
                    <a:pt x="266700" y="952500"/>
                  </a:lnTo>
                  <a:lnTo>
                    <a:pt x="254000" y="939800"/>
                  </a:lnTo>
                  <a:lnTo>
                    <a:pt x="254000" y="939800"/>
                  </a:lnTo>
                  <a:lnTo>
                    <a:pt x="241300" y="927100"/>
                  </a:lnTo>
                  <a:lnTo>
                    <a:pt x="215900" y="927100"/>
                  </a:lnTo>
                  <a:lnTo>
                    <a:pt x="215900" y="927100"/>
                  </a:lnTo>
                  <a:lnTo>
                    <a:pt x="177800" y="914400"/>
                  </a:lnTo>
                  <a:lnTo>
                    <a:pt x="165100" y="901700"/>
                  </a:lnTo>
                  <a:lnTo>
                    <a:pt x="139700" y="901700"/>
                  </a:lnTo>
                  <a:lnTo>
                    <a:pt x="127000" y="901700"/>
                  </a:lnTo>
                  <a:lnTo>
                    <a:pt x="76200" y="889000"/>
                  </a:lnTo>
                  <a:lnTo>
                    <a:pt x="88900" y="8890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88900" y="850900"/>
                  </a:lnTo>
                  <a:lnTo>
                    <a:pt x="76200" y="838200"/>
                  </a:lnTo>
                  <a:lnTo>
                    <a:pt x="88900" y="838200"/>
                  </a:lnTo>
                  <a:lnTo>
                    <a:pt x="76200" y="838200"/>
                  </a:lnTo>
                  <a:lnTo>
                    <a:pt x="76200" y="838200"/>
                  </a:lnTo>
                  <a:lnTo>
                    <a:pt x="101600" y="850900"/>
                  </a:lnTo>
                  <a:lnTo>
                    <a:pt x="101600" y="838200"/>
                  </a:lnTo>
                  <a:lnTo>
                    <a:pt x="152400" y="838200"/>
                  </a:lnTo>
                  <a:lnTo>
                    <a:pt x="152400" y="838200"/>
                  </a:lnTo>
                  <a:lnTo>
                    <a:pt x="139700" y="838200"/>
                  </a:lnTo>
                  <a:lnTo>
                    <a:pt x="127000" y="838200"/>
                  </a:lnTo>
                  <a:lnTo>
                    <a:pt x="127000" y="825500"/>
                  </a:lnTo>
                  <a:lnTo>
                    <a:pt x="114300" y="825500"/>
                  </a:lnTo>
                  <a:lnTo>
                    <a:pt x="114300" y="825500"/>
                  </a:lnTo>
                  <a:lnTo>
                    <a:pt x="114300" y="825500"/>
                  </a:lnTo>
                  <a:lnTo>
                    <a:pt x="101600" y="812800"/>
                  </a:lnTo>
                  <a:lnTo>
                    <a:pt x="88900" y="812800"/>
                  </a:lnTo>
                  <a:lnTo>
                    <a:pt x="88900" y="800100"/>
                  </a:lnTo>
                  <a:lnTo>
                    <a:pt x="76200" y="800100"/>
                  </a:lnTo>
                  <a:lnTo>
                    <a:pt x="76200" y="800100"/>
                  </a:lnTo>
                  <a:lnTo>
                    <a:pt x="63500" y="800100"/>
                  </a:lnTo>
                  <a:lnTo>
                    <a:pt x="50800" y="800100"/>
                  </a:lnTo>
                  <a:lnTo>
                    <a:pt x="50800" y="787400"/>
                  </a:lnTo>
                  <a:lnTo>
                    <a:pt x="38100" y="787400"/>
                  </a:lnTo>
                  <a:lnTo>
                    <a:pt x="25400" y="787400"/>
                  </a:lnTo>
                  <a:lnTo>
                    <a:pt x="12700" y="762000"/>
                  </a:lnTo>
                  <a:lnTo>
                    <a:pt x="0" y="762000"/>
                  </a:lnTo>
                  <a:lnTo>
                    <a:pt x="12700" y="762000"/>
                  </a:lnTo>
                  <a:lnTo>
                    <a:pt x="12700" y="762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76" name="0413"/>
            <p:cNvSpPr/>
            <p:nvPr/>
          </p:nvSpPr>
          <p:spPr>
            <a:xfrm>
              <a:off x="687598" y="1390539"/>
              <a:ext cx="1214929" cy="619897"/>
            </a:xfrm>
            <a:custGeom>
              <a:avLst/>
              <a:gdLst/>
              <a:ahLst/>
              <a:cxnLst/>
              <a:rect l="0" t="0" r="0" b="0"/>
              <a:pathLst>
                <a:path w="2984501" h="1701801">
                  <a:moveTo>
                    <a:pt x="0" y="914400"/>
                  </a:moveTo>
                  <a:lnTo>
                    <a:pt x="12700" y="8890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63500" y="901700"/>
                  </a:lnTo>
                  <a:lnTo>
                    <a:pt x="76200" y="901700"/>
                  </a:lnTo>
                  <a:lnTo>
                    <a:pt x="76200" y="901700"/>
                  </a:lnTo>
                  <a:lnTo>
                    <a:pt x="88900" y="901700"/>
                  </a:lnTo>
                  <a:lnTo>
                    <a:pt x="88900" y="889000"/>
                  </a:lnTo>
                  <a:lnTo>
                    <a:pt x="101600" y="889000"/>
                  </a:lnTo>
                  <a:lnTo>
                    <a:pt x="101600" y="876300"/>
                  </a:lnTo>
                  <a:lnTo>
                    <a:pt x="127000" y="876300"/>
                  </a:lnTo>
                  <a:lnTo>
                    <a:pt x="127000" y="876300"/>
                  </a:lnTo>
                  <a:lnTo>
                    <a:pt x="114300" y="876300"/>
                  </a:lnTo>
                  <a:lnTo>
                    <a:pt x="114300" y="876300"/>
                  </a:lnTo>
                  <a:lnTo>
                    <a:pt x="127000" y="876300"/>
                  </a:lnTo>
                  <a:lnTo>
                    <a:pt x="127000" y="863600"/>
                  </a:lnTo>
                  <a:lnTo>
                    <a:pt x="139700" y="863600"/>
                  </a:lnTo>
                  <a:lnTo>
                    <a:pt x="139700" y="863600"/>
                  </a:lnTo>
                  <a:lnTo>
                    <a:pt x="152400" y="876300"/>
                  </a:lnTo>
                  <a:lnTo>
                    <a:pt x="165100" y="863600"/>
                  </a:lnTo>
                  <a:lnTo>
                    <a:pt x="190500" y="863600"/>
                  </a:lnTo>
                  <a:lnTo>
                    <a:pt x="190500" y="863600"/>
                  </a:lnTo>
                  <a:lnTo>
                    <a:pt x="215900" y="8636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41300" y="850900"/>
                  </a:lnTo>
                  <a:lnTo>
                    <a:pt x="241300" y="850900"/>
                  </a:lnTo>
                  <a:lnTo>
                    <a:pt x="254000" y="850900"/>
                  </a:lnTo>
                  <a:lnTo>
                    <a:pt x="266700" y="850900"/>
                  </a:lnTo>
                  <a:lnTo>
                    <a:pt x="266700" y="850900"/>
                  </a:lnTo>
                  <a:lnTo>
                    <a:pt x="279400" y="850900"/>
                  </a:lnTo>
                  <a:lnTo>
                    <a:pt x="266700" y="850900"/>
                  </a:lnTo>
                  <a:lnTo>
                    <a:pt x="292100" y="850900"/>
                  </a:lnTo>
                  <a:lnTo>
                    <a:pt x="2921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25500"/>
                  </a:lnTo>
                  <a:lnTo>
                    <a:pt x="304800" y="825500"/>
                  </a:lnTo>
                  <a:lnTo>
                    <a:pt x="304800" y="825500"/>
                  </a:lnTo>
                  <a:lnTo>
                    <a:pt x="317500" y="825500"/>
                  </a:lnTo>
                  <a:lnTo>
                    <a:pt x="330200" y="8255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00100"/>
                  </a:lnTo>
                  <a:lnTo>
                    <a:pt x="342900" y="800100"/>
                  </a:lnTo>
                  <a:lnTo>
                    <a:pt x="355600" y="787400"/>
                  </a:lnTo>
                  <a:lnTo>
                    <a:pt x="342900" y="787400"/>
                  </a:lnTo>
                  <a:lnTo>
                    <a:pt x="342900" y="774700"/>
                  </a:lnTo>
                  <a:lnTo>
                    <a:pt x="355600" y="774700"/>
                  </a:lnTo>
                  <a:lnTo>
                    <a:pt x="355600" y="774700"/>
                  </a:lnTo>
                  <a:lnTo>
                    <a:pt x="342900" y="774700"/>
                  </a:lnTo>
                  <a:lnTo>
                    <a:pt x="355600" y="762000"/>
                  </a:lnTo>
                  <a:lnTo>
                    <a:pt x="342900" y="762000"/>
                  </a:lnTo>
                  <a:lnTo>
                    <a:pt x="342900" y="762000"/>
                  </a:lnTo>
                  <a:lnTo>
                    <a:pt x="342900" y="762000"/>
                  </a:lnTo>
                  <a:lnTo>
                    <a:pt x="355600" y="749300"/>
                  </a:lnTo>
                  <a:lnTo>
                    <a:pt x="355600" y="749300"/>
                  </a:lnTo>
                  <a:lnTo>
                    <a:pt x="368300" y="749300"/>
                  </a:lnTo>
                  <a:lnTo>
                    <a:pt x="368300" y="749300"/>
                  </a:lnTo>
                  <a:lnTo>
                    <a:pt x="381000" y="749300"/>
                  </a:lnTo>
                  <a:lnTo>
                    <a:pt x="381000" y="749300"/>
                  </a:lnTo>
                  <a:lnTo>
                    <a:pt x="381000" y="736600"/>
                  </a:lnTo>
                  <a:lnTo>
                    <a:pt x="381000" y="736600"/>
                  </a:lnTo>
                  <a:lnTo>
                    <a:pt x="381000" y="736600"/>
                  </a:lnTo>
                  <a:lnTo>
                    <a:pt x="393700" y="736600"/>
                  </a:lnTo>
                  <a:lnTo>
                    <a:pt x="406400" y="736600"/>
                  </a:lnTo>
                  <a:lnTo>
                    <a:pt x="406400" y="736600"/>
                  </a:lnTo>
                  <a:lnTo>
                    <a:pt x="419100" y="736600"/>
                  </a:lnTo>
                  <a:lnTo>
                    <a:pt x="431800" y="723900"/>
                  </a:lnTo>
                  <a:lnTo>
                    <a:pt x="444500" y="723900"/>
                  </a:lnTo>
                  <a:lnTo>
                    <a:pt x="444500" y="723900"/>
                  </a:lnTo>
                  <a:lnTo>
                    <a:pt x="457200" y="723900"/>
                  </a:lnTo>
                  <a:lnTo>
                    <a:pt x="457200" y="723900"/>
                  </a:lnTo>
                  <a:lnTo>
                    <a:pt x="469900" y="723900"/>
                  </a:lnTo>
                  <a:lnTo>
                    <a:pt x="469900" y="711200"/>
                  </a:lnTo>
                  <a:lnTo>
                    <a:pt x="482600" y="711200"/>
                  </a:lnTo>
                  <a:lnTo>
                    <a:pt x="482600" y="711200"/>
                  </a:lnTo>
                  <a:lnTo>
                    <a:pt x="495300" y="723900"/>
                  </a:lnTo>
                  <a:lnTo>
                    <a:pt x="508000" y="723900"/>
                  </a:lnTo>
                  <a:lnTo>
                    <a:pt x="508000" y="723900"/>
                  </a:lnTo>
                  <a:lnTo>
                    <a:pt x="508000" y="711200"/>
                  </a:lnTo>
                  <a:lnTo>
                    <a:pt x="508000" y="711200"/>
                  </a:lnTo>
                  <a:lnTo>
                    <a:pt x="508000" y="711200"/>
                  </a:lnTo>
                  <a:lnTo>
                    <a:pt x="520700" y="711200"/>
                  </a:lnTo>
                  <a:lnTo>
                    <a:pt x="520700" y="711200"/>
                  </a:lnTo>
                  <a:lnTo>
                    <a:pt x="533400" y="711200"/>
                  </a:lnTo>
                  <a:lnTo>
                    <a:pt x="533400" y="698500"/>
                  </a:lnTo>
                  <a:lnTo>
                    <a:pt x="571500" y="711200"/>
                  </a:lnTo>
                  <a:lnTo>
                    <a:pt x="571500" y="711200"/>
                  </a:lnTo>
                  <a:lnTo>
                    <a:pt x="584200" y="711200"/>
                  </a:lnTo>
                  <a:lnTo>
                    <a:pt x="584200" y="711200"/>
                  </a:lnTo>
                  <a:lnTo>
                    <a:pt x="596900" y="698500"/>
                  </a:lnTo>
                  <a:lnTo>
                    <a:pt x="609600" y="698500"/>
                  </a:lnTo>
                  <a:lnTo>
                    <a:pt x="622300" y="698500"/>
                  </a:lnTo>
                  <a:lnTo>
                    <a:pt x="622300" y="698500"/>
                  </a:lnTo>
                  <a:lnTo>
                    <a:pt x="622300" y="685800"/>
                  </a:lnTo>
                  <a:lnTo>
                    <a:pt x="635000" y="685800"/>
                  </a:lnTo>
                  <a:lnTo>
                    <a:pt x="635000" y="685800"/>
                  </a:lnTo>
                  <a:lnTo>
                    <a:pt x="647700" y="685800"/>
                  </a:lnTo>
                  <a:lnTo>
                    <a:pt x="647700" y="685800"/>
                  </a:lnTo>
                  <a:lnTo>
                    <a:pt x="647700" y="685800"/>
                  </a:lnTo>
                  <a:lnTo>
                    <a:pt x="647700" y="673100"/>
                  </a:lnTo>
                  <a:lnTo>
                    <a:pt x="647700" y="673100"/>
                  </a:lnTo>
                  <a:lnTo>
                    <a:pt x="673100" y="673100"/>
                  </a:lnTo>
                  <a:lnTo>
                    <a:pt x="660400" y="6731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73100" y="660400"/>
                  </a:lnTo>
                  <a:lnTo>
                    <a:pt x="660400" y="647700"/>
                  </a:lnTo>
                  <a:lnTo>
                    <a:pt x="685800" y="647700"/>
                  </a:lnTo>
                  <a:lnTo>
                    <a:pt x="698500" y="647700"/>
                  </a:lnTo>
                  <a:lnTo>
                    <a:pt x="698500" y="647700"/>
                  </a:lnTo>
                  <a:lnTo>
                    <a:pt x="698500" y="635000"/>
                  </a:lnTo>
                  <a:lnTo>
                    <a:pt x="698500" y="635000"/>
                  </a:lnTo>
                  <a:lnTo>
                    <a:pt x="711200" y="647700"/>
                  </a:lnTo>
                  <a:lnTo>
                    <a:pt x="711200" y="647700"/>
                  </a:lnTo>
                  <a:lnTo>
                    <a:pt x="723900" y="647700"/>
                  </a:lnTo>
                  <a:lnTo>
                    <a:pt x="723900" y="647700"/>
                  </a:lnTo>
                  <a:lnTo>
                    <a:pt x="723900" y="647700"/>
                  </a:lnTo>
                  <a:lnTo>
                    <a:pt x="736600" y="647700"/>
                  </a:lnTo>
                  <a:lnTo>
                    <a:pt x="736600" y="647700"/>
                  </a:lnTo>
                  <a:lnTo>
                    <a:pt x="749300" y="635000"/>
                  </a:lnTo>
                  <a:lnTo>
                    <a:pt x="762000" y="635000"/>
                  </a:lnTo>
                  <a:lnTo>
                    <a:pt x="774700" y="622300"/>
                  </a:lnTo>
                  <a:lnTo>
                    <a:pt x="774700" y="635000"/>
                  </a:lnTo>
                  <a:lnTo>
                    <a:pt x="787400" y="635000"/>
                  </a:lnTo>
                  <a:lnTo>
                    <a:pt x="812800" y="635000"/>
                  </a:lnTo>
                  <a:lnTo>
                    <a:pt x="812800" y="635000"/>
                  </a:lnTo>
                  <a:lnTo>
                    <a:pt x="812800" y="622300"/>
                  </a:lnTo>
                  <a:lnTo>
                    <a:pt x="825500" y="622300"/>
                  </a:lnTo>
                  <a:lnTo>
                    <a:pt x="838200" y="622300"/>
                  </a:lnTo>
                  <a:lnTo>
                    <a:pt x="850900" y="622300"/>
                  </a:lnTo>
                  <a:lnTo>
                    <a:pt x="863600" y="6096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39800" y="584200"/>
                  </a:lnTo>
                  <a:lnTo>
                    <a:pt x="952500" y="584200"/>
                  </a:lnTo>
                  <a:lnTo>
                    <a:pt x="965200" y="584200"/>
                  </a:lnTo>
                  <a:lnTo>
                    <a:pt x="990600" y="584200"/>
                  </a:lnTo>
                  <a:lnTo>
                    <a:pt x="990600" y="584200"/>
                  </a:lnTo>
                  <a:lnTo>
                    <a:pt x="990600" y="584200"/>
                  </a:lnTo>
                  <a:lnTo>
                    <a:pt x="1003300" y="571500"/>
                  </a:lnTo>
                  <a:lnTo>
                    <a:pt x="1016000" y="571500"/>
                  </a:lnTo>
                  <a:lnTo>
                    <a:pt x="1016000" y="558800"/>
                  </a:lnTo>
                  <a:lnTo>
                    <a:pt x="1028700" y="558800"/>
                  </a:lnTo>
                  <a:lnTo>
                    <a:pt x="1041400" y="546100"/>
                  </a:lnTo>
                  <a:lnTo>
                    <a:pt x="1041400" y="533400"/>
                  </a:lnTo>
                  <a:lnTo>
                    <a:pt x="1054100" y="533400"/>
                  </a:lnTo>
                  <a:lnTo>
                    <a:pt x="1066800" y="520700"/>
                  </a:lnTo>
                  <a:lnTo>
                    <a:pt x="1079500" y="508000"/>
                  </a:lnTo>
                  <a:lnTo>
                    <a:pt x="1104900" y="495300"/>
                  </a:lnTo>
                  <a:lnTo>
                    <a:pt x="1104900" y="495300"/>
                  </a:lnTo>
                  <a:lnTo>
                    <a:pt x="1092200" y="4953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104900" y="482600"/>
                  </a:lnTo>
                  <a:lnTo>
                    <a:pt x="1117600" y="469900"/>
                  </a:lnTo>
                  <a:lnTo>
                    <a:pt x="1130300" y="469900"/>
                  </a:lnTo>
                  <a:lnTo>
                    <a:pt x="1143000" y="444500"/>
                  </a:lnTo>
                  <a:lnTo>
                    <a:pt x="1130300" y="444500"/>
                  </a:lnTo>
                  <a:lnTo>
                    <a:pt x="1143000" y="431800"/>
                  </a:lnTo>
                  <a:lnTo>
                    <a:pt x="1155700" y="419100"/>
                  </a:lnTo>
                  <a:lnTo>
                    <a:pt x="1143000" y="419100"/>
                  </a:lnTo>
                  <a:lnTo>
                    <a:pt x="1143000" y="419100"/>
                  </a:lnTo>
                  <a:lnTo>
                    <a:pt x="1155700" y="419100"/>
                  </a:lnTo>
                  <a:lnTo>
                    <a:pt x="1193800" y="406400"/>
                  </a:lnTo>
                  <a:lnTo>
                    <a:pt x="1206500" y="406400"/>
                  </a:lnTo>
                  <a:lnTo>
                    <a:pt x="1219200" y="368300"/>
                  </a:lnTo>
                  <a:lnTo>
                    <a:pt x="1231900" y="368300"/>
                  </a:lnTo>
                  <a:lnTo>
                    <a:pt x="1244600" y="342900"/>
                  </a:lnTo>
                  <a:lnTo>
                    <a:pt x="1257300" y="355600"/>
                  </a:lnTo>
                  <a:lnTo>
                    <a:pt x="1257300" y="342900"/>
                  </a:lnTo>
                  <a:lnTo>
                    <a:pt x="1257300" y="342900"/>
                  </a:lnTo>
                  <a:lnTo>
                    <a:pt x="1270000" y="342900"/>
                  </a:lnTo>
                  <a:lnTo>
                    <a:pt x="1282700" y="330200"/>
                  </a:lnTo>
                  <a:lnTo>
                    <a:pt x="1282700" y="330200"/>
                  </a:lnTo>
                  <a:lnTo>
                    <a:pt x="1295400" y="330200"/>
                  </a:lnTo>
                  <a:lnTo>
                    <a:pt x="1295400" y="317500"/>
                  </a:lnTo>
                  <a:lnTo>
                    <a:pt x="1295400" y="317500"/>
                  </a:lnTo>
                  <a:lnTo>
                    <a:pt x="1308100" y="304800"/>
                  </a:lnTo>
                  <a:lnTo>
                    <a:pt x="1333500" y="304800"/>
                  </a:lnTo>
                  <a:lnTo>
                    <a:pt x="1333500" y="317500"/>
                  </a:lnTo>
                  <a:lnTo>
                    <a:pt x="1346200" y="3175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84300" y="317500"/>
                  </a:lnTo>
                  <a:lnTo>
                    <a:pt x="1384300" y="292100"/>
                  </a:lnTo>
                  <a:lnTo>
                    <a:pt x="1384300" y="292100"/>
                  </a:lnTo>
                  <a:lnTo>
                    <a:pt x="1384300" y="279400"/>
                  </a:lnTo>
                  <a:lnTo>
                    <a:pt x="1397000" y="279400"/>
                  </a:lnTo>
                  <a:lnTo>
                    <a:pt x="1409700" y="279400"/>
                  </a:lnTo>
                  <a:lnTo>
                    <a:pt x="1397000" y="279400"/>
                  </a:lnTo>
                  <a:lnTo>
                    <a:pt x="1397000" y="254000"/>
                  </a:lnTo>
                  <a:lnTo>
                    <a:pt x="1409700" y="254000"/>
                  </a:lnTo>
                  <a:lnTo>
                    <a:pt x="1409700" y="254000"/>
                  </a:lnTo>
                  <a:lnTo>
                    <a:pt x="1397000" y="254000"/>
                  </a:lnTo>
                  <a:lnTo>
                    <a:pt x="1409700" y="254000"/>
                  </a:lnTo>
                  <a:lnTo>
                    <a:pt x="1422400" y="254000"/>
                  </a:lnTo>
                  <a:lnTo>
                    <a:pt x="1422400" y="241300"/>
                  </a:lnTo>
                  <a:lnTo>
                    <a:pt x="1397000" y="241300"/>
                  </a:lnTo>
                  <a:lnTo>
                    <a:pt x="1397000" y="228600"/>
                  </a:lnTo>
                  <a:lnTo>
                    <a:pt x="1397000" y="228600"/>
                  </a:lnTo>
                  <a:lnTo>
                    <a:pt x="1397000" y="228600"/>
                  </a:lnTo>
                  <a:lnTo>
                    <a:pt x="1409700" y="228600"/>
                  </a:lnTo>
                  <a:lnTo>
                    <a:pt x="1422400" y="228600"/>
                  </a:lnTo>
                  <a:lnTo>
                    <a:pt x="14351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22400" y="215900"/>
                  </a:lnTo>
                  <a:lnTo>
                    <a:pt x="1409700" y="203200"/>
                  </a:lnTo>
                  <a:lnTo>
                    <a:pt x="1397000" y="203200"/>
                  </a:lnTo>
                  <a:lnTo>
                    <a:pt x="1409700" y="190500"/>
                  </a:lnTo>
                  <a:lnTo>
                    <a:pt x="1397000" y="190500"/>
                  </a:lnTo>
                  <a:lnTo>
                    <a:pt x="1397000" y="190500"/>
                  </a:lnTo>
                  <a:lnTo>
                    <a:pt x="1409700" y="190500"/>
                  </a:lnTo>
                  <a:lnTo>
                    <a:pt x="14097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47800" y="165100"/>
                  </a:lnTo>
                  <a:lnTo>
                    <a:pt x="1447800" y="165100"/>
                  </a:lnTo>
                  <a:lnTo>
                    <a:pt x="1435100" y="1651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47800" y="1524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27000"/>
                  </a:lnTo>
                  <a:lnTo>
                    <a:pt x="1473200" y="127000"/>
                  </a:lnTo>
                  <a:lnTo>
                    <a:pt x="1473200" y="127000"/>
                  </a:lnTo>
                  <a:lnTo>
                    <a:pt x="1485900" y="114300"/>
                  </a:lnTo>
                  <a:lnTo>
                    <a:pt x="1498600" y="114300"/>
                  </a:lnTo>
                  <a:lnTo>
                    <a:pt x="1498600" y="114300"/>
                  </a:lnTo>
                  <a:lnTo>
                    <a:pt x="1511300" y="1143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85900" y="101600"/>
                  </a:lnTo>
                  <a:lnTo>
                    <a:pt x="1511300" y="76200"/>
                  </a:lnTo>
                  <a:lnTo>
                    <a:pt x="1524000" y="88900"/>
                  </a:lnTo>
                  <a:lnTo>
                    <a:pt x="1524000" y="88900"/>
                  </a:lnTo>
                  <a:lnTo>
                    <a:pt x="1549400" y="76200"/>
                  </a:lnTo>
                  <a:lnTo>
                    <a:pt x="1549400" y="63500"/>
                  </a:lnTo>
                  <a:lnTo>
                    <a:pt x="1562100" y="63500"/>
                  </a:lnTo>
                  <a:lnTo>
                    <a:pt x="1562100" y="63500"/>
                  </a:lnTo>
                  <a:lnTo>
                    <a:pt x="1574800" y="50800"/>
                  </a:lnTo>
                  <a:lnTo>
                    <a:pt x="1600200" y="50800"/>
                  </a:lnTo>
                  <a:lnTo>
                    <a:pt x="1600200" y="50800"/>
                  </a:lnTo>
                  <a:lnTo>
                    <a:pt x="1612900" y="63500"/>
                  </a:lnTo>
                  <a:lnTo>
                    <a:pt x="1612900" y="50800"/>
                  </a:lnTo>
                  <a:lnTo>
                    <a:pt x="1625600" y="50800"/>
                  </a:lnTo>
                  <a:lnTo>
                    <a:pt x="1625600" y="50800"/>
                  </a:lnTo>
                  <a:lnTo>
                    <a:pt x="1625600" y="50800"/>
                  </a:lnTo>
                  <a:lnTo>
                    <a:pt x="1638300" y="38100"/>
                  </a:lnTo>
                  <a:lnTo>
                    <a:pt x="1651000" y="38100"/>
                  </a:lnTo>
                  <a:lnTo>
                    <a:pt x="1651000" y="38100"/>
                  </a:lnTo>
                  <a:lnTo>
                    <a:pt x="1663700" y="38100"/>
                  </a:lnTo>
                  <a:lnTo>
                    <a:pt x="1663700" y="25400"/>
                  </a:lnTo>
                  <a:lnTo>
                    <a:pt x="1676400" y="25400"/>
                  </a:lnTo>
                  <a:lnTo>
                    <a:pt x="1676400" y="25400"/>
                  </a:lnTo>
                  <a:lnTo>
                    <a:pt x="1689100" y="25400"/>
                  </a:lnTo>
                  <a:lnTo>
                    <a:pt x="1689100" y="12700"/>
                  </a:lnTo>
                  <a:lnTo>
                    <a:pt x="1714500" y="12700"/>
                  </a:lnTo>
                  <a:lnTo>
                    <a:pt x="1714500" y="25400"/>
                  </a:lnTo>
                  <a:lnTo>
                    <a:pt x="1727200" y="38100"/>
                  </a:lnTo>
                  <a:lnTo>
                    <a:pt x="1752600" y="38100"/>
                  </a:lnTo>
                  <a:lnTo>
                    <a:pt x="1752600" y="38100"/>
                  </a:lnTo>
                  <a:lnTo>
                    <a:pt x="1765300" y="38100"/>
                  </a:lnTo>
                  <a:lnTo>
                    <a:pt x="1765300" y="38100"/>
                  </a:lnTo>
                  <a:lnTo>
                    <a:pt x="1790700" y="38100"/>
                  </a:lnTo>
                  <a:lnTo>
                    <a:pt x="1790700" y="38100"/>
                  </a:lnTo>
                  <a:lnTo>
                    <a:pt x="1803400" y="38100"/>
                  </a:lnTo>
                  <a:lnTo>
                    <a:pt x="1803400" y="25400"/>
                  </a:lnTo>
                  <a:lnTo>
                    <a:pt x="1816100" y="38100"/>
                  </a:lnTo>
                  <a:lnTo>
                    <a:pt x="1816100" y="25400"/>
                  </a:lnTo>
                  <a:lnTo>
                    <a:pt x="1841500" y="38100"/>
                  </a:lnTo>
                  <a:lnTo>
                    <a:pt x="1866900" y="50800"/>
                  </a:lnTo>
                  <a:lnTo>
                    <a:pt x="1866900" y="50800"/>
                  </a:lnTo>
                  <a:lnTo>
                    <a:pt x="1892300" y="38100"/>
                  </a:lnTo>
                  <a:lnTo>
                    <a:pt x="1892300" y="38100"/>
                  </a:lnTo>
                  <a:lnTo>
                    <a:pt x="1905000" y="50800"/>
                  </a:lnTo>
                  <a:lnTo>
                    <a:pt x="1917700" y="50800"/>
                  </a:lnTo>
                  <a:lnTo>
                    <a:pt x="1917700" y="38100"/>
                  </a:lnTo>
                  <a:lnTo>
                    <a:pt x="1917700" y="50800"/>
                  </a:lnTo>
                  <a:lnTo>
                    <a:pt x="1930400" y="50800"/>
                  </a:lnTo>
                  <a:lnTo>
                    <a:pt x="1930400" y="38100"/>
                  </a:lnTo>
                  <a:lnTo>
                    <a:pt x="1943100" y="38100"/>
                  </a:lnTo>
                  <a:lnTo>
                    <a:pt x="1943100" y="38100"/>
                  </a:lnTo>
                  <a:lnTo>
                    <a:pt x="1968500" y="38100"/>
                  </a:lnTo>
                  <a:lnTo>
                    <a:pt x="1981200" y="38100"/>
                  </a:lnTo>
                  <a:lnTo>
                    <a:pt x="1993900" y="25400"/>
                  </a:lnTo>
                  <a:lnTo>
                    <a:pt x="2006600" y="25400"/>
                  </a:lnTo>
                  <a:lnTo>
                    <a:pt x="2006600" y="25400"/>
                  </a:lnTo>
                  <a:lnTo>
                    <a:pt x="2019300" y="25400"/>
                  </a:lnTo>
                  <a:lnTo>
                    <a:pt x="2032000" y="12700"/>
                  </a:lnTo>
                  <a:lnTo>
                    <a:pt x="2044700" y="12700"/>
                  </a:lnTo>
                  <a:lnTo>
                    <a:pt x="2044700" y="12700"/>
                  </a:lnTo>
                  <a:lnTo>
                    <a:pt x="2044700" y="0"/>
                  </a:lnTo>
                  <a:lnTo>
                    <a:pt x="2057400" y="0"/>
                  </a:lnTo>
                  <a:lnTo>
                    <a:pt x="2095500" y="0"/>
                  </a:lnTo>
                  <a:lnTo>
                    <a:pt x="2095500" y="12700"/>
                  </a:lnTo>
                  <a:lnTo>
                    <a:pt x="2095500" y="0"/>
                  </a:lnTo>
                  <a:lnTo>
                    <a:pt x="2095500" y="12700"/>
                  </a:lnTo>
                  <a:lnTo>
                    <a:pt x="2082800" y="12700"/>
                  </a:lnTo>
                  <a:lnTo>
                    <a:pt x="2082800" y="12700"/>
                  </a:lnTo>
                  <a:lnTo>
                    <a:pt x="2070100" y="12700"/>
                  </a:lnTo>
                  <a:lnTo>
                    <a:pt x="2057400" y="12700"/>
                  </a:lnTo>
                  <a:lnTo>
                    <a:pt x="2057400" y="12700"/>
                  </a:lnTo>
                  <a:lnTo>
                    <a:pt x="2057400" y="25400"/>
                  </a:lnTo>
                  <a:lnTo>
                    <a:pt x="2057400" y="25400"/>
                  </a:lnTo>
                  <a:lnTo>
                    <a:pt x="2070100" y="25400"/>
                  </a:lnTo>
                  <a:lnTo>
                    <a:pt x="2082800" y="25400"/>
                  </a:lnTo>
                  <a:lnTo>
                    <a:pt x="2082800" y="38100"/>
                  </a:lnTo>
                  <a:lnTo>
                    <a:pt x="2082800" y="38100"/>
                  </a:lnTo>
                  <a:lnTo>
                    <a:pt x="2070100" y="38100"/>
                  </a:lnTo>
                  <a:lnTo>
                    <a:pt x="2082800" y="38100"/>
                  </a:lnTo>
                  <a:lnTo>
                    <a:pt x="2082800" y="38100"/>
                  </a:lnTo>
                  <a:lnTo>
                    <a:pt x="2095500" y="38100"/>
                  </a:lnTo>
                  <a:lnTo>
                    <a:pt x="2095500" y="50800"/>
                  </a:lnTo>
                  <a:lnTo>
                    <a:pt x="2095500" y="63500"/>
                  </a:lnTo>
                  <a:lnTo>
                    <a:pt x="2108200" y="63500"/>
                  </a:lnTo>
                  <a:lnTo>
                    <a:pt x="2120900" y="76200"/>
                  </a:lnTo>
                  <a:lnTo>
                    <a:pt x="2108200" y="76200"/>
                  </a:lnTo>
                  <a:lnTo>
                    <a:pt x="2108200" y="76200"/>
                  </a:lnTo>
                  <a:lnTo>
                    <a:pt x="2108200" y="88900"/>
                  </a:lnTo>
                  <a:lnTo>
                    <a:pt x="2120900" y="101600"/>
                  </a:lnTo>
                  <a:lnTo>
                    <a:pt x="2108200" y="114300"/>
                  </a:lnTo>
                  <a:lnTo>
                    <a:pt x="2108200" y="127000"/>
                  </a:lnTo>
                  <a:lnTo>
                    <a:pt x="2108200" y="139700"/>
                  </a:lnTo>
                  <a:lnTo>
                    <a:pt x="2108200" y="139700"/>
                  </a:lnTo>
                  <a:lnTo>
                    <a:pt x="2108200" y="139700"/>
                  </a:lnTo>
                  <a:lnTo>
                    <a:pt x="2120900" y="139700"/>
                  </a:lnTo>
                  <a:lnTo>
                    <a:pt x="21082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33600" y="152400"/>
                  </a:lnTo>
                  <a:lnTo>
                    <a:pt x="2133600" y="165100"/>
                  </a:lnTo>
                  <a:lnTo>
                    <a:pt x="2146300" y="165100"/>
                  </a:lnTo>
                  <a:lnTo>
                    <a:pt x="2133600" y="165100"/>
                  </a:lnTo>
                  <a:lnTo>
                    <a:pt x="2133600" y="177800"/>
                  </a:lnTo>
                  <a:lnTo>
                    <a:pt x="2133600" y="177800"/>
                  </a:lnTo>
                  <a:lnTo>
                    <a:pt x="2146300" y="177800"/>
                  </a:lnTo>
                  <a:lnTo>
                    <a:pt x="2146300" y="190500"/>
                  </a:lnTo>
                  <a:lnTo>
                    <a:pt x="2159000" y="190500"/>
                  </a:lnTo>
                  <a:lnTo>
                    <a:pt x="2159000" y="190500"/>
                  </a:lnTo>
                  <a:lnTo>
                    <a:pt x="2159000" y="215900"/>
                  </a:lnTo>
                  <a:lnTo>
                    <a:pt x="2222500" y="215900"/>
                  </a:lnTo>
                  <a:lnTo>
                    <a:pt x="2222500" y="215900"/>
                  </a:lnTo>
                  <a:lnTo>
                    <a:pt x="2247900" y="228600"/>
                  </a:lnTo>
                  <a:lnTo>
                    <a:pt x="2247900" y="228600"/>
                  </a:lnTo>
                  <a:lnTo>
                    <a:pt x="2311400" y="228600"/>
                  </a:lnTo>
                  <a:lnTo>
                    <a:pt x="2349500" y="241300"/>
                  </a:lnTo>
                  <a:lnTo>
                    <a:pt x="2349500" y="241300"/>
                  </a:lnTo>
                  <a:lnTo>
                    <a:pt x="2349500" y="228600"/>
                  </a:lnTo>
                  <a:lnTo>
                    <a:pt x="2362200" y="228600"/>
                  </a:lnTo>
                  <a:lnTo>
                    <a:pt x="2362200" y="228600"/>
                  </a:lnTo>
                  <a:lnTo>
                    <a:pt x="2374900" y="228600"/>
                  </a:lnTo>
                  <a:lnTo>
                    <a:pt x="2374900" y="215900"/>
                  </a:lnTo>
                  <a:lnTo>
                    <a:pt x="2374900" y="215900"/>
                  </a:lnTo>
                  <a:lnTo>
                    <a:pt x="2387600" y="215900"/>
                  </a:lnTo>
                  <a:lnTo>
                    <a:pt x="2425700" y="203200"/>
                  </a:lnTo>
                  <a:lnTo>
                    <a:pt x="2438400" y="203200"/>
                  </a:lnTo>
                  <a:lnTo>
                    <a:pt x="2438400" y="203200"/>
                  </a:lnTo>
                  <a:lnTo>
                    <a:pt x="2463800" y="190500"/>
                  </a:lnTo>
                  <a:lnTo>
                    <a:pt x="2527300" y="165100"/>
                  </a:lnTo>
                  <a:lnTo>
                    <a:pt x="2540000" y="177800"/>
                  </a:lnTo>
                  <a:lnTo>
                    <a:pt x="2540000" y="190500"/>
                  </a:lnTo>
                  <a:lnTo>
                    <a:pt x="2540000" y="190500"/>
                  </a:lnTo>
                  <a:lnTo>
                    <a:pt x="2552700" y="190500"/>
                  </a:lnTo>
                  <a:lnTo>
                    <a:pt x="2565400" y="203200"/>
                  </a:lnTo>
                  <a:lnTo>
                    <a:pt x="2578100" y="203200"/>
                  </a:lnTo>
                  <a:lnTo>
                    <a:pt x="2578100" y="215900"/>
                  </a:lnTo>
                  <a:lnTo>
                    <a:pt x="2590800" y="215900"/>
                  </a:lnTo>
                  <a:lnTo>
                    <a:pt x="2590800" y="215900"/>
                  </a:lnTo>
                  <a:lnTo>
                    <a:pt x="2603500" y="215900"/>
                  </a:lnTo>
                  <a:lnTo>
                    <a:pt x="2603500" y="215900"/>
                  </a:lnTo>
                  <a:lnTo>
                    <a:pt x="2616200" y="215900"/>
                  </a:lnTo>
                  <a:lnTo>
                    <a:pt x="2603500" y="228600"/>
                  </a:lnTo>
                  <a:lnTo>
                    <a:pt x="2616200" y="228600"/>
                  </a:lnTo>
                  <a:lnTo>
                    <a:pt x="2616200" y="228600"/>
                  </a:lnTo>
                  <a:lnTo>
                    <a:pt x="2628900" y="241300"/>
                  </a:lnTo>
                  <a:lnTo>
                    <a:pt x="2628900" y="241300"/>
                  </a:lnTo>
                  <a:lnTo>
                    <a:pt x="2641600" y="241300"/>
                  </a:lnTo>
                  <a:lnTo>
                    <a:pt x="2641600" y="254000"/>
                  </a:lnTo>
                  <a:lnTo>
                    <a:pt x="2667000" y="254000"/>
                  </a:lnTo>
                  <a:lnTo>
                    <a:pt x="2667000" y="254000"/>
                  </a:lnTo>
                  <a:lnTo>
                    <a:pt x="2679700" y="254000"/>
                  </a:lnTo>
                  <a:lnTo>
                    <a:pt x="2679700" y="254000"/>
                  </a:lnTo>
                  <a:lnTo>
                    <a:pt x="2692400" y="254000"/>
                  </a:lnTo>
                  <a:lnTo>
                    <a:pt x="2705100" y="266700"/>
                  </a:lnTo>
                  <a:lnTo>
                    <a:pt x="27178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43200" y="279400"/>
                  </a:lnTo>
                  <a:lnTo>
                    <a:pt x="2730500" y="292100"/>
                  </a:lnTo>
                  <a:lnTo>
                    <a:pt x="2743200" y="304800"/>
                  </a:lnTo>
                  <a:lnTo>
                    <a:pt x="2730500" y="317500"/>
                  </a:lnTo>
                  <a:lnTo>
                    <a:pt x="2730500" y="317500"/>
                  </a:lnTo>
                  <a:lnTo>
                    <a:pt x="2730500" y="330200"/>
                  </a:lnTo>
                  <a:lnTo>
                    <a:pt x="2743200" y="330200"/>
                  </a:lnTo>
                  <a:lnTo>
                    <a:pt x="2743200" y="330200"/>
                  </a:lnTo>
                  <a:lnTo>
                    <a:pt x="2692400" y="342900"/>
                  </a:lnTo>
                  <a:lnTo>
                    <a:pt x="2692400" y="342900"/>
                  </a:lnTo>
                  <a:lnTo>
                    <a:pt x="2667000" y="342900"/>
                  </a:lnTo>
                  <a:lnTo>
                    <a:pt x="2654300" y="355600"/>
                  </a:lnTo>
                  <a:lnTo>
                    <a:pt x="2654300" y="355600"/>
                  </a:lnTo>
                  <a:lnTo>
                    <a:pt x="2654300" y="355600"/>
                  </a:lnTo>
                  <a:lnTo>
                    <a:pt x="2641600" y="355600"/>
                  </a:lnTo>
                  <a:lnTo>
                    <a:pt x="2628900" y="355600"/>
                  </a:lnTo>
                  <a:lnTo>
                    <a:pt x="2590800" y="368300"/>
                  </a:lnTo>
                  <a:lnTo>
                    <a:pt x="2565400" y="381000"/>
                  </a:lnTo>
                  <a:lnTo>
                    <a:pt x="2578100" y="368300"/>
                  </a:lnTo>
                  <a:lnTo>
                    <a:pt x="2540000" y="368300"/>
                  </a:lnTo>
                  <a:lnTo>
                    <a:pt x="2540000" y="381000"/>
                  </a:lnTo>
                  <a:lnTo>
                    <a:pt x="2527300" y="381000"/>
                  </a:lnTo>
                  <a:lnTo>
                    <a:pt x="2514600" y="381000"/>
                  </a:lnTo>
                  <a:lnTo>
                    <a:pt x="2463800" y="368300"/>
                  </a:lnTo>
                  <a:lnTo>
                    <a:pt x="2476500" y="368300"/>
                  </a:lnTo>
                  <a:lnTo>
                    <a:pt x="2438400" y="368300"/>
                  </a:lnTo>
                  <a:lnTo>
                    <a:pt x="2438400" y="355600"/>
                  </a:lnTo>
                  <a:lnTo>
                    <a:pt x="2425700" y="368300"/>
                  </a:lnTo>
                  <a:lnTo>
                    <a:pt x="2413000" y="368300"/>
                  </a:lnTo>
                  <a:lnTo>
                    <a:pt x="2413000" y="368300"/>
                  </a:lnTo>
                  <a:lnTo>
                    <a:pt x="2413000" y="355600"/>
                  </a:lnTo>
                  <a:lnTo>
                    <a:pt x="2413000" y="368300"/>
                  </a:lnTo>
                  <a:lnTo>
                    <a:pt x="2387600" y="368300"/>
                  </a:lnTo>
                  <a:lnTo>
                    <a:pt x="2400300" y="393700"/>
                  </a:lnTo>
                  <a:lnTo>
                    <a:pt x="2387600" y="406400"/>
                  </a:lnTo>
                  <a:lnTo>
                    <a:pt x="2374900" y="406400"/>
                  </a:lnTo>
                  <a:lnTo>
                    <a:pt x="2374900" y="419100"/>
                  </a:lnTo>
                  <a:lnTo>
                    <a:pt x="2387600" y="431800"/>
                  </a:lnTo>
                  <a:lnTo>
                    <a:pt x="2374900" y="444500"/>
                  </a:lnTo>
                  <a:lnTo>
                    <a:pt x="2413000" y="444500"/>
                  </a:lnTo>
                  <a:lnTo>
                    <a:pt x="2400300" y="444500"/>
                  </a:lnTo>
                  <a:lnTo>
                    <a:pt x="2425700" y="444500"/>
                  </a:lnTo>
                  <a:lnTo>
                    <a:pt x="2451100" y="444500"/>
                  </a:lnTo>
                  <a:lnTo>
                    <a:pt x="2463800" y="444500"/>
                  </a:lnTo>
                  <a:lnTo>
                    <a:pt x="2463800" y="431800"/>
                  </a:lnTo>
                  <a:lnTo>
                    <a:pt x="2489200" y="431800"/>
                  </a:lnTo>
                  <a:lnTo>
                    <a:pt x="2476500" y="444500"/>
                  </a:lnTo>
                  <a:lnTo>
                    <a:pt x="2501900" y="457200"/>
                  </a:lnTo>
                  <a:lnTo>
                    <a:pt x="2501900" y="457200"/>
                  </a:lnTo>
                  <a:lnTo>
                    <a:pt x="2514600" y="469900"/>
                  </a:lnTo>
                  <a:lnTo>
                    <a:pt x="2527300" y="469900"/>
                  </a:lnTo>
                  <a:lnTo>
                    <a:pt x="2514600" y="482600"/>
                  </a:lnTo>
                  <a:lnTo>
                    <a:pt x="2540000" y="495300"/>
                  </a:lnTo>
                  <a:lnTo>
                    <a:pt x="2527300" y="495300"/>
                  </a:lnTo>
                  <a:lnTo>
                    <a:pt x="2552700" y="508000"/>
                  </a:lnTo>
                  <a:lnTo>
                    <a:pt x="2540000" y="533400"/>
                  </a:lnTo>
                  <a:lnTo>
                    <a:pt x="2540000" y="546100"/>
                  </a:lnTo>
                  <a:lnTo>
                    <a:pt x="2540000" y="546100"/>
                  </a:lnTo>
                  <a:lnTo>
                    <a:pt x="2552700" y="546100"/>
                  </a:lnTo>
                  <a:lnTo>
                    <a:pt x="2565400" y="546100"/>
                  </a:lnTo>
                  <a:lnTo>
                    <a:pt x="2552700" y="546100"/>
                  </a:lnTo>
                  <a:lnTo>
                    <a:pt x="2552700" y="558800"/>
                  </a:lnTo>
                  <a:lnTo>
                    <a:pt x="2552700" y="571500"/>
                  </a:lnTo>
                  <a:lnTo>
                    <a:pt x="2552700" y="584200"/>
                  </a:lnTo>
                  <a:lnTo>
                    <a:pt x="2552700" y="596900"/>
                  </a:lnTo>
                  <a:lnTo>
                    <a:pt x="2565400" y="596900"/>
                  </a:lnTo>
                  <a:lnTo>
                    <a:pt x="2565400" y="596900"/>
                  </a:lnTo>
                  <a:lnTo>
                    <a:pt x="2578100" y="596900"/>
                  </a:lnTo>
                  <a:lnTo>
                    <a:pt x="2565400" y="609600"/>
                  </a:lnTo>
                  <a:lnTo>
                    <a:pt x="2590800" y="609600"/>
                  </a:lnTo>
                  <a:lnTo>
                    <a:pt x="2590800" y="609600"/>
                  </a:lnTo>
                  <a:lnTo>
                    <a:pt x="2628900" y="622300"/>
                  </a:lnTo>
                  <a:lnTo>
                    <a:pt x="2616200" y="635000"/>
                  </a:lnTo>
                  <a:lnTo>
                    <a:pt x="2628900" y="647700"/>
                  </a:lnTo>
                  <a:lnTo>
                    <a:pt x="2628900" y="647700"/>
                  </a:lnTo>
                  <a:lnTo>
                    <a:pt x="2641600" y="647700"/>
                  </a:lnTo>
                  <a:lnTo>
                    <a:pt x="2641600" y="647700"/>
                  </a:lnTo>
                  <a:lnTo>
                    <a:pt x="2667000" y="647700"/>
                  </a:lnTo>
                  <a:lnTo>
                    <a:pt x="2654300" y="660400"/>
                  </a:lnTo>
                  <a:lnTo>
                    <a:pt x="2654300" y="660400"/>
                  </a:lnTo>
                  <a:lnTo>
                    <a:pt x="2654300" y="673100"/>
                  </a:lnTo>
                  <a:lnTo>
                    <a:pt x="2667000" y="673100"/>
                  </a:lnTo>
                  <a:lnTo>
                    <a:pt x="2667000" y="673100"/>
                  </a:lnTo>
                  <a:lnTo>
                    <a:pt x="2679700" y="673100"/>
                  </a:lnTo>
                  <a:lnTo>
                    <a:pt x="2667000" y="685800"/>
                  </a:lnTo>
                  <a:lnTo>
                    <a:pt x="2705100" y="698500"/>
                  </a:lnTo>
                  <a:lnTo>
                    <a:pt x="2717800" y="685800"/>
                  </a:lnTo>
                  <a:lnTo>
                    <a:pt x="2730500" y="685800"/>
                  </a:lnTo>
                  <a:lnTo>
                    <a:pt x="2730500" y="673100"/>
                  </a:lnTo>
                  <a:lnTo>
                    <a:pt x="2730500" y="673100"/>
                  </a:lnTo>
                  <a:lnTo>
                    <a:pt x="2768600" y="673100"/>
                  </a:lnTo>
                  <a:lnTo>
                    <a:pt x="2781300" y="673100"/>
                  </a:lnTo>
                  <a:lnTo>
                    <a:pt x="2781300" y="660400"/>
                  </a:lnTo>
                  <a:lnTo>
                    <a:pt x="2832100" y="673100"/>
                  </a:lnTo>
                  <a:lnTo>
                    <a:pt x="2832100" y="685800"/>
                  </a:lnTo>
                  <a:lnTo>
                    <a:pt x="2857500" y="685800"/>
                  </a:lnTo>
                  <a:lnTo>
                    <a:pt x="2870200" y="673100"/>
                  </a:lnTo>
                  <a:lnTo>
                    <a:pt x="2908300" y="685800"/>
                  </a:lnTo>
                  <a:lnTo>
                    <a:pt x="2882900" y="723900"/>
                  </a:lnTo>
                  <a:lnTo>
                    <a:pt x="2882900" y="736600"/>
                  </a:lnTo>
                  <a:lnTo>
                    <a:pt x="2882900" y="749300"/>
                  </a:lnTo>
                  <a:lnTo>
                    <a:pt x="2882900" y="749300"/>
                  </a:lnTo>
                  <a:lnTo>
                    <a:pt x="2870200" y="749300"/>
                  </a:lnTo>
                  <a:lnTo>
                    <a:pt x="2870200" y="749300"/>
                  </a:lnTo>
                  <a:lnTo>
                    <a:pt x="2844800" y="812800"/>
                  </a:lnTo>
                  <a:lnTo>
                    <a:pt x="2857500" y="825500"/>
                  </a:lnTo>
                  <a:lnTo>
                    <a:pt x="2844800" y="850900"/>
                  </a:lnTo>
                  <a:lnTo>
                    <a:pt x="2844800" y="850900"/>
                  </a:lnTo>
                  <a:lnTo>
                    <a:pt x="2832100" y="863600"/>
                  </a:lnTo>
                  <a:lnTo>
                    <a:pt x="2832100" y="876300"/>
                  </a:lnTo>
                  <a:lnTo>
                    <a:pt x="2832100" y="889000"/>
                  </a:lnTo>
                  <a:lnTo>
                    <a:pt x="2844800" y="901700"/>
                  </a:lnTo>
                  <a:lnTo>
                    <a:pt x="2819400" y="939800"/>
                  </a:lnTo>
                  <a:lnTo>
                    <a:pt x="2806700" y="939800"/>
                  </a:lnTo>
                  <a:lnTo>
                    <a:pt x="2794000" y="952500"/>
                  </a:lnTo>
                  <a:lnTo>
                    <a:pt x="2806700" y="965200"/>
                  </a:lnTo>
                  <a:lnTo>
                    <a:pt x="2794000" y="977900"/>
                  </a:lnTo>
                  <a:lnTo>
                    <a:pt x="2806700" y="977900"/>
                  </a:lnTo>
                  <a:lnTo>
                    <a:pt x="2794000" y="1003300"/>
                  </a:lnTo>
                  <a:lnTo>
                    <a:pt x="2781300" y="1016000"/>
                  </a:lnTo>
                  <a:lnTo>
                    <a:pt x="2768600" y="1028700"/>
                  </a:lnTo>
                  <a:lnTo>
                    <a:pt x="2781300" y="1028700"/>
                  </a:lnTo>
                  <a:lnTo>
                    <a:pt x="2781300" y="1016000"/>
                  </a:lnTo>
                  <a:lnTo>
                    <a:pt x="2794000" y="1028700"/>
                  </a:lnTo>
                  <a:lnTo>
                    <a:pt x="2794000" y="1028700"/>
                  </a:lnTo>
                  <a:lnTo>
                    <a:pt x="2806700" y="1041400"/>
                  </a:lnTo>
                  <a:lnTo>
                    <a:pt x="2806700" y="1028700"/>
                  </a:lnTo>
                  <a:lnTo>
                    <a:pt x="2806700" y="1028700"/>
                  </a:lnTo>
                  <a:lnTo>
                    <a:pt x="2806700" y="1041400"/>
                  </a:lnTo>
                  <a:lnTo>
                    <a:pt x="2882900" y="1041400"/>
                  </a:lnTo>
                  <a:lnTo>
                    <a:pt x="2882900" y="1041400"/>
                  </a:lnTo>
                  <a:lnTo>
                    <a:pt x="2895600" y="1054100"/>
                  </a:lnTo>
                  <a:lnTo>
                    <a:pt x="2908300" y="1054100"/>
                  </a:lnTo>
                  <a:lnTo>
                    <a:pt x="2933700" y="1054100"/>
                  </a:lnTo>
                  <a:lnTo>
                    <a:pt x="2921000" y="1054100"/>
                  </a:lnTo>
                  <a:lnTo>
                    <a:pt x="2933700" y="1054100"/>
                  </a:lnTo>
                  <a:lnTo>
                    <a:pt x="29464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464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71800" y="1054100"/>
                  </a:lnTo>
                  <a:lnTo>
                    <a:pt x="2971800" y="1054100"/>
                  </a:lnTo>
                  <a:lnTo>
                    <a:pt x="2984500" y="1066800"/>
                  </a:lnTo>
                  <a:lnTo>
                    <a:pt x="2984500" y="1066800"/>
                  </a:lnTo>
                  <a:lnTo>
                    <a:pt x="2971800" y="1066800"/>
                  </a:lnTo>
                  <a:lnTo>
                    <a:pt x="2946400" y="1104900"/>
                  </a:lnTo>
                  <a:lnTo>
                    <a:pt x="2959100" y="1117600"/>
                  </a:lnTo>
                  <a:lnTo>
                    <a:pt x="2908300" y="1206500"/>
                  </a:lnTo>
                  <a:lnTo>
                    <a:pt x="2895600" y="1206500"/>
                  </a:lnTo>
                  <a:lnTo>
                    <a:pt x="2895600" y="1206500"/>
                  </a:lnTo>
                  <a:lnTo>
                    <a:pt x="2895600" y="1219200"/>
                  </a:lnTo>
                  <a:lnTo>
                    <a:pt x="2806700" y="1206500"/>
                  </a:lnTo>
                  <a:lnTo>
                    <a:pt x="2794000" y="1193800"/>
                  </a:lnTo>
                  <a:lnTo>
                    <a:pt x="2768600" y="1193800"/>
                  </a:lnTo>
                  <a:lnTo>
                    <a:pt x="2768600" y="1206500"/>
                  </a:lnTo>
                  <a:lnTo>
                    <a:pt x="2743200" y="1193800"/>
                  </a:lnTo>
                  <a:lnTo>
                    <a:pt x="2743200" y="1193800"/>
                  </a:lnTo>
                  <a:lnTo>
                    <a:pt x="2717800" y="1206500"/>
                  </a:lnTo>
                  <a:lnTo>
                    <a:pt x="2705100" y="1219200"/>
                  </a:lnTo>
                  <a:lnTo>
                    <a:pt x="2717800" y="1219200"/>
                  </a:lnTo>
                  <a:lnTo>
                    <a:pt x="2717800" y="1231900"/>
                  </a:lnTo>
                  <a:lnTo>
                    <a:pt x="2705100" y="1231900"/>
                  </a:lnTo>
                  <a:lnTo>
                    <a:pt x="2692400" y="1244600"/>
                  </a:lnTo>
                  <a:lnTo>
                    <a:pt x="2692400" y="1244600"/>
                  </a:lnTo>
                  <a:lnTo>
                    <a:pt x="2667000" y="1244600"/>
                  </a:lnTo>
                  <a:lnTo>
                    <a:pt x="2641600" y="1244600"/>
                  </a:lnTo>
                  <a:lnTo>
                    <a:pt x="2641600" y="1244600"/>
                  </a:lnTo>
                  <a:lnTo>
                    <a:pt x="2628900" y="1257300"/>
                  </a:lnTo>
                  <a:lnTo>
                    <a:pt x="2616200" y="1257300"/>
                  </a:lnTo>
                  <a:lnTo>
                    <a:pt x="2603500" y="1257300"/>
                  </a:lnTo>
                  <a:lnTo>
                    <a:pt x="2590800" y="1257300"/>
                  </a:lnTo>
                  <a:lnTo>
                    <a:pt x="2578100" y="1257300"/>
                  </a:lnTo>
                  <a:lnTo>
                    <a:pt x="2578100" y="1257300"/>
                  </a:lnTo>
                  <a:lnTo>
                    <a:pt x="2578100" y="1282700"/>
                  </a:lnTo>
                  <a:lnTo>
                    <a:pt x="2565400" y="1282700"/>
                  </a:lnTo>
                  <a:lnTo>
                    <a:pt x="2552700" y="1282700"/>
                  </a:lnTo>
                  <a:lnTo>
                    <a:pt x="2540000" y="1282700"/>
                  </a:lnTo>
                  <a:lnTo>
                    <a:pt x="2540000" y="1282700"/>
                  </a:lnTo>
                  <a:lnTo>
                    <a:pt x="2527300" y="1282700"/>
                  </a:lnTo>
                  <a:lnTo>
                    <a:pt x="2527300" y="1282700"/>
                  </a:lnTo>
                  <a:lnTo>
                    <a:pt x="2514600" y="1282700"/>
                  </a:lnTo>
                  <a:lnTo>
                    <a:pt x="2514600" y="1282700"/>
                  </a:lnTo>
                  <a:lnTo>
                    <a:pt x="2501900" y="1295400"/>
                  </a:lnTo>
                  <a:lnTo>
                    <a:pt x="2489200" y="1295400"/>
                  </a:lnTo>
                  <a:lnTo>
                    <a:pt x="2476500" y="1308100"/>
                  </a:lnTo>
                  <a:lnTo>
                    <a:pt x="2501900" y="1308100"/>
                  </a:lnTo>
                  <a:lnTo>
                    <a:pt x="2501900" y="1320800"/>
                  </a:lnTo>
                  <a:lnTo>
                    <a:pt x="2501900" y="1320800"/>
                  </a:lnTo>
                  <a:lnTo>
                    <a:pt x="2489200" y="1320800"/>
                  </a:lnTo>
                  <a:lnTo>
                    <a:pt x="2489200" y="1333500"/>
                  </a:lnTo>
                  <a:lnTo>
                    <a:pt x="2489200" y="1333500"/>
                  </a:lnTo>
                  <a:lnTo>
                    <a:pt x="2489200" y="1346200"/>
                  </a:lnTo>
                  <a:lnTo>
                    <a:pt x="2489200" y="1346200"/>
                  </a:lnTo>
                  <a:lnTo>
                    <a:pt x="2476500" y="1358900"/>
                  </a:lnTo>
                  <a:lnTo>
                    <a:pt x="2463800" y="1358900"/>
                  </a:lnTo>
                  <a:lnTo>
                    <a:pt x="2451100" y="1358900"/>
                  </a:lnTo>
                  <a:lnTo>
                    <a:pt x="2451100" y="1358900"/>
                  </a:lnTo>
                  <a:lnTo>
                    <a:pt x="2438400" y="1346200"/>
                  </a:lnTo>
                  <a:lnTo>
                    <a:pt x="2425700" y="1346200"/>
                  </a:lnTo>
                  <a:lnTo>
                    <a:pt x="2425700" y="1358900"/>
                  </a:lnTo>
                  <a:lnTo>
                    <a:pt x="2413000" y="1358900"/>
                  </a:lnTo>
                  <a:lnTo>
                    <a:pt x="2400300" y="1358900"/>
                  </a:lnTo>
                  <a:lnTo>
                    <a:pt x="2387600" y="1358900"/>
                  </a:lnTo>
                  <a:lnTo>
                    <a:pt x="2387600" y="1358900"/>
                  </a:lnTo>
                  <a:lnTo>
                    <a:pt x="2387600" y="1371600"/>
                  </a:lnTo>
                  <a:lnTo>
                    <a:pt x="2374900" y="1371600"/>
                  </a:lnTo>
                  <a:lnTo>
                    <a:pt x="2374900" y="1384300"/>
                  </a:lnTo>
                  <a:lnTo>
                    <a:pt x="2362200" y="1384300"/>
                  </a:lnTo>
                  <a:lnTo>
                    <a:pt x="2362200" y="1384300"/>
                  </a:lnTo>
                  <a:lnTo>
                    <a:pt x="2362200" y="1384300"/>
                  </a:lnTo>
                  <a:lnTo>
                    <a:pt x="2349500" y="1397000"/>
                  </a:lnTo>
                  <a:lnTo>
                    <a:pt x="2349500" y="1397000"/>
                  </a:lnTo>
                  <a:lnTo>
                    <a:pt x="2336800" y="1409700"/>
                  </a:lnTo>
                  <a:lnTo>
                    <a:pt x="2324100" y="1409700"/>
                  </a:lnTo>
                  <a:lnTo>
                    <a:pt x="2324100" y="1422400"/>
                  </a:lnTo>
                  <a:lnTo>
                    <a:pt x="2311400" y="1422400"/>
                  </a:lnTo>
                  <a:lnTo>
                    <a:pt x="2298700" y="1447800"/>
                  </a:lnTo>
                  <a:lnTo>
                    <a:pt x="2298700" y="1447800"/>
                  </a:lnTo>
                  <a:lnTo>
                    <a:pt x="2298700" y="1447800"/>
                  </a:lnTo>
                  <a:lnTo>
                    <a:pt x="2311400" y="1447800"/>
                  </a:lnTo>
                  <a:lnTo>
                    <a:pt x="2298700" y="1460500"/>
                  </a:lnTo>
                  <a:lnTo>
                    <a:pt x="2311400" y="1473200"/>
                  </a:lnTo>
                  <a:lnTo>
                    <a:pt x="2324100" y="1473200"/>
                  </a:lnTo>
                  <a:lnTo>
                    <a:pt x="2336800" y="1473200"/>
                  </a:lnTo>
                  <a:lnTo>
                    <a:pt x="2349500" y="1473200"/>
                  </a:lnTo>
                  <a:lnTo>
                    <a:pt x="2362200" y="1460500"/>
                  </a:lnTo>
                  <a:lnTo>
                    <a:pt x="2362200" y="1460500"/>
                  </a:lnTo>
                  <a:lnTo>
                    <a:pt x="2362200" y="1473200"/>
                  </a:lnTo>
                  <a:lnTo>
                    <a:pt x="2413000" y="1485900"/>
                  </a:lnTo>
                  <a:lnTo>
                    <a:pt x="2413000" y="1473200"/>
                  </a:lnTo>
                  <a:lnTo>
                    <a:pt x="2514600" y="1485900"/>
                  </a:lnTo>
                  <a:lnTo>
                    <a:pt x="2514600" y="1498600"/>
                  </a:lnTo>
                  <a:lnTo>
                    <a:pt x="2527300" y="1498600"/>
                  </a:lnTo>
                  <a:lnTo>
                    <a:pt x="2514600" y="1511300"/>
                  </a:lnTo>
                  <a:lnTo>
                    <a:pt x="2501900" y="1511300"/>
                  </a:lnTo>
                  <a:lnTo>
                    <a:pt x="2501900" y="1511300"/>
                  </a:lnTo>
                  <a:lnTo>
                    <a:pt x="2514600" y="1524000"/>
                  </a:lnTo>
                  <a:lnTo>
                    <a:pt x="2501900" y="1524000"/>
                  </a:lnTo>
                  <a:lnTo>
                    <a:pt x="2514600" y="1536700"/>
                  </a:lnTo>
                  <a:lnTo>
                    <a:pt x="2514600" y="1549400"/>
                  </a:lnTo>
                  <a:lnTo>
                    <a:pt x="2501900" y="1549400"/>
                  </a:lnTo>
                  <a:lnTo>
                    <a:pt x="2489200" y="1562100"/>
                  </a:lnTo>
                  <a:lnTo>
                    <a:pt x="2476500" y="1562100"/>
                  </a:lnTo>
                  <a:lnTo>
                    <a:pt x="2476500" y="1562100"/>
                  </a:lnTo>
                  <a:lnTo>
                    <a:pt x="2476500" y="1562100"/>
                  </a:lnTo>
                  <a:lnTo>
                    <a:pt x="2463800" y="1562100"/>
                  </a:lnTo>
                  <a:lnTo>
                    <a:pt x="2438400" y="1600200"/>
                  </a:lnTo>
                  <a:lnTo>
                    <a:pt x="2425700" y="1600200"/>
                  </a:lnTo>
                  <a:lnTo>
                    <a:pt x="2425700" y="1612900"/>
                  </a:lnTo>
                  <a:lnTo>
                    <a:pt x="2425700" y="1612900"/>
                  </a:lnTo>
                  <a:lnTo>
                    <a:pt x="2413000" y="1625600"/>
                  </a:lnTo>
                  <a:lnTo>
                    <a:pt x="2400300" y="1625600"/>
                  </a:lnTo>
                  <a:lnTo>
                    <a:pt x="2387600" y="1625600"/>
                  </a:lnTo>
                  <a:lnTo>
                    <a:pt x="2374900" y="1625600"/>
                  </a:lnTo>
                  <a:lnTo>
                    <a:pt x="2374900" y="1638300"/>
                  </a:lnTo>
                  <a:lnTo>
                    <a:pt x="2362200" y="1638300"/>
                  </a:lnTo>
                  <a:lnTo>
                    <a:pt x="2362200" y="1638300"/>
                  </a:lnTo>
                  <a:lnTo>
                    <a:pt x="2349500" y="1625600"/>
                  </a:lnTo>
                  <a:lnTo>
                    <a:pt x="2349500" y="1625600"/>
                  </a:lnTo>
                  <a:lnTo>
                    <a:pt x="2336800" y="1625600"/>
                  </a:lnTo>
                  <a:lnTo>
                    <a:pt x="2336800" y="1638300"/>
                  </a:lnTo>
                  <a:lnTo>
                    <a:pt x="2324100" y="1638300"/>
                  </a:lnTo>
                  <a:lnTo>
                    <a:pt x="2298700" y="1638300"/>
                  </a:lnTo>
                  <a:lnTo>
                    <a:pt x="2286000" y="1638300"/>
                  </a:lnTo>
                  <a:lnTo>
                    <a:pt x="2286000" y="1638300"/>
                  </a:lnTo>
                  <a:lnTo>
                    <a:pt x="2298700" y="1651000"/>
                  </a:lnTo>
                  <a:lnTo>
                    <a:pt x="2298700" y="1651000"/>
                  </a:lnTo>
                  <a:lnTo>
                    <a:pt x="2298700" y="1651000"/>
                  </a:lnTo>
                  <a:lnTo>
                    <a:pt x="2298700" y="1663700"/>
                  </a:lnTo>
                  <a:lnTo>
                    <a:pt x="2286000" y="1663700"/>
                  </a:lnTo>
                  <a:lnTo>
                    <a:pt x="2298700" y="1676400"/>
                  </a:lnTo>
                  <a:lnTo>
                    <a:pt x="2298700" y="1676400"/>
                  </a:lnTo>
                  <a:lnTo>
                    <a:pt x="2311400" y="1676400"/>
                  </a:lnTo>
                  <a:lnTo>
                    <a:pt x="2298700" y="1701800"/>
                  </a:lnTo>
                  <a:lnTo>
                    <a:pt x="2273300" y="1701800"/>
                  </a:lnTo>
                  <a:lnTo>
                    <a:pt x="2273300" y="1701800"/>
                  </a:lnTo>
                  <a:lnTo>
                    <a:pt x="2247900" y="1701800"/>
                  </a:lnTo>
                  <a:lnTo>
                    <a:pt x="2247900" y="1689100"/>
                  </a:lnTo>
                  <a:lnTo>
                    <a:pt x="2235200" y="1689100"/>
                  </a:lnTo>
                  <a:lnTo>
                    <a:pt x="2222500" y="1689100"/>
                  </a:lnTo>
                  <a:lnTo>
                    <a:pt x="2222500" y="1676400"/>
                  </a:lnTo>
                  <a:lnTo>
                    <a:pt x="2159000" y="1676400"/>
                  </a:lnTo>
                  <a:lnTo>
                    <a:pt x="2146300" y="1676400"/>
                  </a:lnTo>
                  <a:lnTo>
                    <a:pt x="2133600" y="1676400"/>
                  </a:lnTo>
                  <a:lnTo>
                    <a:pt x="2133600" y="1676400"/>
                  </a:lnTo>
                  <a:lnTo>
                    <a:pt x="2120900" y="1676400"/>
                  </a:lnTo>
                  <a:lnTo>
                    <a:pt x="2120900" y="1689100"/>
                  </a:lnTo>
                  <a:lnTo>
                    <a:pt x="2120900" y="1689100"/>
                  </a:lnTo>
                  <a:lnTo>
                    <a:pt x="2108200" y="1689100"/>
                  </a:lnTo>
                  <a:lnTo>
                    <a:pt x="2095500" y="1701800"/>
                  </a:lnTo>
                  <a:lnTo>
                    <a:pt x="2095500" y="1701800"/>
                  </a:lnTo>
                  <a:lnTo>
                    <a:pt x="2044700" y="1689100"/>
                  </a:lnTo>
                  <a:lnTo>
                    <a:pt x="2044700" y="1689100"/>
                  </a:lnTo>
                  <a:lnTo>
                    <a:pt x="2032000" y="1689100"/>
                  </a:lnTo>
                  <a:lnTo>
                    <a:pt x="2032000" y="1676400"/>
                  </a:lnTo>
                  <a:lnTo>
                    <a:pt x="1968500" y="1663700"/>
                  </a:lnTo>
                  <a:lnTo>
                    <a:pt x="1955800" y="1663700"/>
                  </a:lnTo>
                  <a:lnTo>
                    <a:pt x="1943100" y="1663700"/>
                  </a:lnTo>
                  <a:lnTo>
                    <a:pt x="1955800" y="1651000"/>
                  </a:lnTo>
                  <a:lnTo>
                    <a:pt x="1943100" y="1651000"/>
                  </a:lnTo>
                  <a:lnTo>
                    <a:pt x="1930400" y="1638300"/>
                  </a:lnTo>
                  <a:lnTo>
                    <a:pt x="1930400" y="1638300"/>
                  </a:lnTo>
                  <a:lnTo>
                    <a:pt x="1917700" y="1638300"/>
                  </a:lnTo>
                  <a:lnTo>
                    <a:pt x="1905000" y="1638300"/>
                  </a:lnTo>
                  <a:lnTo>
                    <a:pt x="1917700" y="1638300"/>
                  </a:lnTo>
                  <a:lnTo>
                    <a:pt x="1879600" y="1625600"/>
                  </a:lnTo>
                  <a:lnTo>
                    <a:pt x="1879600" y="1612900"/>
                  </a:lnTo>
                  <a:lnTo>
                    <a:pt x="1854200" y="1612900"/>
                  </a:lnTo>
                  <a:lnTo>
                    <a:pt x="1854200" y="1625600"/>
                  </a:lnTo>
                  <a:lnTo>
                    <a:pt x="1854200" y="1625600"/>
                  </a:lnTo>
                  <a:lnTo>
                    <a:pt x="1854200" y="1638300"/>
                  </a:lnTo>
                  <a:lnTo>
                    <a:pt x="1866900" y="1638300"/>
                  </a:lnTo>
                  <a:lnTo>
                    <a:pt x="1866900" y="1651000"/>
                  </a:lnTo>
                  <a:lnTo>
                    <a:pt x="1866900" y="1663700"/>
                  </a:lnTo>
                  <a:lnTo>
                    <a:pt x="1841500" y="1663700"/>
                  </a:lnTo>
                  <a:lnTo>
                    <a:pt x="1803400" y="1676400"/>
                  </a:lnTo>
                  <a:lnTo>
                    <a:pt x="1803400" y="1676400"/>
                  </a:lnTo>
                  <a:lnTo>
                    <a:pt x="1778000" y="1689100"/>
                  </a:lnTo>
                  <a:lnTo>
                    <a:pt x="1778000" y="1676400"/>
                  </a:lnTo>
                  <a:lnTo>
                    <a:pt x="1752600" y="1676400"/>
                  </a:lnTo>
                  <a:lnTo>
                    <a:pt x="1714500" y="1676400"/>
                  </a:lnTo>
                  <a:lnTo>
                    <a:pt x="1714500" y="1676400"/>
                  </a:lnTo>
                  <a:lnTo>
                    <a:pt x="1714500" y="1676400"/>
                  </a:lnTo>
                  <a:lnTo>
                    <a:pt x="1701800" y="1663700"/>
                  </a:lnTo>
                  <a:lnTo>
                    <a:pt x="1689100" y="1651000"/>
                  </a:lnTo>
                  <a:lnTo>
                    <a:pt x="1676400" y="1651000"/>
                  </a:lnTo>
                  <a:lnTo>
                    <a:pt x="1663700" y="1651000"/>
                  </a:lnTo>
                  <a:lnTo>
                    <a:pt x="1651000" y="1651000"/>
                  </a:lnTo>
                  <a:lnTo>
                    <a:pt x="1651000" y="1651000"/>
                  </a:lnTo>
                  <a:lnTo>
                    <a:pt x="1638300" y="1638300"/>
                  </a:lnTo>
                  <a:lnTo>
                    <a:pt x="1638300" y="1638300"/>
                  </a:lnTo>
                  <a:lnTo>
                    <a:pt x="1625600" y="1638300"/>
                  </a:lnTo>
                  <a:lnTo>
                    <a:pt x="1612900" y="1638300"/>
                  </a:lnTo>
                  <a:lnTo>
                    <a:pt x="1612900" y="1638300"/>
                  </a:lnTo>
                  <a:lnTo>
                    <a:pt x="1612900" y="1638300"/>
                  </a:lnTo>
                  <a:lnTo>
                    <a:pt x="1612900" y="1625600"/>
                  </a:lnTo>
                  <a:lnTo>
                    <a:pt x="1587500" y="1625600"/>
                  </a:lnTo>
                  <a:lnTo>
                    <a:pt x="1587500" y="1625600"/>
                  </a:lnTo>
                  <a:lnTo>
                    <a:pt x="1587500" y="1600200"/>
                  </a:lnTo>
                  <a:lnTo>
                    <a:pt x="1574800" y="1600200"/>
                  </a:lnTo>
                  <a:lnTo>
                    <a:pt x="1574800" y="1600200"/>
                  </a:lnTo>
                  <a:lnTo>
                    <a:pt x="1524000" y="16002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498600" y="1562100"/>
                  </a:lnTo>
                  <a:lnTo>
                    <a:pt x="1498600" y="1562100"/>
                  </a:lnTo>
                  <a:lnTo>
                    <a:pt x="1485900" y="1562100"/>
                  </a:lnTo>
                  <a:lnTo>
                    <a:pt x="1485900" y="1549400"/>
                  </a:lnTo>
                  <a:lnTo>
                    <a:pt x="1485900" y="1549400"/>
                  </a:lnTo>
                  <a:lnTo>
                    <a:pt x="1485900" y="1549400"/>
                  </a:lnTo>
                  <a:lnTo>
                    <a:pt x="1473200" y="1536700"/>
                  </a:lnTo>
                  <a:lnTo>
                    <a:pt x="1460500" y="1536700"/>
                  </a:lnTo>
                  <a:lnTo>
                    <a:pt x="1460500" y="1536700"/>
                  </a:lnTo>
                  <a:lnTo>
                    <a:pt x="1435100" y="1549400"/>
                  </a:lnTo>
                  <a:lnTo>
                    <a:pt x="1422400" y="1549400"/>
                  </a:lnTo>
                  <a:lnTo>
                    <a:pt x="1422400" y="1549400"/>
                  </a:lnTo>
                  <a:lnTo>
                    <a:pt x="1422400" y="1536700"/>
                  </a:lnTo>
                  <a:lnTo>
                    <a:pt x="1409700" y="1549400"/>
                  </a:lnTo>
                  <a:lnTo>
                    <a:pt x="1397000" y="1549400"/>
                  </a:lnTo>
                  <a:lnTo>
                    <a:pt x="1397000" y="1549400"/>
                  </a:lnTo>
                  <a:lnTo>
                    <a:pt x="1384300" y="1549400"/>
                  </a:lnTo>
                  <a:lnTo>
                    <a:pt x="1384300" y="1562100"/>
                  </a:lnTo>
                  <a:lnTo>
                    <a:pt x="1384300" y="1562100"/>
                  </a:lnTo>
                  <a:lnTo>
                    <a:pt x="1371600" y="1562100"/>
                  </a:lnTo>
                  <a:lnTo>
                    <a:pt x="1371600" y="1562100"/>
                  </a:lnTo>
                  <a:lnTo>
                    <a:pt x="1358900" y="1562100"/>
                  </a:lnTo>
                  <a:lnTo>
                    <a:pt x="1333500" y="1574800"/>
                  </a:lnTo>
                  <a:lnTo>
                    <a:pt x="1333500" y="1587500"/>
                  </a:lnTo>
                  <a:lnTo>
                    <a:pt x="1320800" y="1587500"/>
                  </a:lnTo>
                  <a:lnTo>
                    <a:pt x="1333500" y="1587500"/>
                  </a:lnTo>
                  <a:lnTo>
                    <a:pt x="1320800" y="1587500"/>
                  </a:lnTo>
                  <a:lnTo>
                    <a:pt x="1320800" y="1600200"/>
                  </a:lnTo>
                  <a:lnTo>
                    <a:pt x="1295400" y="1587500"/>
                  </a:lnTo>
                  <a:lnTo>
                    <a:pt x="1282700" y="1587500"/>
                  </a:lnTo>
                  <a:lnTo>
                    <a:pt x="1295400" y="1587500"/>
                  </a:lnTo>
                  <a:lnTo>
                    <a:pt x="1270000" y="1587500"/>
                  </a:lnTo>
                  <a:lnTo>
                    <a:pt x="1244600" y="1587500"/>
                  </a:lnTo>
                  <a:lnTo>
                    <a:pt x="1244600" y="1587500"/>
                  </a:lnTo>
                  <a:lnTo>
                    <a:pt x="1219200" y="1587500"/>
                  </a:lnTo>
                  <a:lnTo>
                    <a:pt x="1219200" y="1574800"/>
                  </a:lnTo>
                  <a:lnTo>
                    <a:pt x="1193800" y="1574800"/>
                  </a:lnTo>
                  <a:lnTo>
                    <a:pt x="1193800" y="1562100"/>
                  </a:lnTo>
                  <a:lnTo>
                    <a:pt x="1168400" y="1562100"/>
                  </a:lnTo>
                  <a:lnTo>
                    <a:pt x="1168400" y="1549400"/>
                  </a:lnTo>
                  <a:lnTo>
                    <a:pt x="1028700" y="1524000"/>
                  </a:lnTo>
                  <a:lnTo>
                    <a:pt x="1028700" y="1536700"/>
                  </a:lnTo>
                  <a:lnTo>
                    <a:pt x="990600" y="1536700"/>
                  </a:lnTo>
                  <a:lnTo>
                    <a:pt x="1003300" y="1524000"/>
                  </a:lnTo>
                  <a:lnTo>
                    <a:pt x="977900" y="1524000"/>
                  </a:lnTo>
                  <a:lnTo>
                    <a:pt x="952500" y="1524000"/>
                  </a:lnTo>
                  <a:lnTo>
                    <a:pt x="965200" y="1524000"/>
                  </a:lnTo>
                  <a:lnTo>
                    <a:pt x="965200" y="1524000"/>
                  </a:lnTo>
                  <a:lnTo>
                    <a:pt x="965200" y="1511300"/>
                  </a:lnTo>
                  <a:lnTo>
                    <a:pt x="876300" y="1498600"/>
                  </a:lnTo>
                  <a:lnTo>
                    <a:pt x="876300" y="1511300"/>
                  </a:lnTo>
                  <a:lnTo>
                    <a:pt x="850900" y="1511300"/>
                  </a:lnTo>
                  <a:lnTo>
                    <a:pt x="838200" y="1536700"/>
                  </a:lnTo>
                  <a:lnTo>
                    <a:pt x="838200" y="1549400"/>
                  </a:lnTo>
                  <a:lnTo>
                    <a:pt x="825500" y="1562100"/>
                  </a:lnTo>
                  <a:lnTo>
                    <a:pt x="812800" y="1562100"/>
                  </a:lnTo>
                  <a:lnTo>
                    <a:pt x="812800" y="1562100"/>
                  </a:lnTo>
                  <a:lnTo>
                    <a:pt x="812800" y="1562100"/>
                  </a:lnTo>
                  <a:lnTo>
                    <a:pt x="787400" y="1562100"/>
                  </a:lnTo>
                  <a:lnTo>
                    <a:pt x="762000" y="1574800"/>
                  </a:lnTo>
                  <a:lnTo>
                    <a:pt x="749300" y="1574800"/>
                  </a:lnTo>
                  <a:lnTo>
                    <a:pt x="749300" y="1562100"/>
                  </a:lnTo>
                  <a:lnTo>
                    <a:pt x="749300" y="1562100"/>
                  </a:lnTo>
                  <a:lnTo>
                    <a:pt x="749300" y="1549400"/>
                  </a:lnTo>
                  <a:lnTo>
                    <a:pt x="749300" y="1549400"/>
                  </a:lnTo>
                  <a:lnTo>
                    <a:pt x="736600" y="1536700"/>
                  </a:lnTo>
                  <a:lnTo>
                    <a:pt x="736600" y="1536700"/>
                  </a:lnTo>
                  <a:lnTo>
                    <a:pt x="723900" y="1524000"/>
                  </a:lnTo>
                  <a:lnTo>
                    <a:pt x="723900" y="1511300"/>
                  </a:lnTo>
                  <a:lnTo>
                    <a:pt x="711200" y="1511300"/>
                  </a:lnTo>
                  <a:lnTo>
                    <a:pt x="711200" y="1511300"/>
                  </a:lnTo>
                  <a:lnTo>
                    <a:pt x="698500" y="1511300"/>
                  </a:lnTo>
                  <a:lnTo>
                    <a:pt x="711200" y="1498600"/>
                  </a:lnTo>
                  <a:lnTo>
                    <a:pt x="711200" y="1498600"/>
                  </a:lnTo>
                  <a:lnTo>
                    <a:pt x="711200" y="1498600"/>
                  </a:lnTo>
                  <a:lnTo>
                    <a:pt x="698500" y="1485900"/>
                  </a:lnTo>
                  <a:lnTo>
                    <a:pt x="698500" y="1485900"/>
                  </a:lnTo>
                  <a:lnTo>
                    <a:pt x="685800" y="1473200"/>
                  </a:lnTo>
                  <a:lnTo>
                    <a:pt x="685800" y="1473200"/>
                  </a:lnTo>
                  <a:lnTo>
                    <a:pt x="698500" y="1473200"/>
                  </a:lnTo>
                  <a:lnTo>
                    <a:pt x="685800" y="1460500"/>
                  </a:lnTo>
                  <a:lnTo>
                    <a:pt x="673100" y="1460500"/>
                  </a:lnTo>
                  <a:lnTo>
                    <a:pt x="660400" y="1447800"/>
                  </a:lnTo>
                  <a:lnTo>
                    <a:pt x="647700" y="14478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73200"/>
                  </a:lnTo>
                  <a:lnTo>
                    <a:pt x="622300" y="1473200"/>
                  </a:lnTo>
                  <a:lnTo>
                    <a:pt x="622300" y="1460500"/>
                  </a:lnTo>
                  <a:lnTo>
                    <a:pt x="609600" y="1460500"/>
                  </a:lnTo>
                  <a:lnTo>
                    <a:pt x="609600" y="1460500"/>
                  </a:lnTo>
                  <a:lnTo>
                    <a:pt x="609600" y="1460500"/>
                  </a:lnTo>
                  <a:lnTo>
                    <a:pt x="5969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71500" y="1435100"/>
                  </a:lnTo>
                  <a:lnTo>
                    <a:pt x="558800" y="1422400"/>
                  </a:lnTo>
                  <a:lnTo>
                    <a:pt x="596900" y="1422400"/>
                  </a:lnTo>
                  <a:lnTo>
                    <a:pt x="609600" y="1422400"/>
                  </a:lnTo>
                  <a:lnTo>
                    <a:pt x="622300" y="1422400"/>
                  </a:lnTo>
                  <a:lnTo>
                    <a:pt x="609600" y="1409700"/>
                  </a:lnTo>
                  <a:lnTo>
                    <a:pt x="596900" y="1409700"/>
                  </a:lnTo>
                  <a:lnTo>
                    <a:pt x="584200" y="1409700"/>
                  </a:lnTo>
                  <a:lnTo>
                    <a:pt x="584200" y="1397000"/>
                  </a:lnTo>
                  <a:lnTo>
                    <a:pt x="584200" y="1397000"/>
                  </a:lnTo>
                  <a:lnTo>
                    <a:pt x="571500" y="1397000"/>
                  </a:lnTo>
                  <a:lnTo>
                    <a:pt x="546100" y="1371600"/>
                  </a:lnTo>
                  <a:lnTo>
                    <a:pt x="546100" y="1371600"/>
                  </a:lnTo>
                  <a:lnTo>
                    <a:pt x="558800" y="1371600"/>
                  </a:lnTo>
                  <a:lnTo>
                    <a:pt x="571500" y="1371600"/>
                  </a:lnTo>
                  <a:lnTo>
                    <a:pt x="558800" y="1358900"/>
                  </a:lnTo>
                  <a:lnTo>
                    <a:pt x="558800" y="1358900"/>
                  </a:lnTo>
                  <a:lnTo>
                    <a:pt x="558800" y="1346200"/>
                  </a:lnTo>
                  <a:lnTo>
                    <a:pt x="571500" y="1346200"/>
                  </a:lnTo>
                  <a:lnTo>
                    <a:pt x="546100" y="1346200"/>
                  </a:lnTo>
                  <a:lnTo>
                    <a:pt x="533400" y="1346200"/>
                  </a:lnTo>
                  <a:lnTo>
                    <a:pt x="546100" y="1346200"/>
                  </a:lnTo>
                  <a:lnTo>
                    <a:pt x="558800" y="1320800"/>
                  </a:lnTo>
                  <a:lnTo>
                    <a:pt x="546100" y="1320800"/>
                  </a:lnTo>
                  <a:lnTo>
                    <a:pt x="533400" y="1308100"/>
                  </a:lnTo>
                  <a:lnTo>
                    <a:pt x="533400" y="1308100"/>
                  </a:lnTo>
                  <a:lnTo>
                    <a:pt x="508000" y="1295400"/>
                  </a:lnTo>
                  <a:lnTo>
                    <a:pt x="508000" y="1295400"/>
                  </a:lnTo>
                  <a:lnTo>
                    <a:pt x="495300" y="1295400"/>
                  </a:lnTo>
                  <a:lnTo>
                    <a:pt x="495300" y="1295400"/>
                  </a:lnTo>
                  <a:lnTo>
                    <a:pt x="482600" y="1295400"/>
                  </a:lnTo>
                  <a:lnTo>
                    <a:pt x="495300" y="1282700"/>
                  </a:lnTo>
                  <a:lnTo>
                    <a:pt x="495300" y="1282700"/>
                  </a:lnTo>
                  <a:lnTo>
                    <a:pt x="495300" y="1270000"/>
                  </a:lnTo>
                  <a:lnTo>
                    <a:pt x="457200" y="1270000"/>
                  </a:lnTo>
                  <a:lnTo>
                    <a:pt x="457200" y="1270000"/>
                  </a:lnTo>
                  <a:lnTo>
                    <a:pt x="444500" y="1270000"/>
                  </a:lnTo>
                  <a:lnTo>
                    <a:pt x="457200" y="1257300"/>
                  </a:lnTo>
                  <a:lnTo>
                    <a:pt x="457200" y="1257300"/>
                  </a:lnTo>
                  <a:lnTo>
                    <a:pt x="444500" y="1257300"/>
                  </a:lnTo>
                  <a:lnTo>
                    <a:pt x="444500" y="1244600"/>
                  </a:lnTo>
                  <a:lnTo>
                    <a:pt x="444500" y="1231900"/>
                  </a:lnTo>
                  <a:lnTo>
                    <a:pt x="444500" y="1231900"/>
                  </a:lnTo>
                  <a:lnTo>
                    <a:pt x="457200" y="1231900"/>
                  </a:lnTo>
                  <a:lnTo>
                    <a:pt x="457200" y="12319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82600" y="1206500"/>
                  </a:lnTo>
                  <a:lnTo>
                    <a:pt x="469900" y="1206500"/>
                  </a:lnTo>
                  <a:lnTo>
                    <a:pt x="482600" y="1193800"/>
                  </a:lnTo>
                  <a:lnTo>
                    <a:pt x="469900" y="1193800"/>
                  </a:lnTo>
                  <a:lnTo>
                    <a:pt x="469900" y="1193800"/>
                  </a:lnTo>
                  <a:lnTo>
                    <a:pt x="457200" y="1193800"/>
                  </a:lnTo>
                  <a:lnTo>
                    <a:pt x="457200" y="1181100"/>
                  </a:lnTo>
                  <a:lnTo>
                    <a:pt x="431800" y="1168400"/>
                  </a:lnTo>
                  <a:lnTo>
                    <a:pt x="431800" y="1168400"/>
                  </a:lnTo>
                  <a:lnTo>
                    <a:pt x="419100" y="1168400"/>
                  </a:lnTo>
                  <a:lnTo>
                    <a:pt x="419100" y="1168400"/>
                  </a:lnTo>
                  <a:lnTo>
                    <a:pt x="419100" y="1168400"/>
                  </a:lnTo>
                  <a:lnTo>
                    <a:pt x="419100" y="1155700"/>
                  </a:lnTo>
                  <a:lnTo>
                    <a:pt x="419100" y="1155700"/>
                  </a:lnTo>
                  <a:lnTo>
                    <a:pt x="419100" y="1155700"/>
                  </a:lnTo>
                  <a:lnTo>
                    <a:pt x="406400" y="1155700"/>
                  </a:lnTo>
                  <a:lnTo>
                    <a:pt x="406400" y="1143000"/>
                  </a:lnTo>
                  <a:lnTo>
                    <a:pt x="406400" y="1143000"/>
                  </a:lnTo>
                  <a:lnTo>
                    <a:pt x="406400" y="1143000"/>
                  </a:lnTo>
                  <a:lnTo>
                    <a:pt x="419100" y="1130300"/>
                  </a:lnTo>
                  <a:lnTo>
                    <a:pt x="431800" y="1130300"/>
                  </a:lnTo>
                  <a:lnTo>
                    <a:pt x="431800" y="1130300"/>
                  </a:lnTo>
                  <a:lnTo>
                    <a:pt x="419100" y="1130300"/>
                  </a:lnTo>
                  <a:lnTo>
                    <a:pt x="419100" y="1117600"/>
                  </a:lnTo>
                  <a:lnTo>
                    <a:pt x="419100" y="1117600"/>
                  </a:lnTo>
                  <a:lnTo>
                    <a:pt x="419100" y="1117600"/>
                  </a:lnTo>
                  <a:lnTo>
                    <a:pt x="393700" y="1117600"/>
                  </a:lnTo>
                  <a:lnTo>
                    <a:pt x="406400" y="1104900"/>
                  </a:lnTo>
                  <a:lnTo>
                    <a:pt x="393700" y="1117600"/>
                  </a:lnTo>
                  <a:lnTo>
                    <a:pt x="406400" y="1104900"/>
                  </a:lnTo>
                  <a:lnTo>
                    <a:pt x="381000" y="1117600"/>
                  </a:lnTo>
                  <a:lnTo>
                    <a:pt x="381000" y="1104900"/>
                  </a:lnTo>
                  <a:lnTo>
                    <a:pt x="381000" y="1104900"/>
                  </a:lnTo>
                  <a:lnTo>
                    <a:pt x="355600" y="1104900"/>
                  </a:lnTo>
                  <a:lnTo>
                    <a:pt x="330200" y="1092200"/>
                  </a:lnTo>
                  <a:lnTo>
                    <a:pt x="304800" y="1079500"/>
                  </a:lnTo>
                  <a:lnTo>
                    <a:pt x="292100" y="1066800"/>
                  </a:lnTo>
                  <a:lnTo>
                    <a:pt x="292100" y="1066800"/>
                  </a:lnTo>
                  <a:lnTo>
                    <a:pt x="279400" y="1066800"/>
                  </a:lnTo>
                  <a:lnTo>
                    <a:pt x="228600" y="1066800"/>
                  </a:lnTo>
                  <a:lnTo>
                    <a:pt x="215900" y="1054100"/>
                  </a:lnTo>
                  <a:lnTo>
                    <a:pt x="190500" y="1041400"/>
                  </a:lnTo>
                  <a:lnTo>
                    <a:pt x="190500" y="1041400"/>
                  </a:lnTo>
                  <a:lnTo>
                    <a:pt x="177800" y="1041400"/>
                  </a:lnTo>
                  <a:lnTo>
                    <a:pt x="190500" y="1041400"/>
                  </a:lnTo>
                  <a:lnTo>
                    <a:pt x="177800" y="1041400"/>
                  </a:lnTo>
                  <a:lnTo>
                    <a:pt x="177800" y="1028700"/>
                  </a:lnTo>
                  <a:lnTo>
                    <a:pt x="165100" y="1028700"/>
                  </a:lnTo>
                  <a:lnTo>
                    <a:pt x="152400" y="1028700"/>
                  </a:lnTo>
                  <a:lnTo>
                    <a:pt x="152400" y="1028700"/>
                  </a:lnTo>
                  <a:lnTo>
                    <a:pt x="152400" y="1028700"/>
                  </a:lnTo>
                  <a:lnTo>
                    <a:pt x="127000" y="1028700"/>
                  </a:lnTo>
                  <a:lnTo>
                    <a:pt x="114300" y="1003300"/>
                  </a:lnTo>
                  <a:lnTo>
                    <a:pt x="88900" y="1003300"/>
                  </a:lnTo>
                  <a:lnTo>
                    <a:pt x="88900" y="990600"/>
                  </a:lnTo>
                  <a:lnTo>
                    <a:pt x="88900" y="990600"/>
                  </a:lnTo>
                  <a:lnTo>
                    <a:pt x="76200" y="990600"/>
                  </a:lnTo>
                  <a:lnTo>
                    <a:pt x="88900" y="990600"/>
                  </a:lnTo>
                  <a:lnTo>
                    <a:pt x="76200" y="990600"/>
                  </a:lnTo>
                  <a:lnTo>
                    <a:pt x="76200" y="977900"/>
                  </a:lnTo>
                  <a:lnTo>
                    <a:pt x="50800" y="977900"/>
                  </a:lnTo>
                  <a:lnTo>
                    <a:pt x="50800" y="965200"/>
                  </a:lnTo>
                  <a:lnTo>
                    <a:pt x="50800" y="9652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525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52500"/>
                  </a:lnTo>
                  <a:lnTo>
                    <a:pt x="38100" y="939800"/>
                  </a:lnTo>
                  <a:lnTo>
                    <a:pt x="25400" y="939800"/>
                  </a:lnTo>
                  <a:lnTo>
                    <a:pt x="12700" y="952500"/>
                  </a:lnTo>
                  <a:lnTo>
                    <a:pt x="12700" y="939800"/>
                  </a:lnTo>
                  <a:lnTo>
                    <a:pt x="12700" y="939800"/>
                  </a:lnTo>
                  <a:lnTo>
                    <a:pt x="25400" y="927100"/>
                  </a:lnTo>
                  <a:lnTo>
                    <a:pt x="12700" y="927100"/>
                  </a:lnTo>
                  <a:lnTo>
                    <a:pt x="12700" y="914400"/>
                  </a:lnTo>
                  <a:lnTo>
                    <a:pt x="0" y="9144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77" name="0414"/>
            <p:cNvSpPr/>
            <p:nvPr/>
          </p:nvSpPr>
          <p:spPr>
            <a:xfrm>
              <a:off x="2426756" y="1430539"/>
              <a:ext cx="2016265" cy="791061"/>
            </a:xfrm>
            <a:custGeom>
              <a:avLst/>
              <a:gdLst/>
              <a:ahLst/>
              <a:cxnLst/>
              <a:rect l="0" t="0" r="0" b="0"/>
              <a:pathLst>
                <a:path w="4953001" h="2171701">
                  <a:moveTo>
                    <a:pt x="76200" y="1320800"/>
                  </a:moveTo>
                  <a:lnTo>
                    <a:pt x="101600" y="1308100"/>
                  </a:lnTo>
                  <a:lnTo>
                    <a:pt x="1016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27000" y="1308100"/>
                  </a:lnTo>
                  <a:lnTo>
                    <a:pt x="139700" y="1320800"/>
                  </a:lnTo>
                  <a:lnTo>
                    <a:pt x="152400" y="1320800"/>
                  </a:lnTo>
                  <a:lnTo>
                    <a:pt x="152400" y="1308100"/>
                  </a:lnTo>
                  <a:lnTo>
                    <a:pt x="152400" y="1308100"/>
                  </a:lnTo>
                  <a:lnTo>
                    <a:pt x="165100" y="1308100"/>
                  </a:lnTo>
                  <a:lnTo>
                    <a:pt x="203200" y="1320800"/>
                  </a:lnTo>
                  <a:lnTo>
                    <a:pt x="203200" y="1320800"/>
                  </a:lnTo>
                  <a:lnTo>
                    <a:pt x="203200" y="1320800"/>
                  </a:lnTo>
                  <a:lnTo>
                    <a:pt x="190500" y="1320800"/>
                  </a:lnTo>
                  <a:lnTo>
                    <a:pt x="203200" y="1308100"/>
                  </a:lnTo>
                  <a:lnTo>
                    <a:pt x="215900" y="1308100"/>
                  </a:lnTo>
                  <a:lnTo>
                    <a:pt x="228600" y="1295400"/>
                  </a:lnTo>
                  <a:lnTo>
                    <a:pt x="215900" y="1295400"/>
                  </a:lnTo>
                  <a:lnTo>
                    <a:pt x="215900" y="1282700"/>
                  </a:lnTo>
                  <a:lnTo>
                    <a:pt x="203200" y="1270000"/>
                  </a:lnTo>
                  <a:lnTo>
                    <a:pt x="203200" y="1270000"/>
                  </a:lnTo>
                  <a:lnTo>
                    <a:pt x="190500" y="1270000"/>
                  </a:lnTo>
                  <a:lnTo>
                    <a:pt x="177800" y="1270000"/>
                  </a:lnTo>
                  <a:lnTo>
                    <a:pt x="190500" y="1270000"/>
                  </a:lnTo>
                  <a:lnTo>
                    <a:pt x="203200" y="1270000"/>
                  </a:lnTo>
                  <a:lnTo>
                    <a:pt x="215900" y="1270000"/>
                  </a:lnTo>
                  <a:lnTo>
                    <a:pt x="215900" y="1257300"/>
                  </a:lnTo>
                  <a:lnTo>
                    <a:pt x="215900" y="1257300"/>
                  </a:lnTo>
                  <a:lnTo>
                    <a:pt x="228600" y="1257300"/>
                  </a:lnTo>
                  <a:lnTo>
                    <a:pt x="228600" y="1257300"/>
                  </a:lnTo>
                  <a:lnTo>
                    <a:pt x="254000" y="1257300"/>
                  </a:lnTo>
                  <a:lnTo>
                    <a:pt x="254000" y="1244600"/>
                  </a:lnTo>
                  <a:lnTo>
                    <a:pt x="266700" y="1244600"/>
                  </a:lnTo>
                  <a:lnTo>
                    <a:pt x="279400" y="1231900"/>
                  </a:lnTo>
                  <a:lnTo>
                    <a:pt x="279400" y="1231900"/>
                  </a:lnTo>
                  <a:lnTo>
                    <a:pt x="292100" y="1206500"/>
                  </a:lnTo>
                  <a:lnTo>
                    <a:pt x="304800" y="1206500"/>
                  </a:lnTo>
                  <a:lnTo>
                    <a:pt x="304800" y="1219200"/>
                  </a:lnTo>
                  <a:lnTo>
                    <a:pt x="304800" y="1219200"/>
                  </a:lnTo>
                  <a:lnTo>
                    <a:pt x="304800" y="1231900"/>
                  </a:lnTo>
                  <a:lnTo>
                    <a:pt x="304800" y="1244600"/>
                  </a:lnTo>
                  <a:lnTo>
                    <a:pt x="304800" y="1244600"/>
                  </a:lnTo>
                  <a:lnTo>
                    <a:pt x="317500" y="1244600"/>
                  </a:lnTo>
                  <a:lnTo>
                    <a:pt x="3048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30200" y="1257300"/>
                  </a:lnTo>
                  <a:lnTo>
                    <a:pt x="355600" y="1244600"/>
                  </a:lnTo>
                  <a:lnTo>
                    <a:pt x="368300" y="1244600"/>
                  </a:lnTo>
                  <a:lnTo>
                    <a:pt x="355600" y="1244600"/>
                  </a:lnTo>
                  <a:lnTo>
                    <a:pt x="368300" y="1219200"/>
                  </a:lnTo>
                  <a:lnTo>
                    <a:pt x="381000" y="1219200"/>
                  </a:lnTo>
                  <a:lnTo>
                    <a:pt x="381000" y="1206500"/>
                  </a:lnTo>
                  <a:lnTo>
                    <a:pt x="393700" y="1219200"/>
                  </a:lnTo>
                  <a:lnTo>
                    <a:pt x="393700" y="1219200"/>
                  </a:lnTo>
                  <a:lnTo>
                    <a:pt x="431800" y="12192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19100" y="1206500"/>
                  </a:lnTo>
                  <a:lnTo>
                    <a:pt x="431800" y="1193800"/>
                  </a:lnTo>
                  <a:lnTo>
                    <a:pt x="419100" y="1193800"/>
                  </a:lnTo>
                  <a:lnTo>
                    <a:pt x="419100" y="1193800"/>
                  </a:lnTo>
                  <a:lnTo>
                    <a:pt x="406400" y="1193800"/>
                  </a:lnTo>
                  <a:lnTo>
                    <a:pt x="419100" y="1181100"/>
                  </a:lnTo>
                  <a:lnTo>
                    <a:pt x="419100" y="1181100"/>
                  </a:lnTo>
                  <a:lnTo>
                    <a:pt x="431800" y="1181100"/>
                  </a:lnTo>
                  <a:lnTo>
                    <a:pt x="444500" y="1181100"/>
                  </a:lnTo>
                  <a:lnTo>
                    <a:pt x="431800" y="1181100"/>
                  </a:lnTo>
                  <a:lnTo>
                    <a:pt x="431800" y="1181100"/>
                  </a:lnTo>
                  <a:lnTo>
                    <a:pt x="431800" y="1193800"/>
                  </a:lnTo>
                  <a:lnTo>
                    <a:pt x="431800" y="11938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44500" y="1206500"/>
                  </a:lnTo>
                  <a:lnTo>
                    <a:pt x="457200" y="1206500"/>
                  </a:lnTo>
                  <a:lnTo>
                    <a:pt x="469900" y="1206500"/>
                  </a:lnTo>
                  <a:lnTo>
                    <a:pt x="469900" y="1193800"/>
                  </a:lnTo>
                  <a:lnTo>
                    <a:pt x="482600" y="1193800"/>
                  </a:lnTo>
                  <a:lnTo>
                    <a:pt x="457200" y="1181100"/>
                  </a:lnTo>
                  <a:lnTo>
                    <a:pt x="4699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69900" y="1168400"/>
                  </a:lnTo>
                  <a:lnTo>
                    <a:pt x="457200" y="1168400"/>
                  </a:lnTo>
                  <a:lnTo>
                    <a:pt x="469900" y="1155700"/>
                  </a:lnTo>
                  <a:lnTo>
                    <a:pt x="457200" y="1155700"/>
                  </a:lnTo>
                  <a:lnTo>
                    <a:pt x="457200" y="1155700"/>
                  </a:lnTo>
                  <a:lnTo>
                    <a:pt x="444500" y="11557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06400" y="1130300"/>
                  </a:lnTo>
                  <a:lnTo>
                    <a:pt x="393700" y="1143000"/>
                  </a:lnTo>
                  <a:lnTo>
                    <a:pt x="381000" y="11430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683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68300" y="1130300"/>
                  </a:lnTo>
                  <a:lnTo>
                    <a:pt x="355600" y="1130300"/>
                  </a:lnTo>
                  <a:lnTo>
                    <a:pt x="355600" y="1117600"/>
                  </a:lnTo>
                  <a:lnTo>
                    <a:pt x="342900" y="1130300"/>
                  </a:lnTo>
                  <a:lnTo>
                    <a:pt x="342900" y="1104900"/>
                  </a:lnTo>
                  <a:lnTo>
                    <a:pt x="317500" y="1104900"/>
                  </a:lnTo>
                  <a:lnTo>
                    <a:pt x="317500" y="1104900"/>
                  </a:lnTo>
                  <a:lnTo>
                    <a:pt x="317500" y="1104900"/>
                  </a:lnTo>
                  <a:lnTo>
                    <a:pt x="304800" y="1104900"/>
                  </a:lnTo>
                  <a:lnTo>
                    <a:pt x="304800" y="1092200"/>
                  </a:lnTo>
                  <a:lnTo>
                    <a:pt x="317500" y="1092200"/>
                  </a:lnTo>
                  <a:lnTo>
                    <a:pt x="330200" y="1104900"/>
                  </a:lnTo>
                  <a:lnTo>
                    <a:pt x="342900" y="1092200"/>
                  </a:lnTo>
                  <a:lnTo>
                    <a:pt x="355600" y="1092200"/>
                  </a:lnTo>
                  <a:lnTo>
                    <a:pt x="368300" y="1092200"/>
                  </a:lnTo>
                  <a:lnTo>
                    <a:pt x="368300" y="1079500"/>
                  </a:lnTo>
                  <a:lnTo>
                    <a:pt x="381000" y="1079500"/>
                  </a:lnTo>
                  <a:lnTo>
                    <a:pt x="381000" y="1079500"/>
                  </a:lnTo>
                  <a:lnTo>
                    <a:pt x="381000" y="1079500"/>
                  </a:lnTo>
                  <a:lnTo>
                    <a:pt x="393700" y="1079500"/>
                  </a:lnTo>
                  <a:lnTo>
                    <a:pt x="406400" y="1066800"/>
                  </a:lnTo>
                  <a:lnTo>
                    <a:pt x="406400" y="10668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419100" y="1054100"/>
                  </a:lnTo>
                  <a:lnTo>
                    <a:pt x="419100" y="1054100"/>
                  </a:lnTo>
                  <a:lnTo>
                    <a:pt x="431800" y="1054100"/>
                  </a:lnTo>
                  <a:lnTo>
                    <a:pt x="444500" y="1054100"/>
                  </a:lnTo>
                  <a:lnTo>
                    <a:pt x="457200" y="1054100"/>
                  </a:lnTo>
                  <a:lnTo>
                    <a:pt x="457200" y="1054100"/>
                  </a:lnTo>
                  <a:lnTo>
                    <a:pt x="457200" y="1041400"/>
                  </a:lnTo>
                  <a:lnTo>
                    <a:pt x="457200" y="1041400"/>
                  </a:lnTo>
                  <a:lnTo>
                    <a:pt x="482600" y="1028700"/>
                  </a:lnTo>
                  <a:lnTo>
                    <a:pt x="482600" y="1016000"/>
                  </a:lnTo>
                  <a:lnTo>
                    <a:pt x="495300" y="1016000"/>
                  </a:lnTo>
                  <a:lnTo>
                    <a:pt x="508000" y="1003300"/>
                  </a:lnTo>
                  <a:lnTo>
                    <a:pt x="533400" y="1003300"/>
                  </a:lnTo>
                  <a:lnTo>
                    <a:pt x="533400" y="1003300"/>
                  </a:lnTo>
                  <a:lnTo>
                    <a:pt x="546100" y="1016000"/>
                  </a:lnTo>
                  <a:lnTo>
                    <a:pt x="546100" y="1016000"/>
                  </a:lnTo>
                  <a:lnTo>
                    <a:pt x="546100" y="1016000"/>
                  </a:lnTo>
                  <a:lnTo>
                    <a:pt x="571500" y="1016000"/>
                  </a:lnTo>
                  <a:lnTo>
                    <a:pt x="596900" y="1016000"/>
                  </a:lnTo>
                  <a:lnTo>
                    <a:pt x="596900" y="1003300"/>
                  </a:lnTo>
                  <a:lnTo>
                    <a:pt x="673100" y="1016000"/>
                  </a:lnTo>
                  <a:lnTo>
                    <a:pt x="673100" y="1028700"/>
                  </a:lnTo>
                  <a:lnTo>
                    <a:pt x="673100" y="1028700"/>
                  </a:lnTo>
                  <a:lnTo>
                    <a:pt x="711200" y="1041400"/>
                  </a:lnTo>
                  <a:lnTo>
                    <a:pt x="723900" y="1016000"/>
                  </a:lnTo>
                  <a:lnTo>
                    <a:pt x="736600" y="1016000"/>
                  </a:lnTo>
                  <a:lnTo>
                    <a:pt x="736600" y="1016000"/>
                  </a:lnTo>
                  <a:lnTo>
                    <a:pt x="736600" y="990600"/>
                  </a:lnTo>
                  <a:lnTo>
                    <a:pt x="774700" y="914400"/>
                  </a:lnTo>
                  <a:lnTo>
                    <a:pt x="762000" y="914400"/>
                  </a:lnTo>
                  <a:lnTo>
                    <a:pt x="762000" y="914400"/>
                  </a:lnTo>
                  <a:lnTo>
                    <a:pt x="762000" y="914400"/>
                  </a:lnTo>
                  <a:lnTo>
                    <a:pt x="774700" y="914400"/>
                  </a:lnTo>
                  <a:lnTo>
                    <a:pt x="787400" y="889000"/>
                  </a:lnTo>
                  <a:lnTo>
                    <a:pt x="774700" y="889000"/>
                  </a:lnTo>
                  <a:lnTo>
                    <a:pt x="787400" y="876300"/>
                  </a:lnTo>
                  <a:lnTo>
                    <a:pt x="787400" y="863600"/>
                  </a:lnTo>
                  <a:lnTo>
                    <a:pt x="787400" y="863600"/>
                  </a:lnTo>
                  <a:lnTo>
                    <a:pt x="825500" y="863600"/>
                  </a:lnTo>
                  <a:lnTo>
                    <a:pt x="825500" y="863600"/>
                  </a:lnTo>
                  <a:lnTo>
                    <a:pt x="838200" y="863600"/>
                  </a:lnTo>
                  <a:lnTo>
                    <a:pt x="838200" y="863600"/>
                  </a:lnTo>
                  <a:lnTo>
                    <a:pt x="838200" y="863600"/>
                  </a:lnTo>
                  <a:lnTo>
                    <a:pt x="838200" y="850900"/>
                  </a:lnTo>
                  <a:lnTo>
                    <a:pt x="825500" y="850900"/>
                  </a:lnTo>
                  <a:lnTo>
                    <a:pt x="825500" y="850900"/>
                  </a:lnTo>
                  <a:lnTo>
                    <a:pt x="838200" y="850900"/>
                  </a:lnTo>
                  <a:lnTo>
                    <a:pt x="838200" y="838200"/>
                  </a:lnTo>
                  <a:lnTo>
                    <a:pt x="850900" y="838200"/>
                  </a:lnTo>
                  <a:lnTo>
                    <a:pt x="863600" y="825500"/>
                  </a:lnTo>
                  <a:lnTo>
                    <a:pt x="876300" y="838200"/>
                  </a:lnTo>
                  <a:lnTo>
                    <a:pt x="889000" y="838200"/>
                  </a:lnTo>
                  <a:lnTo>
                    <a:pt x="889000" y="838200"/>
                  </a:lnTo>
                  <a:lnTo>
                    <a:pt x="889000" y="838200"/>
                  </a:lnTo>
                  <a:lnTo>
                    <a:pt x="901700" y="838200"/>
                  </a:lnTo>
                  <a:lnTo>
                    <a:pt x="901700" y="825500"/>
                  </a:lnTo>
                  <a:lnTo>
                    <a:pt x="889000" y="825500"/>
                  </a:lnTo>
                  <a:lnTo>
                    <a:pt x="901700" y="812800"/>
                  </a:lnTo>
                  <a:lnTo>
                    <a:pt x="901700" y="812800"/>
                  </a:lnTo>
                  <a:lnTo>
                    <a:pt x="901700" y="800100"/>
                  </a:lnTo>
                  <a:lnTo>
                    <a:pt x="901700" y="812800"/>
                  </a:lnTo>
                  <a:lnTo>
                    <a:pt x="927100" y="812800"/>
                  </a:lnTo>
                  <a:lnTo>
                    <a:pt x="939800" y="812800"/>
                  </a:lnTo>
                  <a:lnTo>
                    <a:pt x="952500" y="812800"/>
                  </a:lnTo>
                  <a:lnTo>
                    <a:pt x="952500" y="812800"/>
                  </a:lnTo>
                  <a:lnTo>
                    <a:pt x="952500" y="812800"/>
                  </a:lnTo>
                  <a:lnTo>
                    <a:pt x="939800" y="800100"/>
                  </a:lnTo>
                  <a:lnTo>
                    <a:pt x="927100" y="800100"/>
                  </a:lnTo>
                  <a:lnTo>
                    <a:pt x="939800" y="800100"/>
                  </a:lnTo>
                  <a:lnTo>
                    <a:pt x="939800" y="800100"/>
                  </a:lnTo>
                  <a:lnTo>
                    <a:pt x="927100" y="787400"/>
                  </a:lnTo>
                  <a:lnTo>
                    <a:pt x="927100" y="787400"/>
                  </a:lnTo>
                  <a:lnTo>
                    <a:pt x="927100" y="800100"/>
                  </a:lnTo>
                  <a:lnTo>
                    <a:pt x="914400" y="787400"/>
                  </a:lnTo>
                  <a:lnTo>
                    <a:pt x="901700" y="787400"/>
                  </a:lnTo>
                  <a:lnTo>
                    <a:pt x="901700" y="800100"/>
                  </a:lnTo>
                  <a:lnTo>
                    <a:pt x="876300" y="787400"/>
                  </a:lnTo>
                  <a:lnTo>
                    <a:pt x="876300" y="787400"/>
                  </a:lnTo>
                  <a:lnTo>
                    <a:pt x="876300" y="787400"/>
                  </a:lnTo>
                  <a:lnTo>
                    <a:pt x="850900" y="787400"/>
                  </a:lnTo>
                  <a:lnTo>
                    <a:pt x="850900" y="787400"/>
                  </a:lnTo>
                  <a:lnTo>
                    <a:pt x="850900" y="800100"/>
                  </a:lnTo>
                  <a:lnTo>
                    <a:pt x="850900" y="800100"/>
                  </a:lnTo>
                  <a:lnTo>
                    <a:pt x="838200" y="800100"/>
                  </a:lnTo>
                  <a:lnTo>
                    <a:pt x="838200" y="787400"/>
                  </a:lnTo>
                  <a:lnTo>
                    <a:pt x="825500" y="787400"/>
                  </a:lnTo>
                  <a:lnTo>
                    <a:pt x="825500" y="787400"/>
                  </a:lnTo>
                  <a:lnTo>
                    <a:pt x="838200" y="774700"/>
                  </a:lnTo>
                  <a:lnTo>
                    <a:pt x="850900" y="774700"/>
                  </a:lnTo>
                  <a:lnTo>
                    <a:pt x="850900" y="774700"/>
                  </a:lnTo>
                  <a:lnTo>
                    <a:pt x="838200" y="774700"/>
                  </a:lnTo>
                  <a:lnTo>
                    <a:pt x="838200" y="774700"/>
                  </a:lnTo>
                  <a:lnTo>
                    <a:pt x="838200" y="762000"/>
                  </a:lnTo>
                  <a:lnTo>
                    <a:pt x="863600" y="762000"/>
                  </a:lnTo>
                  <a:lnTo>
                    <a:pt x="863600" y="774700"/>
                  </a:lnTo>
                  <a:lnTo>
                    <a:pt x="876300" y="774700"/>
                  </a:lnTo>
                  <a:lnTo>
                    <a:pt x="876300" y="774700"/>
                  </a:lnTo>
                  <a:lnTo>
                    <a:pt x="889000" y="774700"/>
                  </a:lnTo>
                  <a:lnTo>
                    <a:pt x="889000" y="774700"/>
                  </a:lnTo>
                  <a:lnTo>
                    <a:pt x="889000" y="774700"/>
                  </a:lnTo>
                  <a:lnTo>
                    <a:pt x="901700" y="762000"/>
                  </a:lnTo>
                  <a:lnTo>
                    <a:pt x="914400" y="774700"/>
                  </a:lnTo>
                  <a:lnTo>
                    <a:pt x="914400" y="774700"/>
                  </a:lnTo>
                  <a:lnTo>
                    <a:pt x="927100" y="774700"/>
                  </a:lnTo>
                  <a:lnTo>
                    <a:pt x="927100" y="774700"/>
                  </a:lnTo>
                  <a:lnTo>
                    <a:pt x="939800" y="774700"/>
                  </a:lnTo>
                  <a:lnTo>
                    <a:pt x="939800" y="774700"/>
                  </a:lnTo>
                  <a:lnTo>
                    <a:pt x="990600" y="774700"/>
                  </a:lnTo>
                  <a:lnTo>
                    <a:pt x="990600" y="787400"/>
                  </a:lnTo>
                  <a:lnTo>
                    <a:pt x="1104900" y="812800"/>
                  </a:lnTo>
                  <a:lnTo>
                    <a:pt x="1092200" y="800100"/>
                  </a:lnTo>
                  <a:lnTo>
                    <a:pt x="1117600" y="800100"/>
                  </a:lnTo>
                  <a:lnTo>
                    <a:pt x="1092200" y="800100"/>
                  </a:lnTo>
                  <a:lnTo>
                    <a:pt x="1092200" y="800100"/>
                  </a:lnTo>
                  <a:lnTo>
                    <a:pt x="1092200" y="800100"/>
                  </a:lnTo>
                  <a:lnTo>
                    <a:pt x="1104900" y="787400"/>
                  </a:lnTo>
                  <a:lnTo>
                    <a:pt x="1117600" y="800100"/>
                  </a:lnTo>
                  <a:lnTo>
                    <a:pt x="1117600" y="787400"/>
                  </a:lnTo>
                  <a:lnTo>
                    <a:pt x="1143000" y="787400"/>
                  </a:lnTo>
                  <a:lnTo>
                    <a:pt x="1143000" y="774700"/>
                  </a:lnTo>
                  <a:lnTo>
                    <a:pt x="1130300" y="774700"/>
                  </a:lnTo>
                  <a:lnTo>
                    <a:pt x="1143000" y="774700"/>
                  </a:lnTo>
                  <a:lnTo>
                    <a:pt x="1155700" y="774700"/>
                  </a:lnTo>
                  <a:lnTo>
                    <a:pt x="1155700" y="762000"/>
                  </a:lnTo>
                  <a:lnTo>
                    <a:pt x="1168400" y="762000"/>
                  </a:lnTo>
                  <a:lnTo>
                    <a:pt x="1168400" y="762000"/>
                  </a:lnTo>
                  <a:lnTo>
                    <a:pt x="1155700" y="749300"/>
                  </a:lnTo>
                  <a:lnTo>
                    <a:pt x="1155700" y="749300"/>
                  </a:lnTo>
                  <a:lnTo>
                    <a:pt x="1168400" y="749300"/>
                  </a:lnTo>
                  <a:lnTo>
                    <a:pt x="1181100" y="749300"/>
                  </a:lnTo>
                  <a:lnTo>
                    <a:pt x="1168400" y="749300"/>
                  </a:lnTo>
                  <a:lnTo>
                    <a:pt x="1181100" y="749300"/>
                  </a:lnTo>
                  <a:lnTo>
                    <a:pt x="1181100" y="749300"/>
                  </a:lnTo>
                  <a:lnTo>
                    <a:pt x="1219200" y="762000"/>
                  </a:lnTo>
                  <a:lnTo>
                    <a:pt x="1231900" y="762000"/>
                  </a:lnTo>
                  <a:lnTo>
                    <a:pt x="1282700" y="762000"/>
                  </a:lnTo>
                  <a:lnTo>
                    <a:pt x="1282700" y="787400"/>
                  </a:lnTo>
                  <a:lnTo>
                    <a:pt x="1295400" y="787400"/>
                  </a:lnTo>
                  <a:lnTo>
                    <a:pt x="1295400" y="774700"/>
                  </a:lnTo>
                  <a:lnTo>
                    <a:pt x="1371600" y="787400"/>
                  </a:lnTo>
                  <a:lnTo>
                    <a:pt x="1371600" y="787400"/>
                  </a:lnTo>
                  <a:lnTo>
                    <a:pt x="1384300" y="787400"/>
                  </a:lnTo>
                  <a:lnTo>
                    <a:pt x="1384300" y="787400"/>
                  </a:lnTo>
                  <a:lnTo>
                    <a:pt x="1409700" y="787400"/>
                  </a:lnTo>
                  <a:lnTo>
                    <a:pt x="1409700" y="774700"/>
                  </a:lnTo>
                  <a:lnTo>
                    <a:pt x="1397000" y="774700"/>
                  </a:lnTo>
                  <a:lnTo>
                    <a:pt x="1397000" y="774700"/>
                  </a:lnTo>
                  <a:lnTo>
                    <a:pt x="1422400" y="774700"/>
                  </a:lnTo>
                  <a:lnTo>
                    <a:pt x="1422400" y="762000"/>
                  </a:lnTo>
                  <a:lnTo>
                    <a:pt x="1397000" y="762000"/>
                  </a:lnTo>
                  <a:lnTo>
                    <a:pt x="1397000" y="762000"/>
                  </a:lnTo>
                  <a:lnTo>
                    <a:pt x="1384300" y="762000"/>
                  </a:lnTo>
                  <a:lnTo>
                    <a:pt x="1371600" y="749300"/>
                  </a:lnTo>
                  <a:lnTo>
                    <a:pt x="1358900" y="736600"/>
                  </a:lnTo>
                  <a:lnTo>
                    <a:pt x="1358900" y="736600"/>
                  </a:lnTo>
                  <a:lnTo>
                    <a:pt x="1333500" y="736600"/>
                  </a:lnTo>
                  <a:lnTo>
                    <a:pt x="1320800" y="736600"/>
                  </a:lnTo>
                  <a:lnTo>
                    <a:pt x="1320800" y="723900"/>
                  </a:lnTo>
                  <a:lnTo>
                    <a:pt x="1308100" y="723900"/>
                  </a:lnTo>
                  <a:lnTo>
                    <a:pt x="1295400" y="711200"/>
                  </a:lnTo>
                  <a:lnTo>
                    <a:pt x="1308100" y="711200"/>
                  </a:lnTo>
                  <a:lnTo>
                    <a:pt x="1320800" y="711200"/>
                  </a:lnTo>
                  <a:lnTo>
                    <a:pt x="1333500" y="711200"/>
                  </a:lnTo>
                  <a:lnTo>
                    <a:pt x="1346200" y="711200"/>
                  </a:lnTo>
                  <a:lnTo>
                    <a:pt x="1371600" y="711200"/>
                  </a:lnTo>
                  <a:lnTo>
                    <a:pt x="1371600" y="711200"/>
                  </a:lnTo>
                  <a:lnTo>
                    <a:pt x="1384300" y="711200"/>
                  </a:lnTo>
                  <a:lnTo>
                    <a:pt x="1384300" y="711200"/>
                  </a:lnTo>
                  <a:lnTo>
                    <a:pt x="1397000" y="723900"/>
                  </a:lnTo>
                  <a:lnTo>
                    <a:pt x="1409700" y="723900"/>
                  </a:lnTo>
                  <a:lnTo>
                    <a:pt x="1435100" y="723900"/>
                  </a:lnTo>
                  <a:lnTo>
                    <a:pt x="1435100" y="736600"/>
                  </a:lnTo>
                  <a:lnTo>
                    <a:pt x="1447800" y="723900"/>
                  </a:lnTo>
                  <a:lnTo>
                    <a:pt x="1460500" y="723900"/>
                  </a:lnTo>
                  <a:lnTo>
                    <a:pt x="1460500" y="736600"/>
                  </a:lnTo>
                  <a:lnTo>
                    <a:pt x="1460500" y="736600"/>
                  </a:lnTo>
                  <a:lnTo>
                    <a:pt x="1460500" y="736600"/>
                  </a:lnTo>
                  <a:lnTo>
                    <a:pt x="1485900" y="736600"/>
                  </a:lnTo>
                  <a:lnTo>
                    <a:pt x="1485900" y="736600"/>
                  </a:lnTo>
                  <a:lnTo>
                    <a:pt x="1473200" y="736600"/>
                  </a:lnTo>
                  <a:lnTo>
                    <a:pt x="1473200" y="723900"/>
                  </a:lnTo>
                  <a:lnTo>
                    <a:pt x="1485900" y="723900"/>
                  </a:lnTo>
                  <a:lnTo>
                    <a:pt x="1485900" y="7239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511300" y="723900"/>
                  </a:lnTo>
                  <a:lnTo>
                    <a:pt x="1524000" y="723900"/>
                  </a:lnTo>
                  <a:lnTo>
                    <a:pt x="1524000" y="723900"/>
                  </a:lnTo>
                  <a:lnTo>
                    <a:pt x="1536700" y="723900"/>
                  </a:lnTo>
                  <a:lnTo>
                    <a:pt x="1524000" y="723900"/>
                  </a:lnTo>
                  <a:lnTo>
                    <a:pt x="1536700" y="723900"/>
                  </a:lnTo>
                  <a:lnTo>
                    <a:pt x="1549400" y="723900"/>
                  </a:lnTo>
                  <a:lnTo>
                    <a:pt x="1536700" y="723900"/>
                  </a:lnTo>
                  <a:lnTo>
                    <a:pt x="1536700" y="7239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49400" y="698500"/>
                  </a:lnTo>
                  <a:lnTo>
                    <a:pt x="1549400" y="698500"/>
                  </a:lnTo>
                  <a:lnTo>
                    <a:pt x="1549400" y="685800"/>
                  </a:lnTo>
                  <a:lnTo>
                    <a:pt x="1536700" y="685800"/>
                  </a:lnTo>
                  <a:lnTo>
                    <a:pt x="1536700" y="698500"/>
                  </a:lnTo>
                  <a:lnTo>
                    <a:pt x="1524000" y="698500"/>
                  </a:lnTo>
                  <a:lnTo>
                    <a:pt x="1524000" y="698500"/>
                  </a:lnTo>
                  <a:lnTo>
                    <a:pt x="1511300" y="698500"/>
                  </a:lnTo>
                  <a:lnTo>
                    <a:pt x="1511300" y="685800"/>
                  </a:lnTo>
                  <a:lnTo>
                    <a:pt x="1498600" y="685800"/>
                  </a:lnTo>
                  <a:lnTo>
                    <a:pt x="1498600" y="685800"/>
                  </a:lnTo>
                  <a:lnTo>
                    <a:pt x="1485900" y="673100"/>
                  </a:lnTo>
                  <a:lnTo>
                    <a:pt x="1473200" y="685800"/>
                  </a:lnTo>
                  <a:lnTo>
                    <a:pt x="1447800" y="685800"/>
                  </a:lnTo>
                  <a:lnTo>
                    <a:pt x="1447800" y="673100"/>
                  </a:lnTo>
                  <a:lnTo>
                    <a:pt x="1409700" y="673100"/>
                  </a:lnTo>
                  <a:lnTo>
                    <a:pt x="1409700" y="673100"/>
                  </a:lnTo>
                  <a:lnTo>
                    <a:pt x="1397000" y="660400"/>
                  </a:lnTo>
                  <a:lnTo>
                    <a:pt x="1384300" y="660400"/>
                  </a:lnTo>
                  <a:lnTo>
                    <a:pt x="1371600" y="647700"/>
                  </a:lnTo>
                  <a:lnTo>
                    <a:pt x="1371600" y="635000"/>
                  </a:lnTo>
                  <a:lnTo>
                    <a:pt x="1371600" y="622300"/>
                  </a:lnTo>
                  <a:lnTo>
                    <a:pt x="1371600" y="609600"/>
                  </a:lnTo>
                  <a:lnTo>
                    <a:pt x="1358900" y="609600"/>
                  </a:lnTo>
                  <a:lnTo>
                    <a:pt x="1346200" y="596900"/>
                  </a:lnTo>
                  <a:lnTo>
                    <a:pt x="1346200" y="596900"/>
                  </a:lnTo>
                  <a:lnTo>
                    <a:pt x="1346200" y="584200"/>
                  </a:lnTo>
                  <a:lnTo>
                    <a:pt x="1346200" y="558800"/>
                  </a:lnTo>
                  <a:lnTo>
                    <a:pt x="1333500" y="558800"/>
                  </a:lnTo>
                  <a:lnTo>
                    <a:pt x="1320800" y="546100"/>
                  </a:lnTo>
                  <a:lnTo>
                    <a:pt x="1320800" y="533400"/>
                  </a:lnTo>
                  <a:lnTo>
                    <a:pt x="1320800" y="533400"/>
                  </a:lnTo>
                  <a:lnTo>
                    <a:pt x="1333500" y="533400"/>
                  </a:lnTo>
                  <a:lnTo>
                    <a:pt x="1333500" y="520700"/>
                  </a:lnTo>
                  <a:lnTo>
                    <a:pt x="1346200" y="533400"/>
                  </a:lnTo>
                  <a:lnTo>
                    <a:pt x="1358900" y="533400"/>
                  </a:lnTo>
                  <a:lnTo>
                    <a:pt x="1358900" y="533400"/>
                  </a:lnTo>
                  <a:lnTo>
                    <a:pt x="1358900" y="520700"/>
                  </a:lnTo>
                  <a:lnTo>
                    <a:pt x="1371600" y="508000"/>
                  </a:lnTo>
                  <a:lnTo>
                    <a:pt x="1384300" y="508000"/>
                  </a:lnTo>
                  <a:lnTo>
                    <a:pt x="1384300" y="508000"/>
                  </a:lnTo>
                  <a:lnTo>
                    <a:pt x="1371600" y="508000"/>
                  </a:lnTo>
                  <a:lnTo>
                    <a:pt x="1371600" y="495300"/>
                  </a:lnTo>
                  <a:lnTo>
                    <a:pt x="1384300" y="495300"/>
                  </a:lnTo>
                  <a:lnTo>
                    <a:pt x="1397000" y="495300"/>
                  </a:lnTo>
                  <a:lnTo>
                    <a:pt x="1409700" y="495300"/>
                  </a:lnTo>
                  <a:lnTo>
                    <a:pt x="1397000" y="495300"/>
                  </a:lnTo>
                  <a:lnTo>
                    <a:pt x="1409700" y="495300"/>
                  </a:lnTo>
                  <a:lnTo>
                    <a:pt x="1422400" y="508000"/>
                  </a:lnTo>
                  <a:lnTo>
                    <a:pt x="1422400" y="495300"/>
                  </a:lnTo>
                  <a:lnTo>
                    <a:pt x="1422400" y="495300"/>
                  </a:lnTo>
                  <a:lnTo>
                    <a:pt x="1422400" y="495300"/>
                  </a:lnTo>
                  <a:lnTo>
                    <a:pt x="1422400" y="482600"/>
                  </a:lnTo>
                  <a:lnTo>
                    <a:pt x="1409700" y="482600"/>
                  </a:lnTo>
                  <a:lnTo>
                    <a:pt x="1409700" y="482600"/>
                  </a:lnTo>
                  <a:lnTo>
                    <a:pt x="1409700" y="482600"/>
                  </a:lnTo>
                  <a:lnTo>
                    <a:pt x="1422400" y="469900"/>
                  </a:lnTo>
                  <a:lnTo>
                    <a:pt x="1409700" y="457200"/>
                  </a:lnTo>
                  <a:lnTo>
                    <a:pt x="1409700" y="457200"/>
                  </a:lnTo>
                  <a:lnTo>
                    <a:pt x="1397000" y="444500"/>
                  </a:lnTo>
                  <a:lnTo>
                    <a:pt x="1409700" y="431800"/>
                  </a:lnTo>
                  <a:lnTo>
                    <a:pt x="1409700" y="431800"/>
                  </a:lnTo>
                  <a:lnTo>
                    <a:pt x="1409700" y="431800"/>
                  </a:lnTo>
                  <a:lnTo>
                    <a:pt x="1397000" y="431800"/>
                  </a:lnTo>
                  <a:lnTo>
                    <a:pt x="1384300" y="419100"/>
                  </a:lnTo>
                  <a:lnTo>
                    <a:pt x="1384300" y="419100"/>
                  </a:lnTo>
                  <a:lnTo>
                    <a:pt x="1384300" y="419100"/>
                  </a:lnTo>
                  <a:lnTo>
                    <a:pt x="1358900" y="406400"/>
                  </a:lnTo>
                  <a:lnTo>
                    <a:pt x="1333500" y="406400"/>
                  </a:lnTo>
                  <a:lnTo>
                    <a:pt x="1320800" y="406400"/>
                  </a:lnTo>
                  <a:lnTo>
                    <a:pt x="1308100" y="419100"/>
                  </a:lnTo>
                  <a:lnTo>
                    <a:pt x="1308100" y="419100"/>
                  </a:lnTo>
                  <a:lnTo>
                    <a:pt x="1308100" y="406400"/>
                  </a:lnTo>
                  <a:lnTo>
                    <a:pt x="1308100" y="406400"/>
                  </a:lnTo>
                  <a:lnTo>
                    <a:pt x="1295400" y="393700"/>
                  </a:lnTo>
                  <a:lnTo>
                    <a:pt x="1295400" y="393700"/>
                  </a:lnTo>
                  <a:lnTo>
                    <a:pt x="1346200" y="393700"/>
                  </a:lnTo>
                  <a:lnTo>
                    <a:pt x="1358900" y="381000"/>
                  </a:lnTo>
                  <a:lnTo>
                    <a:pt x="1371600" y="381000"/>
                  </a:lnTo>
                  <a:lnTo>
                    <a:pt x="1384300" y="381000"/>
                  </a:lnTo>
                  <a:lnTo>
                    <a:pt x="1384300" y="368300"/>
                  </a:lnTo>
                  <a:lnTo>
                    <a:pt x="1384300" y="368300"/>
                  </a:lnTo>
                  <a:lnTo>
                    <a:pt x="1397000" y="355600"/>
                  </a:lnTo>
                  <a:lnTo>
                    <a:pt x="1409700" y="355600"/>
                  </a:lnTo>
                  <a:lnTo>
                    <a:pt x="1422400" y="342900"/>
                  </a:lnTo>
                  <a:lnTo>
                    <a:pt x="1435100" y="342900"/>
                  </a:lnTo>
                  <a:lnTo>
                    <a:pt x="1435100" y="342900"/>
                  </a:lnTo>
                  <a:lnTo>
                    <a:pt x="1435100" y="330200"/>
                  </a:lnTo>
                  <a:lnTo>
                    <a:pt x="1435100" y="342900"/>
                  </a:lnTo>
                  <a:lnTo>
                    <a:pt x="1447800" y="342900"/>
                  </a:lnTo>
                  <a:lnTo>
                    <a:pt x="1447800" y="342900"/>
                  </a:lnTo>
                  <a:lnTo>
                    <a:pt x="1460500" y="342900"/>
                  </a:lnTo>
                  <a:lnTo>
                    <a:pt x="1460500" y="342900"/>
                  </a:lnTo>
                  <a:lnTo>
                    <a:pt x="1447800" y="3429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473200" y="3429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98600" y="330200"/>
                  </a:lnTo>
                  <a:lnTo>
                    <a:pt x="1498600" y="304800"/>
                  </a:lnTo>
                  <a:lnTo>
                    <a:pt x="1524000" y="304800"/>
                  </a:lnTo>
                  <a:lnTo>
                    <a:pt x="1574800" y="292100"/>
                  </a:lnTo>
                  <a:lnTo>
                    <a:pt x="1562100" y="292100"/>
                  </a:lnTo>
                  <a:lnTo>
                    <a:pt x="1562100" y="292100"/>
                  </a:lnTo>
                  <a:lnTo>
                    <a:pt x="1549400" y="292100"/>
                  </a:lnTo>
                  <a:lnTo>
                    <a:pt x="1549400" y="292100"/>
                  </a:lnTo>
                  <a:lnTo>
                    <a:pt x="1536700" y="292100"/>
                  </a:lnTo>
                  <a:lnTo>
                    <a:pt x="1536700" y="292100"/>
                  </a:lnTo>
                  <a:lnTo>
                    <a:pt x="1524000" y="292100"/>
                  </a:lnTo>
                  <a:lnTo>
                    <a:pt x="1524000" y="279400"/>
                  </a:lnTo>
                  <a:lnTo>
                    <a:pt x="1511300" y="279400"/>
                  </a:lnTo>
                  <a:lnTo>
                    <a:pt x="1511300" y="279400"/>
                  </a:lnTo>
                  <a:lnTo>
                    <a:pt x="1524000" y="279400"/>
                  </a:lnTo>
                  <a:lnTo>
                    <a:pt x="1524000" y="279400"/>
                  </a:lnTo>
                  <a:lnTo>
                    <a:pt x="1574800" y="279400"/>
                  </a:lnTo>
                  <a:lnTo>
                    <a:pt x="1587500" y="279400"/>
                  </a:lnTo>
                  <a:lnTo>
                    <a:pt x="1587500" y="279400"/>
                  </a:lnTo>
                  <a:lnTo>
                    <a:pt x="1574800" y="279400"/>
                  </a:lnTo>
                  <a:lnTo>
                    <a:pt x="1600200" y="2667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38300" y="279400"/>
                  </a:lnTo>
                  <a:lnTo>
                    <a:pt x="16256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63700" y="279400"/>
                  </a:lnTo>
                  <a:lnTo>
                    <a:pt x="1663700" y="279400"/>
                  </a:lnTo>
                  <a:lnTo>
                    <a:pt x="1676400" y="279400"/>
                  </a:lnTo>
                  <a:lnTo>
                    <a:pt x="1689100" y="266700"/>
                  </a:lnTo>
                  <a:lnTo>
                    <a:pt x="1676400" y="266700"/>
                  </a:lnTo>
                  <a:lnTo>
                    <a:pt x="1689100" y="254000"/>
                  </a:lnTo>
                  <a:lnTo>
                    <a:pt x="1689100" y="254000"/>
                  </a:lnTo>
                  <a:lnTo>
                    <a:pt x="1701800" y="254000"/>
                  </a:lnTo>
                  <a:lnTo>
                    <a:pt x="1714500" y="254000"/>
                  </a:lnTo>
                  <a:lnTo>
                    <a:pt x="1701800" y="266700"/>
                  </a:lnTo>
                  <a:lnTo>
                    <a:pt x="1714500" y="254000"/>
                  </a:lnTo>
                  <a:lnTo>
                    <a:pt x="1727200" y="254000"/>
                  </a:lnTo>
                  <a:lnTo>
                    <a:pt x="1739900" y="241300"/>
                  </a:lnTo>
                  <a:lnTo>
                    <a:pt x="1752600" y="241300"/>
                  </a:lnTo>
                  <a:lnTo>
                    <a:pt x="1752600" y="215900"/>
                  </a:lnTo>
                  <a:lnTo>
                    <a:pt x="1739900" y="215900"/>
                  </a:lnTo>
                  <a:lnTo>
                    <a:pt x="1739900" y="215900"/>
                  </a:lnTo>
                  <a:lnTo>
                    <a:pt x="1765300" y="215900"/>
                  </a:lnTo>
                  <a:lnTo>
                    <a:pt x="1778000" y="215900"/>
                  </a:lnTo>
                  <a:lnTo>
                    <a:pt x="1778000" y="215900"/>
                  </a:lnTo>
                  <a:lnTo>
                    <a:pt x="1778000" y="203200"/>
                  </a:lnTo>
                  <a:lnTo>
                    <a:pt x="1790700" y="203200"/>
                  </a:lnTo>
                  <a:lnTo>
                    <a:pt x="1790700" y="190500"/>
                  </a:lnTo>
                  <a:lnTo>
                    <a:pt x="1816100" y="190500"/>
                  </a:lnTo>
                  <a:lnTo>
                    <a:pt x="1828800" y="190500"/>
                  </a:lnTo>
                  <a:lnTo>
                    <a:pt x="1816100" y="190500"/>
                  </a:lnTo>
                  <a:lnTo>
                    <a:pt x="1828800" y="203200"/>
                  </a:lnTo>
                  <a:lnTo>
                    <a:pt x="1841500" y="203200"/>
                  </a:lnTo>
                  <a:lnTo>
                    <a:pt x="1866900" y="190500"/>
                  </a:lnTo>
                  <a:lnTo>
                    <a:pt x="1866900" y="190500"/>
                  </a:lnTo>
                  <a:lnTo>
                    <a:pt x="1854200" y="177800"/>
                  </a:lnTo>
                  <a:lnTo>
                    <a:pt x="1854200" y="177800"/>
                  </a:lnTo>
                  <a:lnTo>
                    <a:pt x="1866900" y="177800"/>
                  </a:lnTo>
                  <a:lnTo>
                    <a:pt x="1879600" y="165100"/>
                  </a:lnTo>
                  <a:lnTo>
                    <a:pt x="1866900" y="165100"/>
                  </a:lnTo>
                  <a:lnTo>
                    <a:pt x="1866900" y="165100"/>
                  </a:lnTo>
                  <a:lnTo>
                    <a:pt x="1841500" y="152400"/>
                  </a:lnTo>
                  <a:lnTo>
                    <a:pt x="1841500" y="152400"/>
                  </a:lnTo>
                  <a:lnTo>
                    <a:pt x="1816100" y="139700"/>
                  </a:lnTo>
                  <a:lnTo>
                    <a:pt x="1816100" y="139700"/>
                  </a:lnTo>
                  <a:lnTo>
                    <a:pt x="1803400" y="139700"/>
                  </a:lnTo>
                  <a:lnTo>
                    <a:pt x="1803400" y="127000"/>
                  </a:lnTo>
                  <a:lnTo>
                    <a:pt x="1790700" y="127000"/>
                  </a:lnTo>
                  <a:lnTo>
                    <a:pt x="1778000" y="127000"/>
                  </a:lnTo>
                  <a:lnTo>
                    <a:pt x="1778000" y="127000"/>
                  </a:lnTo>
                  <a:lnTo>
                    <a:pt x="1778000" y="114300"/>
                  </a:lnTo>
                  <a:lnTo>
                    <a:pt x="1790700" y="101600"/>
                  </a:lnTo>
                  <a:lnTo>
                    <a:pt x="1790700" y="101600"/>
                  </a:lnTo>
                  <a:lnTo>
                    <a:pt x="1790700" y="101600"/>
                  </a:lnTo>
                  <a:lnTo>
                    <a:pt x="1803400" y="101600"/>
                  </a:lnTo>
                  <a:lnTo>
                    <a:pt x="1816100" y="88900"/>
                  </a:lnTo>
                  <a:lnTo>
                    <a:pt x="1828800" y="88900"/>
                  </a:lnTo>
                  <a:lnTo>
                    <a:pt x="1803400" y="88900"/>
                  </a:lnTo>
                  <a:lnTo>
                    <a:pt x="1816100" y="76200"/>
                  </a:lnTo>
                  <a:lnTo>
                    <a:pt x="1841500" y="88900"/>
                  </a:lnTo>
                  <a:lnTo>
                    <a:pt x="1841500" y="88900"/>
                  </a:lnTo>
                  <a:lnTo>
                    <a:pt x="1828800" y="76200"/>
                  </a:lnTo>
                  <a:lnTo>
                    <a:pt x="1828800" y="76200"/>
                  </a:lnTo>
                  <a:lnTo>
                    <a:pt x="1803400" y="76200"/>
                  </a:lnTo>
                  <a:lnTo>
                    <a:pt x="1816100" y="63500"/>
                  </a:lnTo>
                  <a:lnTo>
                    <a:pt x="1816100" y="63500"/>
                  </a:lnTo>
                  <a:lnTo>
                    <a:pt x="1816100" y="50800"/>
                  </a:lnTo>
                  <a:lnTo>
                    <a:pt x="1803400" y="63500"/>
                  </a:lnTo>
                  <a:lnTo>
                    <a:pt x="1790700" y="63500"/>
                  </a:lnTo>
                  <a:lnTo>
                    <a:pt x="1790700" y="50800"/>
                  </a:lnTo>
                  <a:lnTo>
                    <a:pt x="1778000" y="50800"/>
                  </a:lnTo>
                  <a:lnTo>
                    <a:pt x="1803400" y="50800"/>
                  </a:lnTo>
                  <a:lnTo>
                    <a:pt x="1803400" y="38100"/>
                  </a:lnTo>
                  <a:lnTo>
                    <a:pt x="1803400" y="25400"/>
                  </a:lnTo>
                  <a:lnTo>
                    <a:pt x="1828800" y="25400"/>
                  </a:lnTo>
                  <a:lnTo>
                    <a:pt x="1841500" y="25400"/>
                  </a:lnTo>
                  <a:lnTo>
                    <a:pt x="1905000" y="12700"/>
                  </a:lnTo>
                  <a:lnTo>
                    <a:pt x="1955800" y="12700"/>
                  </a:lnTo>
                  <a:lnTo>
                    <a:pt x="1993900" y="0"/>
                  </a:lnTo>
                  <a:lnTo>
                    <a:pt x="1981200" y="12700"/>
                  </a:lnTo>
                  <a:lnTo>
                    <a:pt x="1993900" y="12700"/>
                  </a:lnTo>
                  <a:lnTo>
                    <a:pt x="1993900" y="12700"/>
                  </a:lnTo>
                  <a:lnTo>
                    <a:pt x="2006600" y="12700"/>
                  </a:lnTo>
                  <a:lnTo>
                    <a:pt x="2006600" y="12700"/>
                  </a:lnTo>
                  <a:lnTo>
                    <a:pt x="2019300" y="25400"/>
                  </a:lnTo>
                  <a:lnTo>
                    <a:pt x="2032000" y="25400"/>
                  </a:lnTo>
                  <a:lnTo>
                    <a:pt x="2032000" y="25400"/>
                  </a:lnTo>
                  <a:lnTo>
                    <a:pt x="2044700" y="38100"/>
                  </a:lnTo>
                  <a:lnTo>
                    <a:pt x="2057400" y="50800"/>
                  </a:lnTo>
                  <a:lnTo>
                    <a:pt x="2070100" y="63500"/>
                  </a:lnTo>
                  <a:lnTo>
                    <a:pt x="2082800" y="63500"/>
                  </a:lnTo>
                  <a:lnTo>
                    <a:pt x="2095500" y="63500"/>
                  </a:lnTo>
                  <a:lnTo>
                    <a:pt x="2146300" y="76200"/>
                  </a:lnTo>
                  <a:lnTo>
                    <a:pt x="2159000" y="76200"/>
                  </a:lnTo>
                  <a:lnTo>
                    <a:pt x="2184400" y="76200"/>
                  </a:lnTo>
                  <a:lnTo>
                    <a:pt x="2209800" y="88900"/>
                  </a:lnTo>
                  <a:lnTo>
                    <a:pt x="2286000" y="101600"/>
                  </a:lnTo>
                  <a:lnTo>
                    <a:pt x="2273300" y="101600"/>
                  </a:lnTo>
                  <a:lnTo>
                    <a:pt x="2298700" y="101600"/>
                  </a:lnTo>
                  <a:lnTo>
                    <a:pt x="2298700" y="101600"/>
                  </a:lnTo>
                  <a:lnTo>
                    <a:pt x="2324100" y="114300"/>
                  </a:lnTo>
                  <a:lnTo>
                    <a:pt x="2324100" y="1270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413000" y="139700"/>
                  </a:lnTo>
                  <a:lnTo>
                    <a:pt x="2400300" y="139700"/>
                  </a:lnTo>
                  <a:lnTo>
                    <a:pt x="2425700" y="139700"/>
                  </a:lnTo>
                  <a:lnTo>
                    <a:pt x="2438400" y="152400"/>
                  </a:lnTo>
                  <a:lnTo>
                    <a:pt x="2463800" y="152400"/>
                  </a:lnTo>
                  <a:lnTo>
                    <a:pt x="2463800" y="152400"/>
                  </a:lnTo>
                  <a:lnTo>
                    <a:pt x="2514600" y="165100"/>
                  </a:lnTo>
                  <a:lnTo>
                    <a:pt x="2514600" y="165100"/>
                  </a:lnTo>
                  <a:lnTo>
                    <a:pt x="2527300" y="165100"/>
                  </a:lnTo>
                  <a:lnTo>
                    <a:pt x="2527300" y="177800"/>
                  </a:lnTo>
                  <a:lnTo>
                    <a:pt x="2540000" y="177800"/>
                  </a:lnTo>
                  <a:lnTo>
                    <a:pt x="25400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654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90500"/>
                  </a:lnTo>
                  <a:lnTo>
                    <a:pt x="2565400" y="190500"/>
                  </a:lnTo>
                  <a:lnTo>
                    <a:pt x="2552700" y="190500"/>
                  </a:lnTo>
                  <a:lnTo>
                    <a:pt x="2565400" y="190500"/>
                  </a:lnTo>
                  <a:lnTo>
                    <a:pt x="2578100" y="190500"/>
                  </a:lnTo>
                  <a:lnTo>
                    <a:pt x="25781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616200" y="203200"/>
                  </a:lnTo>
                  <a:lnTo>
                    <a:pt x="2628900" y="190500"/>
                  </a:lnTo>
                  <a:lnTo>
                    <a:pt x="2641600" y="190500"/>
                  </a:lnTo>
                  <a:lnTo>
                    <a:pt x="2654300" y="203200"/>
                  </a:lnTo>
                  <a:lnTo>
                    <a:pt x="2692400" y="215900"/>
                  </a:lnTo>
                  <a:lnTo>
                    <a:pt x="2692400" y="215900"/>
                  </a:lnTo>
                  <a:lnTo>
                    <a:pt x="2705100" y="215900"/>
                  </a:lnTo>
                  <a:lnTo>
                    <a:pt x="2717800" y="215900"/>
                  </a:lnTo>
                  <a:lnTo>
                    <a:pt x="2768600" y="228600"/>
                  </a:lnTo>
                  <a:lnTo>
                    <a:pt x="2768600" y="215900"/>
                  </a:lnTo>
                  <a:lnTo>
                    <a:pt x="2819400" y="215900"/>
                  </a:lnTo>
                  <a:lnTo>
                    <a:pt x="2832100" y="215900"/>
                  </a:lnTo>
                  <a:lnTo>
                    <a:pt x="2895600" y="228600"/>
                  </a:lnTo>
                  <a:lnTo>
                    <a:pt x="2895600" y="228600"/>
                  </a:lnTo>
                  <a:lnTo>
                    <a:pt x="2933700" y="228600"/>
                  </a:lnTo>
                  <a:lnTo>
                    <a:pt x="2921000" y="228600"/>
                  </a:lnTo>
                  <a:lnTo>
                    <a:pt x="2921000" y="241300"/>
                  </a:lnTo>
                  <a:lnTo>
                    <a:pt x="2908300" y="241300"/>
                  </a:lnTo>
                  <a:lnTo>
                    <a:pt x="2921000" y="241300"/>
                  </a:lnTo>
                  <a:lnTo>
                    <a:pt x="2946400" y="241300"/>
                  </a:lnTo>
                  <a:lnTo>
                    <a:pt x="2959100" y="254000"/>
                  </a:lnTo>
                  <a:lnTo>
                    <a:pt x="2984500" y="254000"/>
                  </a:lnTo>
                  <a:lnTo>
                    <a:pt x="3009900" y="254000"/>
                  </a:lnTo>
                  <a:lnTo>
                    <a:pt x="3022600" y="241300"/>
                  </a:lnTo>
                  <a:lnTo>
                    <a:pt x="3035300" y="241300"/>
                  </a:lnTo>
                  <a:lnTo>
                    <a:pt x="3035300" y="241300"/>
                  </a:lnTo>
                  <a:lnTo>
                    <a:pt x="3060700" y="254000"/>
                  </a:lnTo>
                  <a:lnTo>
                    <a:pt x="3073400" y="254000"/>
                  </a:lnTo>
                  <a:lnTo>
                    <a:pt x="3086100" y="254000"/>
                  </a:lnTo>
                  <a:lnTo>
                    <a:pt x="3111500" y="241300"/>
                  </a:lnTo>
                  <a:lnTo>
                    <a:pt x="3111500" y="241300"/>
                  </a:lnTo>
                  <a:lnTo>
                    <a:pt x="3136900" y="241300"/>
                  </a:lnTo>
                  <a:lnTo>
                    <a:pt x="3124200" y="266700"/>
                  </a:lnTo>
                  <a:lnTo>
                    <a:pt x="3111500" y="279400"/>
                  </a:lnTo>
                  <a:lnTo>
                    <a:pt x="3162300" y="292100"/>
                  </a:lnTo>
                  <a:lnTo>
                    <a:pt x="3175000" y="279400"/>
                  </a:lnTo>
                  <a:lnTo>
                    <a:pt x="3175000" y="279400"/>
                  </a:lnTo>
                  <a:lnTo>
                    <a:pt x="3175000" y="279400"/>
                  </a:lnTo>
                  <a:lnTo>
                    <a:pt x="3187700" y="279400"/>
                  </a:lnTo>
                  <a:lnTo>
                    <a:pt x="3187700" y="266700"/>
                  </a:lnTo>
                  <a:lnTo>
                    <a:pt x="3213100" y="266700"/>
                  </a:lnTo>
                  <a:lnTo>
                    <a:pt x="3213100" y="254000"/>
                  </a:lnTo>
                  <a:lnTo>
                    <a:pt x="3200400" y="241300"/>
                  </a:lnTo>
                  <a:lnTo>
                    <a:pt x="3200400" y="241300"/>
                  </a:lnTo>
                  <a:lnTo>
                    <a:pt x="3213100" y="241300"/>
                  </a:lnTo>
                  <a:lnTo>
                    <a:pt x="3225800" y="241300"/>
                  </a:lnTo>
                  <a:lnTo>
                    <a:pt x="3225800" y="228600"/>
                  </a:lnTo>
                  <a:lnTo>
                    <a:pt x="3225800" y="228600"/>
                  </a:lnTo>
                  <a:lnTo>
                    <a:pt x="3238500" y="215900"/>
                  </a:lnTo>
                  <a:lnTo>
                    <a:pt x="3225800" y="215900"/>
                  </a:lnTo>
                  <a:lnTo>
                    <a:pt x="3213100" y="215900"/>
                  </a:lnTo>
                  <a:lnTo>
                    <a:pt x="3225800" y="215900"/>
                  </a:lnTo>
                  <a:lnTo>
                    <a:pt x="3238500" y="215900"/>
                  </a:lnTo>
                  <a:lnTo>
                    <a:pt x="3238500" y="203200"/>
                  </a:lnTo>
                  <a:lnTo>
                    <a:pt x="3251200" y="215900"/>
                  </a:lnTo>
                  <a:lnTo>
                    <a:pt x="3263900" y="228600"/>
                  </a:lnTo>
                  <a:lnTo>
                    <a:pt x="3263900" y="215900"/>
                  </a:lnTo>
                  <a:lnTo>
                    <a:pt x="3289300" y="215900"/>
                  </a:lnTo>
                  <a:lnTo>
                    <a:pt x="3289300" y="228600"/>
                  </a:lnTo>
                  <a:lnTo>
                    <a:pt x="3289300" y="228600"/>
                  </a:lnTo>
                  <a:lnTo>
                    <a:pt x="3289300" y="228600"/>
                  </a:lnTo>
                  <a:lnTo>
                    <a:pt x="3340100" y="228600"/>
                  </a:lnTo>
                  <a:lnTo>
                    <a:pt x="3352800" y="254000"/>
                  </a:lnTo>
                  <a:lnTo>
                    <a:pt x="3352800" y="254000"/>
                  </a:lnTo>
                  <a:lnTo>
                    <a:pt x="3378200" y="254000"/>
                  </a:lnTo>
                  <a:lnTo>
                    <a:pt x="3390900" y="254000"/>
                  </a:lnTo>
                  <a:lnTo>
                    <a:pt x="3416300" y="254000"/>
                  </a:lnTo>
                  <a:lnTo>
                    <a:pt x="3416300" y="241300"/>
                  </a:lnTo>
                  <a:lnTo>
                    <a:pt x="3429000" y="241300"/>
                  </a:lnTo>
                  <a:lnTo>
                    <a:pt x="3429000" y="254000"/>
                  </a:lnTo>
                  <a:lnTo>
                    <a:pt x="3429000" y="254000"/>
                  </a:lnTo>
                  <a:lnTo>
                    <a:pt x="3416300" y="254000"/>
                  </a:lnTo>
                  <a:lnTo>
                    <a:pt x="3429000" y="254000"/>
                  </a:lnTo>
                  <a:lnTo>
                    <a:pt x="3441700" y="254000"/>
                  </a:lnTo>
                  <a:lnTo>
                    <a:pt x="3454400" y="266700"/>
                  </a:lnTo>
                  <a:lnTo>
                    <a:pt x="3454400" y="254000"/>
                  </a:lnTo>
                  <a:lnTo>
                    <a:pt x="3467100" y="254000"/>
                  </a:lnTo>
                  <a:lnTo>
                    <a:pt x="3479800" y="254000"/>
                  </a:lnTo>
                  <a:lnTo>
                    <a:pt x="3479800" y="241300"/>
                  </a:lnTo>
                  <a:lnTo>
                    <a:pt x="3479800" y="241300"/>
                  </a:lnTo>
                  <a:lnTo>
                    <a:pt x="3479800" y="254000"/>
                  </a:lnTo>
                  <a:lnTo>
                    <a:pt x="3479800" y="254000"/>
                  </a:lnTo>
                  <a:lnTo>
                    <a:pt x="3479800" y="266700"/>
                  </a:lnTo>
                  <a:lnTo>
                    <a:pt x="3492500" y="266700"/>
                  </a:lnTo>
                  <a:lnTo>
                    <a:pt x="3492500" y="279400"/>
                  </a:lnTo>
                  <a:lnTo>
                    <a:pt x="3492500" y="279400"/>
                  </a:lnTo>
                  <a:lnTo>
                    <a:pt x="3479800" y="292100"/>
                  </a:lnTo>
                  <a:lnTo>
                    <a:pt x="3492500" y="292100"/>
                  </a:lnTo>
                  <a:lnTo>
                    <a:pt x="3492500" y="304800"/>
                  </a:lnTo>
                  <a:lnTo>
                    <a:pt x="3505200" y="304800"/>
                  </a:lnTo>
                  <a:lnTo>
                    <a:pt x="3479800" y="304800"/>
                  </a:lnTo>
                  <a:lnTo>
                    <a:pt x="3467100" y="304800"/>
                  </a:lnTo>
                  <a:lnTo>
                    <a:pt x="3467100" y="317500"/>
                  </a:lnTo>
                  <a:lnTo>
                    <a:pt x="3454400" y="317500"/>
                  </a:lnTo>
                  <a:lnTo>
                    <a:pt x="3441700" y="317500"/>
                  </a:lnTo>
                  <a:lnTo>
                    <a:pt x="3416300" y="317500"/>
                  </a:lnTo>
                  <a:lnTo>
                    <a:pt x="3416300" y="317500"/>
                  </a:lnTo>
                  <a:lnTo>
                    <a:pt x="3429000" y="330200"/>
                  </a:lnTo>
                  <a:lnTo>
                    <a:pt x="3416300" y="3429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54400" y="355600"/>
                  </a:lnTo>
                  <a:lnTo>
                    <a:pt x="3467100" y="368300"/>
                  </a:lnTo>
                  <a:lnTo>
                    <a:pt x="3492500" y="368300"/>
                  </a:lnTo>
                  <a:lnTo>
                    <a:pt x="3492500" y="368300"/>
                  </a:lnTo>
                  <a:lnTo>
                    <a:pt x="3505200" y="381000"/>
                  </a:lnTo>
                  <a:lnTo>
                    <a:pt x="3505200" y="381000"/>
                  </a:lnTo>
                  <a:lnTo>
                    <a:pt x="3505200" y="393700"/>
                  </a:lnTo>
                  <a:lnTo>
                    <a:pt x="3505200" y="393700"/>
                  </a:lnTo>
                  <a:lnTo>
                    <a:pt x="3492500" y="393700"/>
                  </a:lnTo>
                  <a:lnTo>
                    <a:pt x="3479800" y="381000"/>
                  </a:lnTo>
                  <a:lnTo>
                    <a:pt x="3479800" y="381000"/>
                  </a:lnTo>
                  <a:lnTo>
                    <a:pt x="3479800" y="381000"/>
                  </a:lnTo>
                  <a:lnTo>
                    <a:pt x="3479800" y="393700"/>
                  </a:lnTo>
                  <a:lnTo>
                    <a:pt x="3479800" y="393700"/>
                  </a:lnTo>
                  <a:lnTo>
                    <a:pt x="3492500" y="406400"/>
                  </a:lnTo>
                  <a:lnTo>
                    <a:pt x="3467100" y="406400"/>
                  </a:lnTo>
                  <a:lnTo>
                    <a:pt x="3479800" y="419100"/>
                  </a:lnTo>
                  <a:lnTo>
                    <a:pt x="3479800" y="431800"/>
                  </a:lnTo>
                  <a:lnTo>
                    <a:pt x="3467100" y="406400"/>
                  </a:lnTo>
                  <a:lnTo>
                    <a:pt x="3467100" y="419100"/>
                  </a:lnTo>
                  <a:lnTo>
                    <a:pt x="3467100" y="419100"/>
                  </a:lnTo>
                  <a:lnTo>
                    <a:pt x="3479800" y="431800"/>
                  </a:lnTo>
                  <a:lnTo>
                    <a:pt x="3479800" y="444500"/>
                  </a:lnTo>
                  <a:lnTo>
                    <a:pt x="3492500" y="431800"/>
                  </a:lnTo>
                  <a:lnTo>
                    <a:pt x="3492500" y="431800"/>
                  </a:lnTo>
                  <a:lnTo>
                    <a:pt x="3492500" y="431800"/>
                  </a:lnTo>
                  <a:lnTo>
                    <a:pt x="3505200" y="431800"/>
                  </a:lnTo>
                  <a:lnTo>
                    <a:pt x="3517900" y="431800"/>
                  </a:lnTo>
                  <a:lnTo>
                    <a:pt x="3517900" y="431800"/>
                  </a:lnTo>
                  <a:lnTo>
                    <a:pt x="3517900" y="431800"/>
                  </a:lnTo>
                  <a:lnTo>
                    <a:pt x="3505200" y="444500"/>
                  </a:lnTo>
                  <a:lnTo>
                    <a:pt x="3530600" y="444500"/>
                  </a:lnTo>
                  <a:lnTo>
                    <a:pt x="3530600" y="444500"/>
                  </a:lnTo>
                  <a:lnTo>
                    <a:pt x="3543300" y="444500"/>
                  </a:lnTo>
                  <a:lnTo>
                    <a:pt x="3543300" y="457200"/>
                  </a:lnTo>
                  <a:lnTo>
                    <a:pt x="3530600" y="457200"/>
                  </a:lnTo>
                  <a:lnTo>
                    <a:pt x="3517900" y="469900"/>
                  </a:lnTo>
                  <a:lnTo>
                    <a:pt x="3530600" y="469900"/>
                  </a:lnTo>
                  <a:lnTo>
                    <a:pt x="3530600" y="469900"/>
                  </a:lnTo>
                  <a:lnTo>
                    <a:pt x="3543300" y="469900"/>
                  </a:lnTo>
                  <a:lnTo>
                    <a:pt x="3543300" y="482600"/>
                  </a:lnTo>
                  <a:lnTo>
                    <a:pt x="3543300" y="482600"/>
                  </a:lnTo>
                  <a:lnTo>
                    <a:pt x="3543300" y="482600"/>
                  </a:lnTo>
                  <a:lnTo>
                    <a:pt x="3543300" y="495300"/>
                  </a:lnTo>
                  <a:lnTo>
                    <a:pt x="3556000" y="495300"/>
                  </a:lnTo>
                  <a:lnTo>
                    <a:pt x="3556000" y="495300"/>
                  </a:lnTo>
                  <a:lnTo>
                    <a:pt x="3568700" y="508000"/>
                  </a:lnTo>
                  <a:lnTo>
                    <a:pt x="3581400" y="508000"/>
                  </a:lnTo>
                  <a:lnTo>
                    <a:pt x="3594100" y="495300"/>
                  </a:lnTo>
                  <a:lnTo>
                    <a:pt x="3606800" y="495300"/>
                  </a:lnTo>
                  <a:lnTo>
                    <a:pt x="3606800" y="495300"/>
                  </a:lnTo>
                  <a:lnTo>
                    <a:pt x="3606800" y="495300"/>
                  </a:lnTo>
                  <a:lnTo>
                    <a:pt x="3644900" y="508000"/>
                  </a:lnTo>
                  <a:lnTo>
                    <a:pt x="3657600" y="508000"/>
                  </a:lnTo>
                  <a:lnTo>
                    <a:pt x="3708400" y="508000"/>
                  </a:lnTo>
                  <a:lnTo>
                    <a:pt x="3708400" y="508000"/>
                  </a:lnTo>
                  <a:lnTo>
                    <a:pt x="3721100" y="508000"/>
                  </a:lnTo>
                  <a:lnTo>
                    <a:pt x="3721100" y="495300"/>
                  </a:lnTo>
                  <a:lnTo>
                    <a:pt x="3733800" y="495300"/>
                  </a:lnTo>
                  <a:lnTo>
                    <a:pt x="3733800" y="495300"/>
                  </a:lnTo>
                  <a:lnTo>
                    <a:pt x="3746500" y="495300"/>
                  </a:lnTo>
                  <a:lnTo>
                    <a:pt x="3746500" y="482600"/>
                  </a:lnTo>
                  <a:lnTo>
                    <a:pt x="3746500" y="469900"/>
                  </a:lnTo>
                  <a:lnTo>
                    <a:pt x="3746500" y="469900"/>
                  </a:lnTo>
                  <a:lnTo>
                    <a:pt x="3733800" y="469900"/>
                  </a:lnTo>
                  <a:lnTo>
                    <a:pt x="3733800" y="457200"/>
                  </a:lnTo>
                  <a:lnTo>
                    <a:pt x="3733800" y="457200"/>
                  </a:lnTo>
                  <a:lnTo>
                    <a:pt x="3733800" y="457200"/>
                  </a:lnTo>
                  <a:lnTo>
                    <a:pt x="3721100" y="457200"/>
                  </a:lnTo>
                  <a:lnTo>
                    <a:pt x="3721100" y="444500"/>
                  </a:lnTo>
                  <a:lnTo>
                    <a:pt x="3721100" y="444500"/>
                  </a:lnTo>
                  <a:lnTo>
                    <a:pt x="3708400" y="444500"/>
                  </a:lnTo>
                  <a:lnTo>
                    <a:pt x="3695700" y="444500"/>
                  </a:lnTo>
                  <a:lnTo>
                    <a:pt x="3695700" y="431800"/>
                  </a:lnTo>
                  <a:lnTo>
                    <a:pt x="3670300" y="419100"/>
                  </a:lnTo>
                  <a:lnTo>
                    <a:pt x="3683000" y="431800"/>
                  </a:lnTo>
                  <a:lnTo>
                    <a:pt x="3708400" y="419100"/>
                  </a:lnTo>
                  <a:lnTo>
                    <a:pt x="3721100" y="419100"/>
                  </a:lnTo>
                  <a:lnTo>
                    <a:pt x="3721100" y="419100"/>
                  </a:lnTo>
                  <a:lnTo>
                    <a:pt x="3733800" y="406400"/>
                  </a:lnTo>
                  <a:lnTo>
                    <a:pt x="3759200" y="406400"/>
                  </a:lnTo>
                  <a:lnTo>
                    <a:pt x="3759200" y="419100"/>
                  </a:lnTo>
                  <a:lnTo>
                    <a:pt x="3771900" y="431800"/>
                  </a:lnTo>
                  <a:lnTo>
                    <a:pt x="3759200" y="431800"/>
                  </a:lnTo>
                  <a:lnTo>
                    <a:pt x="3771900" y="431800"/>
                  </a:lnTo>
                  <a:lnTo>
                    <a:pt x="3771900" y="431800"/>
                  </a:lnTo>
                  <a:lnTo>
                    <a:pt x="3784600" y="444500"/>
                  </a:lnTo>
                  <a:lnTo>
                    <a:pt x="3784600" y="444500"/>
                  </a:lnTo>
                  <a:lnTo>
                    <a:pt x="3822700" y="444500"/>
                  </a:lnTo>
                  <a:lnTo>
                    <a:pt x="3822700" y="444500"/>
                  </a:lnTo>
                  <a:lnTo>
                    <a:pt x="3822700" y="444500"/>
                  </a:lnTo>
                  <a:lnTo>
                    <a:pt x="3848100" y="457200"/>
                  </a:lnTo>
                  <a:lnTo>
                    <a:pt x="3848100" y="457200"/>
                  </a:lnTo>
                  <a:lnTo>
                    <a:pt x="3860800" y="457200"/>
                  </a:lnTo>
                  <a:lnTo>
                    <a:pt x="3873500" y="469900"/>
                  </a:lnTo>
                  <a:lnTo>
                    <a:pt x="3886200" y="469900"/>
                  </a:lnTo>
                  <a:lnTo>
                    <a:pt x="3886200" y="469900"/>
                  </a:lnTo>
                  <a:lnTo>
                    <a:pt x="3898900" y="469900"/>
                  </a:lnTo>
                  <a:lnTo>
                    <a:pt x="3911600" y="469900"/>
                  </a:lnTo>
                  <a:lnTo>
                    <a:pt x="3911600" y="469900"/>
                  </a:lnTo>
                  <a:lnTo>
                    <a:pt x="3924300" y="457200"/>
                  </a:lnTo>
                  <a:lnTo>
                    <a:pt x="3937000" y="469900"/>
                  </a:lnTo>
                  <a:lnTo>
                    <a:pt x="3949700" y="469900"/>
                  </a:lnTo>
                  <a:lnTo>
                    <a:pt x="3962400" y="469900"/>
                  </a:lnTo>
                  <a:lnTo>
                    <a:pt x="3975100" y="469900"/>
                  </a:lnTo>
                  <a:lnTo>
                    <a:pt x="4013200" y="469900"/>
                  </a:lnTo>
                  <a:lnTo>
                    <a:pt x="4038600" y="457200"/>
                  </a:lnTo>
                  <a:lnTo>
                    <a:pt x="4038600" y="457200"/>
                  </a:lnTo>
                  <a:lnTo>
                    <a:pt x="4038600" y="457200"/>
                  </a:lnTo>
                  <a:lnTo>
                    <a:pt x="4051300" y="457200"/>
                  </a:lnTo>
                  <a:lnTo>
                    <a:pt x="4051300" y="457200"/>
                  </a:lnTo>
                  <a:lnTo>
                    <a:pt x="4064000" y="457200"/>
                  </a:lnTo>
                  <a:lnTo>
                    <a:pt x="4076700" y="457200"/>
                  </a:lnTo>
                  <a:lnTo>
                    <a:pt x="4076700" y="444500"/>
                  </a:lnTo>
                  <a:lnTo>
                    <a:pt x="4089400" y="444500"/>
                  </a:lnTo>
                  <a:lnTo>
                    <a:pt x="4102100" y="444500"/>
                  </a:lnTo>
                  <a:lnTo>
                    <a:pt x="4102100" y="444500"/>
                  </a:lnTo>
                  <a:lnTo>
                    <a:pt x="4102100" y="444500"/>
                  </a:lnTo>
                  <a:lnTo>
                    <a:pt x="4114800" y="444500"/>
                  </a:lnTo>
                  <a:lnTo>
                    <a:pt x="4114800" y="431800"/>
                  </a:lnTo>
                  <a:lnTo>
                    <a:pt x="4127500" y="431800"/>
                  </a:lnTo>
                  <a:lnTo>
                    <a:pt x="4127500" y="431800"/>
                  </a:lnTo>
                  <a:lnTo>
                    <a:pt x="4127500" y="419100"/>
                  </a:lnTo>
                  <a:lnTo>
                    <a:pt x="4152900" y="431800"/>
                  </a:lnTo>
                  <a:lnTo>
                    <a:pt x="4152900" y="431800"/>
                  </a:lnTo>
                  <a:lnTo>
                    <a:pt x="4165600" y="431800"/>
                  </a:lnTo>
                  <a:lnTo>
                    <a:pt x="4165600" y="419100"/>
                  </a:lnTo>
                  <a:lnTo>
                    <a:pt x="4165600" y="419100"/>
                  </a:lnTo>
                  <a:lnTo>
                    <a:pt x="4178300" y="419100"/>
                  </a:lnTo>
                  <a:lnTo>
                    <a:pt x="4178300" y="419100"/>
                  </a:lnTo>
                  <a:lnTo>
                    <a:pt x="4191000" y="406400"/>
                  </a:lnTo>
                  <a:lnTo>
                    <a:pt x="4203700" y="406400"/>
                  </a:lnTo>
                  <a:lnTo>
                    <a:pt x="4216400" y="393700"/>
                  </a:lnTo>
                  <a:lnTo>
                    <a:pt x="4203700" y="393700"/>
                  </a:lnTo>
                  <a:lnTo>
                    <a:pt x="4216400" y="393700"/>
                  </a:lnTo>
                  <a:lnTo>
                    <a:pt x="4229100" y="393700"/>
                  </a:lnTo>
                  <a:lnTo>
                    <a:pt x="4229100" y="393700"/>
                  </a:lnTo>
                  <a:lnTo>
                    <a:pt x="4254500" y="381000"/>
                  </a:lnTo>
                  <a:lnTo>
                    <a:pt x="4254500" y="381000"/>
                  </a:lnTo>
                  <a:lnTo>
                    <a:pt x="4267200" y="406400"/>
                  </a:lnTo>
                  <a:lnTo>
                    <a:pt x="4279900" y="406400"/>
                  </a:lnTo>
                  <a:lnTo>
                    <a:pt x="4279900" y="406400"/>
                  </a:lnTo>
                  <a:lnTo>
                    <a:pt x="4292600" y="406400"/>
                  </a:lnTo>
                  <a:lnTo>
                    <a:pt x="4292600" y="419100"/>
                  </a:lnTo>
                  <a:lnTo>
                    <a:pt x="4305300" y="419100"/>
                  </a:lnTo>
                  <a:lnTo>
                    <a:pt x="4292600" y="419100"/>
                  </a:lnTo>
                  <a:lnTo>
                    <a:pt x="4305300" y="419100"/>
                  </a:lnTo>
                  <a:lnTo>
                    <a:pt x="4318000" y="419100"/>
                  </a:lnTo>
                  <a:lnTo>
                    <a:pt x="4318000" y="419100"/>
                  </a:lnTo>
                  <a:lnTo>
                    <a:pt x="4318000" y="431800"/>
                  </a:lnTo>
                  <a:lnTo>
                    <a:pt x="4343400" y="419100"/>
                  </a:lnTo>
                  <a:lnTo>
                    <a:pt x="4343400" y="406400"/>
                  </a:lnTo>
                  <a:lnTo>
                    <a:pt x="4368800" y="419100"/>
                  </a:lnTo>
                  <a:lnTo>
                    <a:pt x="4381500" y="406400"/>
                  </a:lnTo>
                  <a:lnTo>
                    <a:pt x="4381500" y="406400"/>
                  </a:lnTo>
                  <a:lnTo>
                    <a:pt x="4394200" y="393700"/>
                  </a:lnTo>
                  <a:lnTo>
                    <a:pt x="4432300" y="393700"/>
                  </a:lnTo>
                  <a:lnTo>
                    <a:pt x="4445000" y="406400"/>
                  </a:lnTo>
                  <a:lnTo>
                    <a:pt x="4445000" y="419100"/>
                  </a:lnTo>
                  <a:lnTo>
                    <a:pt x="4432300" y="419100"/>
                  </a:lnTo>
                  <a:lnTo>
                    <a:pt x="4419600" y="431800"/>
                  </a:lnTo>
                  <a:lnTo>
                    <a:pt x="4445000" y="431800"/>
                  </a:lnTo>
                  <a:lnTo>
                    <a:pt x="4445000" y="431800"/>
                  </a:lnTo>
                  <a:lnTo>
                    <a:pt x="4445000" y="444500"/>
                  </a:lnTo>
                  <a:lnTo>
                    <a:pt x="4457700" y="457200"/>
                  </a:lnTo>
                  <a:lnTo>
                    <a:pt x="4483100" y="469900"/>
                  </a:lnTo>
                  <a:lnTo>
                    <a:pt x="4483100" y="469900"/>
                  </a:lnTo>
                  <a:lnTo>
                    <a:pt x="4483100" y="469900"/>
                  </a:lnTo>
                  <a:lnTo>
                    <a:pt x="4495800" y="469900"/>
                  </a:lnTo>
                  <a:lnTo>
                    <a:pt x="4521200" y="469900"/>
                  </a:lnTo>
                  <a:lnTo>
                    <a:pt x="4533900" y="482600"/>
                  </a:lnTo>
                  <a:lnTo>
                    <a:pt x="4533900" y="469900"/>
                  </a:lnTo>
                  <a:lnTo>
                    <a:pt x="4546600" y="469900"/>
                  </a:lnTo>
                  <a:lnTo>
                    <a:pt x="45466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72000" y="482600"/>
                  </a:lnTo>
                  <a:lnTo>
                    <a:pt x="4572000" y="495300"/>
                  </a:lnTo>
                  <a:lnTo>
                    <a:pt x="4597400" y="495300"/>
                  </a:lnTo>
                  <a:lnTo>
                    <a:pt x="4597400" y="495300"/>
                  </a:lnTo>
                  <a:lnTo>
                    <a:pt x="4610100" y="495300"/>
                  </a:lnTo>
                  <a:lnTo>
                    <a:pt x="4610100" y="482600"/>
                  </a:lnTo>
                  <a:lnTo>
                    <a:pt x="4622800" y="482600"/>
                  </a:lnTo>
                  <a:lnTo>
                    <a:pt x="4622800" y="482600"/>
                  </a:lnTo>
                  <a:lnTo>
                    <a:pt x="4622800" y="495300"/>
                  </a:lnTo>
                  <a:lnTo>
                    <a:pt x="4635500" y="495300"/>
                  </a:lnTo>
                  <a:lnTo>
                    <a:pt x="4648200" y="495300"/>
                  </a:lnTo>
                  <a:lnTo>
                    <a:pt x="4648200" y="482600"/>
                  </a:lnTo>
                  <a:lnTo>
                    <a:pt x="4660900" y="482600"/>
                  </a:lnTo>
                  <a:lnTo>
                    <a:pt x="4660900" y="469900"/>
                  </a:lnTo>
                  <a:lnTo>
                    <a:pt x="4660900" y="469900"/>
                  </a:lnTo>
                  <a:lnTo>
                    <a:pt x="4673600" y="469900"/>
                  </a:lnTo>
                  <a:lnTo>
                    <a:pt x="4686300" y="469900"/>
                  </a:lnTo>
                  <a:lnTo>
                    <a:pt x="4686300" y="469900"/>
                  </a:lnTo>
                  <a:lnTo>
                    <a:pt x="4686300" y="482600"/>
                  </a:lnTo>
                  <a:lnTo>
                    <a:pt x="4686300" y="482600"/>
                  </a:lnTo>
                  <a:lnTo>
                    <a:pt x="4673600" y="482600"/>
                  </a:lnTo>
                  <a:lnTo>
                    <a:pt x="4673600" y="495300"/>
                  </a:lnTo>
                  <a:lnTo>
                    <a:pt x="4673600" y="495300"/>
                  </a:lnTo>
                  <a:lnTo>
                    <a:pt x="4686300" y="495300"/>
                  </a:lnTo>
                  <a:lnTo>
                    <a:pt x="4699000" y="495300"/>
                  </a:lnTo>
                  <a:lnTo>
                    <a:pt x="4699000" y="495300"/>
                  </a:lnTo>
                  <a:lnTo>
                    <a:pt x="4699000" y="508000"/>
                  </a:lnTo>
                  <a:lnTo>
                    <a:pt x="4699000" y="495300"/>
                  </a:lnTo>
                  <a:lnTo>
                    <a:pt x="4711700" y="508000"/>
                  </a:lnTo>
                  <a:lnTo>
                    <a:pt x="4724400" y="495300"/>
                  </a:lnTo>
                  <a:lnTo>
                    <a:pt x="4737100" y="495300"/>
                  </a:lnTo>
                  <a:lnTo>
                    <a:pt x="4737100" y="495300"/>
                  </a:lnTo>
                  <a:lnTo>
                    <a:pt x="4724400" y="495300"/>
                  </a:lnTo>
                  <a:lnTo>
                    <a:pt x="4724400" y="482600"/>
                  </a:lnTo>
                  <a:lnTo>
                    <a:pt x="4711700" y="482600"/>
                  </a:lnTo>
                  <a:lnTo>
                    <a:pt x="4724400" y="482600"/>
                  </a:lnTo>
                  <a:lnTo>
                    <a:pt x="4775200" y="469900"/>
                  </a:lnTo>
                  <a:lnTo>
                    <a:pt x="4775200" y="469900"/>
                  </a:lnTo>
                  <a:lnTo>
                    <a:pt x="4775200" y="457200"/>
                  </a:lnTo>
                  <a:lnTo>
                    <a:pt x="4787900" y="469900"/>
                  </a:lnTo>
                  <a:lnTo>
                    <a:pt x="4800600" y="469900"/>
                  </a:lnTo>
                  <a:lnTo>
                    <a:pt x="4800600" y="457200"/>
                  </a:lnTo>
                  <a:lnTo>
                    <a:pt x="4800600" y="457200"/>
                  </a:lnTo>
                  <a:lnTo>
                    <a:pt x="4813300" y="457200"/>
                  </a:lnTo>
                  <a:lnTo>
                    <a:pt x="4813300" y="457200"/>
                  </a:lnTo>
                  <a:lnTo>
                    <a:pt x="4800600" y="457200"/>
                  </a:lnTo>
                  <a:lnTo>
                    <a:pt x="4800600" y="444500"/>
                  </a:lnTo>
                  <a:lnTo>
                    <a:pt x="4826000" y="457200"/>
                  </a:lnTo>
                  <a:lnTo>
                    <a:pt x="4826000" y="457200"/>
                  </a:lnTo>
                  <a:lnTo>
                    <a:pt x="4838700" y="457200"/>
                  </a:lnTo>
                  <a:lnTo>
                    <a:pt x="4826000" y="457200"/>
                  </a:lnTo>
                  <a:lnTo>
                    <a:pt x="4838700" y="4699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641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64100" y="457200"/>
                  </a:lnTo>
                  <a:lnTo>
                    <a:pt x="4864100" y="457200"/>
                  </a:lnTo>
                  <a:lnTo>
                    <a:pt x="4889500" y="457200"/>
                  </a:lnTo>
                  <a:lnTo>
                    <a:pt x="4876800" y="457200"/>
                  </a:lnTo>
                  <a:lnTo>
                    <a:pt x="4889500" y="457200"/>
                  </a:lnTo>
                  <a:lnTo>
                    <a:pt x="4889500" y="457200"/>
                  </a:lnTo>
                  <a:lnTo>
                    <a:pt x="4889500" y="457200"/>
                  </a:lnTo>
                  <a:lnTo>
                    <a:pt x="4902200" y="457200"/>
                  </a:lnTo>
                  <a:lnTo>
                    <a:pt x="4902200" y="457200"/>
                  </a:lnTo>
                  <a:lnTo>
                    <a:pt x="4927600" y="457200"/>
                  </a:lnTo>
                  <a:lnTo>
                    <a:pt x="4940300" y="457200"/>
                  </a:lnTo>
                  <a:lnTo>
                    <a:pt x="4940300" y="457200"/>
                  </a:lnTo>
                  <a:lnTo>
                    <a:pt x="4953000" y="457200"/>
                  </a:lnTo>
                  <a:lnTo>
                    <a:pt x="4927600" y="482600"/>
                  </a:lnTo>
                  <a:lnTo>
                    <a:pt x="4927600" y="482600"/>
                  </a:lnTo>
                  <a:lnTo>
                    <a:pt x="4902200" y="482600"/>
                  </a:lnTo>
                  <a:lnTo>
                    <a:pt x="4902200" y="482600"/>
                  </a:lnTo>
                  <a:lnTo>
                    <a:pt x="4889500" y="482600"/>
                  </a:lnTo>
                  <a:lnTo>
                    <a:pt x="4889500" y="495300"/>
                  </a:lnTo>
                  <a:lnTo>
                    <a:pt x="4889500" y="495300"/>
                  </a:lnTo>
                  <a:lnTo>
                    <a:pt x="4876800" y="508000"/>
                  </a:lnTo>
                  <a:lnTo>
                    <a:pt x="4864100" y="508000"/>
                  </a:lnTo>
                  <a:lnTo>
                    <a:pt x="4864100" y="520700"/>
                  </a:lnTo>
                  <a:lnTo>
                    <a:pt x="4838700" y="520700"/>
                  </a:lnTo>
                  <a:lnTo>
                    <a:pt x="4838700" y="533400"/>
                  </a:lnTo>
                  <a:lnTo>
                    <a:pt x="4838700" y="533400"/>
                  </a:lnTo>
                  <a:lnTo>
                    <a:pt x="4838700" y="546100"/>
                  </a:lnTo>
                  <a:lnTo>
                    <a:pt x="4813300" y="546100"/>
                  </a:lnTo>
                  <a:lnTo>
                    <a:pt x="4813300" y="558800"/>
                  </a:lnTo>
                  <a:lnTo>
                    <a:pt x="4800600" y="571500"/>
                  </a:lnTo>
                  <a:lnTo>
                    <a:pt x="4800600" y="571500"/>
                  </a:lnTo>
                  <a:lnTo>
                    <a:pt x="4749800" y="571500"/>
                  </a:lnTo>
                  <a:lnTo>
                    <a:pt x="4737100" y="584200"/>
                  </a:lnTo>
                  <a:lnTo>
                    <a:pt x="4673600" y="596900"/>
                  </a:lnTo>
                  <a:lnTo>
                    <a:pt x="4660900" y="609600"/>
                  </a:lnTo>
                  <a:lnTo>
                    <a:pt x="4648200" y="609600"/>
                  </a:lnTo>
                  <a:lnTo>
                    <a:pt x="4635500" y="622300"/>
                  </a:lnTo>
                  <a:lnTo>
                    <a:pt x="4635500" y="635000"/>
                  </a:lnTo>
                  <a:lnTo>
                    <a:pt x="4610100" y="635000"/>
                  </a:lnTo>
                  <a:lnTo>
                    <a:pt x="4597400" y="635000"/>
                  </a:lnTo>
                  <a:lnTo>
                    <a:pt x="4597400" y="660400"/>
                  </a:lnTo>
                  <a:lnTo>
                    <a:pt x="4572000" y="660400"/>
                  </a:lnTo>
                  <a:lnTo>
                    <a:pt x="4559300" y="673100"/>
                  </a:lnTo>
                  <a:lnTo>
                    <a:pt x="4559300" y="673100"/>
                  </a:lnTo>
                  <a:lnTo>
                    <a:pt x="4546600" y="673100"/>
                  </a:lnTo>
                  <a:lnTo>
                    <a:pt x="4521200" y="736600"/>
                  </a:lnTo>
                  <a:lnTo>
                    <a:pt x="4521200" y="749300"/>
                  </a:lnTo>
                  <a:lnTo>
                    <a:pt x="4508500" y="749300"/>
                  </a:lnTo>
                  <a:lnTo>
                    <a:pt x="4521200" y="762000"/>
                  </a:lnTo>
                  <a:lnTo>
                    <a:pt x="4533900" y="762000"/>
                  </a:lnTo>
                  <a:lnTo>
                    <a:pt x="4533900" y="774700"/>
                  </a:lnTo>
                  <a:lnTo>
                    <a:pt x="4533900" y="774700"/>
                  </a:lnTo>
                  <a:lnTo>
                    <a:pt x="4533900" y="787400"/>
                  </a:lnTo>
                  <a:lnTo>
                    <a:pt x="4559300" y="825500"/>
                  </a:lnTo>
                  <a:lnTo>
                    <a:pt x="4559300" y="863600"/>
                  </a:lnTo>
                  <a:lnTo>
                    <a:pt x="4559300" y="863600"/>
                  </a:lnTo>
                  <a:lnTo>
                    <a:pt x="4559300" y="889000"/>
                  </a:lnTo>
                  <a:lnTo>
                    <a:pt x="4572000" y="889000"/>
                  </a:lnTo>
                  <a:lnTo>
                    <a:pt x="4533900" y="965200"/>
                  </a:lnTo>
                  <a:lnTo>
                    <a:pt x="4483100" y="1028700"/>
                  </a:lnTo>
                  <a:lnTo>
                    <a:pt x="4483100" y="1041400"/>
                  </a:lnTo>
                  <a:lnTo>
                    <a:pt x="4495800" y="1054100"/>
                  </a:lnTo>
                  <a:lnTo>
                    <a:pt x="4483100" y="1066800"/>
                  </a:lnTo>
                  <a:lnTo>
                    <a:pt x="4445000" y="1079500"/>
                  </a:lnTo>
                  <a:lnTo>
                    <a:pt x="4470400" y="1092200"/>
                  </a:lnTo>
                  <a:lnTo>
                    <a:pt x="4470400" y="1092200"/>
                  </a:lnTo>
                  <a:lnTo>
                    <a:pt x="4445000" y="1117600"/>
                  </a:lnTo>
                  <a:lnTo>
                    <a:pt x="4445000" y="1143000"/>
                  </a:lnTo>
                  <a:lnTo>
                    <a:pt x="4432300" y="1155700"/>
                  </a:lnTo>
                  <a:lnTo>
                    <a:pt x="4432300" y="1155700"/>
                  </a:lnTo>
                  <a:lnTo>
                    <a:pt x="4432300" y="1168400"/>
                  </a:lnTo>
                  <a:lnTo>
                    <a:pt x="4406900" y="1168400"/>
                  </a:lnTo>
                  <a:lnTo>
                    <a:pt x="4406900" y="1181100"/>
                  </a:lnTo>
                  <a:lnTo>
                    <a:pt x="4394200" y="1181100"/>
                  </a:lnTo>
                  <a:lnTo>
                    <a:pt x="4381500" y="1206500"/>
                  </a:lnTo>
                  <a:lnTo>
                    <a:pt x="4368800" y="1231900"/>
                  </a:lnTo>
                  <a:lnTo>
                    <a:pt x="4343400" y="1257300"/>
                  </a:lnTo>
                  <a:lnTo>
                    <a:pt x="4330700" y="1270000"/>
                  </a:lnTo>
                  <a:lnTo>
                    <a:pt x="4318000" y="1282700"/>
                  </a:lnTo>
                  <a:lnTo>
                    <a:pt x="4318000" y="1295400"/>
                  </a:lnTo>
                  <a:lnTo>
                    <a:pt x="4318000" y="1282700"/>
                  </a:lnTo>
                  <a:lnTo>
                    <a:pt x="4305300" y="1308100"/>
                  </a:lnTo>
                  <a:lnTo>
                    <a:pt x="4279900" y="1308100"/>
                  </a:lnTo>
                  <a:lnTo>
                    <a:pt x="4267200" y="1320800"/>
                  </a:lnTo>
                  <a:lnTo>
                    <a:pt x="4267200" y="1333500"/>
                  </a:lnTo>
                  <a:lnTo>
                    <a:pt x="4254500" y="1333500"/>
                  </a:lnTo>
                  <a:lnTo>
                    <a:pt x="4241800" y="1346200"/>
                  </a:lnTo>
                  <a:lnTo>
                    <a:pt x="4191000" y="1384300"/>
                  </a:lnTo>
                  <a:lnTo>
                    <a:pt x="4178300" y="1397000"/>
                  </a:lnTo>
                  <a:lnTo>
                    <a:pt x="4165600" y="1422400"/>
                  </a:lnTo>
                  <a:lnTo>
                    <a:pt x="4152900" y="1435100"/>
                  </a:lnTo>
                  <a:lnTo>
                    <a:pt x="4114800" y="1473200"/>
                  </a:lnTo>
                  <a:lnTo>
                    <a:pt x="4089400" y="1485900"/>
                  </a:lnTo>
                  <a:lnTo>
                    <a:pt x="4064000" y="1485900"/>
                  </a:lnTo>
                  <a:lnTo>
                    <a:pt x="4013200" y="1498600"/>
                  </a:lnTo>
                  <a:lnTo>
                    <a:pt x="3949700" y="1536700"/>
                  </a:lnTo>
                  <a:lnTo>
                    <a:pt x="3886200" y="1562100"/>
                  </a:lnTo>
                  <a:lnTo>
                    <a:pt x="3873500" y="1562100"/>
                  </a:lnTo>
                  <a:lnTo>
                    <a:pt x="3848100" y="1562100"/>
                  </a:lnTo>
                  <a:lnTo>
                    <a:pt x="3797300" y="1574800"/>
                  </a:lnTo>
                  <a:lnTo>
                    <a:pt x="3771900" y="1574800"/>
                  </a:lnTo>
                  <a:lnTo>
                    <a:pt x="3746500" y="1587500"/>
                  </a:lnTo>
                  <a:lnTo>
                    <a:pt x="3733800" y="1587500"/>
                  </a:lnTo>
                  <a:lnTo>
                    <a:pt x="3733800" y="1600200"/>
                  </a:lnTo>
                  <a:lnTo>
                    <a:pt x="3721100" y="1600200"/>
                  </a:lnTo>
                  <a:lnTo>
                    <a:pt x="3657600" y="1612900"/>
                  </a:lnTo>
                  <a:lnTo>
                    <a:pt x="3632200" y="1612900"/>
                  </a:lnTo>
                  <a:lnTo>
                    <a:pt x="3619500" y="1612900"/>
                  </a:lnTo>
                  <a:lnTo>
                    <a:pt x="3619500" y="1612900"/>
                  </a:lnTo>
                  <a:lnTo>
                    <a:pt x="3581400" y="1612900"/>
                  </a:lnTo>
                  <a:lnTo>
                    <a:pt x="3581400" y="1612900"/>
                  </a:lnTo>
                  <a:lnTo>
                    <a:pt x="3568700" y="1612900"/>
                  </a:lnTo>
                  <a:lnTo>
                    <a:pt x="3568700" y="1612900"/>
                  </a:lnTo>
                  <a:lnTo>
                    <a:pt x="3568700" y="1612900"/>
                  </a:lnTo>
                  <a:lnTo>
                    <a:pt x="3543300" y="1600200"/>
                  </a:lnTo>
                  <a:lnTo>
                    <a:pt x="3530600" y="1612900"/>
                  </a:lnTo>
                  <a:lnTo>
                    <a:pt x="3505200" y="1612900"/>
                  </a:lnTo>
                  <a:lnTo>
                    <a:pt x="3505200" y="1612900"/>
                  </a:lnTo>
                  <a:lnTo>
                    <a:pt x="3467100" y="1600200"/>
                  </a:lnTo>
                  <a:lnTo>
                    <a:pt x="3467100" y="1600200"/>
                  </a:lnTo>
                  <a:lnTo>
                    <a:pt x="3467100" y="1600200"/>
                  </a:lnTo>
                  <a:lnTo>
                    <a:pt x="3441700" y="1587500"/>
                  </a:lnTo>
                  <a:lnTo>
                    <a:pt x="3441700" y="1600200"/>
                  </a:lnTo>
                  <a:lnTo>
                    <a:pt x="3454400" y="1600200"/>
                  </a:lnTo>
                  <a:lnTo>
                    <a:pt x="3454400" y="1612900"/>
                  </a:lnTo>
                  <a:lnTo>
                    <a:pt x="3454400" y="1612900"/>
                  </a:lnTo>
                  <a:lnTo>
                    <a:pt x="3454400" y="1612900"/>
                  </a:lnTo>
                  <a:lnTo>
                    <a:pt x="3454400" y="1625600"/>
                  </a:lnTo>
                  <a:lnTo>
                    <a:pt x="3390900" y="1625600"/>
                  </a:lnTo>
                  <a:lnTo>
                    <a:pt x="3390900" y="1612900"/>
                  </a:lnTo>
                  <a:lnTo>
                    <a:pt x="3378200" y="1612900"/>
                  </a:lnTo>
                  <a:lnTo>
                    <a:pt x="3378200" y="1600200"/>
                  </a:lnTo>
                  <a:lnTo>
                    <a:pt x="3340100" y="1587500"/>
                  </a:lnTo>
                  <a:lnTo>
                    <a:pt x="3289300" y="1587500"/>
                  </a:lnTo>
                  <a:lnTo>
                    <a:pt x="3276600" y="1587500"/>
                  </a:lnTo>
                  <a:lnTo>
                    <a:pt x="3238500" y="1587500"/>
                  </a:lnTo>
                  <a:lnTo>
                    <a:pt x="3213100" y="1587500"/>
                  </a:lnTo>
                  <a:lnTo>
                    <a:pt x="3124200" y="1574800"/>
                  </a:lnTo>
                  <a:lnTo>
                    <a:pt x="3098800" y="1587500"/>
                  </a:lnTo>
                  <a:lnTo>
                    <a:pt x="3073400" y="1574800"/>
                  </a:lnTo>
                  <a:lnTo>
                    <a:pt x="3035300" y="1587500"/>
                  </a:lnTo>
                  <a:lnTo>
                    <a:pt x="2984500" y="1587500"/>
                  </a:lnTo>
                  <a:lnTo>
                    <a:pt x="2959100" y="1600200"/>
                  </a:lnTo>
                  <a:lnTo>
                    <a:pt x="2921000" y="1612900"/>
                  </a:lnTo>
                  <a:lnTo>
                    <a:pt x="2870200" y="1600200"/>
                  </a:lnTo>
                  <a:lnTo>
                    <a:pt x="2832100" y="1600200"/>
                  </a:lnTo>
                  <a:lnTo>
                    <a:pt x="2806700" y="1600200"/>
                  </a:lnTo>
                  <a:lnTo>
                    <a:pt x="2755900" y="1587500"/>
                  </a:lnTo>
                  <a:lnTo>
                    <a:pt x="2730500" y="1587500"/>
                  </a:lnTo>
                  <a:lnTo>
                    <a:pt x="2705100" y="1574800"/>
                  </a:lnTo>
                  <a:lnTo>
                    <a:pt x="2628900" y="1574800"/>
                  </a:lnTo>
                  <a:lnTo>
                    <a:pt x="2603500" y="1562100"/>
                  </a:lnTo>
                  <a:lnTo>
                    <a:pt x="2540000" y="1574800"/>
                  </a:lnTo>
                  <a:lnTo>
                    <a:pt x="2552700" y="1587500"/>
                  </a:lnTo>
                  <a:lnTo>
                    <a:pt x="2540000" y="1587500"/>
                  </a:lnTo>
                  <a:lnTo>
                    <a:pt x="2527300" y="1600200"/>
                  </a:lnTo>
                  <a:lnTo>
                    <a:pt x="2527300" y="1612900"/>
                  </a:lnTo>
                  <a:lnTo>
                    <a:pt x="2489200" y="1625600"/>
                  </a:lnTo>
                  <a:lnTo>
                    <a:pt x="2476500" y="1625600"/>
                  </a:lnTo>
                  <a:lnTo>
                    <a:pt x="2463800" y="1638300"/>
                  </a:lnTo>
                  <a:lnTo>
                    <a:pt x="2451100" y="1638300"/>
                  </a:lnTo>
                  <a:lnTo>
                    <a:pt x="2387600" y="1676400"/>
                  </a:lnTo>
                  <a:lnTo>
                    <a:pt x="2387600" y="1663700"/>
                  </a:lnTo>
                  <a:lnTo>
                    <a:pt x="2374900" y="1676400"/>
                  </a:lnTo>
                  <a:lnTo>
                    <a:pt x="2362200" y="1689100"/>
                  </a:lnTo>
                  <a:lnTo>
                    <a:pt x="2336800" y="1689100"/>
                  </a:lnTo>
                  <a:lnTo>
                    <a:pt x="2324100" y="1701800"/>
                  </a:lnTo>
                  <a:lnTo>
                    <a:pt x="2311400" y="1714500"/>
                  </a:lnTo>
                  <a:lnTo>
                    <a:pt x="2286000" y="1714500"/>
                  </a:lnTo>
                  <a:lnTo>
                    <a:pt x="2260600" y="1714500"/>
                  </a:lnTo>
                  <a:lnTo>
                    <a:pt x="2260600" y="1701800"/>
                  </a:lnTo>
                  <a:lnTo>
                    <a:pt x="2222500" y="1701800"/>
                  </a:lnTo>
                  <a:lnTo>
                    <a:pt x="2209800" y="1701800"/>
                  </a:lnTo>
                  <a:lnTo>
                    <a:pt x="2197100" y="1701800"/>
                  </a:lnTo>
                  <a:lnTo>
                    <a:pt x="2184400" y="1676400"/>
                  </a:lnTo>
                  <a:lnTo>
                    <a:pt x="2171700" y="1676400"/>
                  </a:lnTo>
                  <a:lnTo>
                    <a:pt x="2171700" y="1676400"/>
                  </a:lnTo>
                  <a:lnTo>
                    <a:pt x="2159000" y="1676400"/>
                  </a:lnTo>
                  <a:lnTo>
                    <a:pt x="2159000" y="1689100"/>
                  </a:lnTo>
                  <a:lnTo>
                    <a:pt x="2146300" y="1689100"/>
                  </a:lnTo>
                  <a:lnTo>
                    <a:pt x="2133600" y="16891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14500"/>
                  </a:lnTo>
                  <a:lnTo>
                    <a:pt x="2108200" y="1714500"/>
                  </a:lnTo>
                  <a:lnTo>
                    <a:pt x="2095500" y="1714500"/>
                  </a:lnTo>
                  <a:lnTo>
                    <a:pt x="2095500" y="1714500"/>
                  </a:lnTo>
                  <a:lnTo>
                    <a:pt x="2095500" y="1714500"/>
                  </a:lnTo>
                  <a:lnTo>
                    <a:pt x="2082800" y="1714500"/>
                  </a:lnTo>
                  <a:lnTo>
                    <a:pt x="2070100" y="1714500"/>
                  </a:lnTo>
                  <a:lnTo>
                    <a:pt x="2070100" y="1714500"/>
                  </a:lnTo>
                  <a:lnTo>
                    <a:pt x="2057400" y="1727200"/>
                  </a:lnTo>
                  <a:lnTo>
                    <a:pt x="2082800" y="1727200"/>
                  </a:lnTo>
                  <a:lnTo>
                    <a:pt x="2108200" y="1752600"/>
                  </a:lnTo>
                  <a:lnTo>
                    <a:pt x="2057400" y="1739900"/>
                  </a:lnTo>
                  <a:lnTo>
                    <a:pt x="2044700" y="1752600"/>
                  </a:lnTo>
                  <a:lnTo>
                    <a:pt x="2019300" y="1752600"/>
                  </a:lnTo>
                  <a:lnTo>
                    <a:pt x="1968500" y="1752600"/>
                  </a:lnTo>
                  <a:lnTo>
                    <a:pt x="1930400" y="1752600"/>
                  </a:lnTo>
                  <a:lnTo>
                    <a:pt x="1905000" y="1765300"/>
                  </a:lnTo>
                  <a:lnTo>
                    <a:pt x="1879600" y="1765300"/>
                  </a:lnTo>
                  <a:lnTo>
                    <a:pt x="1854200" y="1778000"/>
                  </a:lnTo>
                  <a:lnTo>
                    <a:pt x="1816100" y="1778000"/>
                  </a:lnTo>
                  <a:lnTo>
                    <a:pt x="1790700" y="1790700"/>
                  </a:lnTo>
                  <a:lnTo>
                    <a:pt x="1790700" y="1790700"/>
                  </a:lnTo>
                  <a:lnTo>
                    <a:pt x="1739900" y="1803400"/>
                  </a:lnTo>
                  <a:lnTo>
                    <a:pt x="1714500" y="1816100"/>
                  </a:lnTo>
                  <a:lnTo>
                    <a:pt x="1701800" y="1816100"/>
                  </a:lnTo>
                  <a:lnTo>
                    <a:pt x="1701800" y="1816100"/>
                  </a:lnTo>
                  <a:lnTo>
                    <a:pt x="1689100" y="1816100"/>
                  </a:lnTo>
                  <a:lnTo>
                    <a:pt x="1689100" y="1816100"/>
                  </a:lnTo>
                  <a:lnTo>
                    <a:pt x="1676400" y="1828800"/>
                  </a:lnTo>
                  <a:lnTo>
                    <a:pt x="1663700" y="1828800"/>
                  </a:lnTo>
                  <a:lnTo>
                    <a:pt x="1663700" y="1828800"/>
                  </a:lnTo>
                  <a:lnTo>
                    <a:pt x="1638300" y="1841500"/>
                  </a:lnTo>
                  <a:lnTo>
                    <a:pt x="1612900" y="1854200"/>
                  </a:lnTo>
                  <a:lnTo>
                    <a:pt x="1587500" y="1866900"/>
                  </a:lnTo>
                  <a:lnTo>
                    <a:pt x="1562100" y="1879600"/>
                  </a:lnTo>
                  <a:lnTo>
                    <a:pt x="1524000" y="1892300"/>
                  </a:lnTo>
                  <a:lnTo>
                    <a:pt x="1498600" y="1905000"/>
                  </a:lnTo>
                  <a:lnTo>
                    <a:pt x="1473200" y="1943100"/>
                  </a:lnTo>
                  <a:lnTo>
                    <a:pt x="1460500" y="1943100"/>
                  </a:lnTo>
                  <a:lnTo>
                    <a:pt x="1435100" y="1968500"/>
                  </a:lnTo>
                  <a:lnTo>
                    <a:pt x="1422400" y="1981200"/>
                  </a:lnTo>
                  <a:lnTo>
                    <a:pt x="1422400" y="1981200"/>
                  </a:lnTo>
                  <a:lnTo>
                    <a:pt x="1384300" y="2006600"/>
                  </a:lnTo>
                  <a:lnTo>
                    <a:pt x="1384300" y="2019300"/>
                  </a:lnTo>
                  <a:lnTo>
                    <a:pt x="1371600" y="2032000"/>
                  </a:lnTo>
                  <a:lnTo>
                    <a:pt x="1371600" y="2044700"/>
                  </a:lnTo>
                  <a:lnTo>
                    <a:pt x="1346200" y="2057400"/>
                  </a:lnTo>
                  <a:lnTo>
                    <a:pt x="1346200" y="2057400"/>
                  </a:lnTo>
                  <a:lnTo>
                    <a:pt x="1295400" y="2070100"/>
                  </a:lnTo>
                  <a:lnTo>
                    <a:pt x="1282700" y="2095500"/>
                  </a:lnTo>
                  <a:lnTo>
                    <a:pt x="1282700" y="2095500"/>
                  </a:lnTo>
                  <a:lnTo>
                    <a:pt x="1282700" y="2095500"/>
                  </a:lnTo>
                  <a:lnTo>
                    <a:pt x="1257300" y="2108200"/>
                  </a:lnTo>
                  <a:lnTo>
                    <a:pt x="1257300" y="2108200"/>
                  </a:lnTo>
                  <a:lnTo>
                    <a:pt x="1206500" y="2120900"/>
                  </a:lnTo>
                  <a:lnTo>
                    <a:pt x="1168400" y="2133600"/>
                  </a:lnTo>
                  <a:lnTo>
                    <a:pt x="1168400" y="2146300"/>
                  </a:lnTo>
                  <a:lnTo>
                    <a:pt x="1143000" y="2159000"/>
                  </a:lnTo>
                  <a:lnTo>
                    <a:pt x="1143000" y="2171700"/>
                  </a:lnTo>
                  <a:lnTo>
                    <a:pt x="1079500" y="2159000"/>
                  </a:lnTo>
                  <a:lnTo>
                    <a:pt x="1066800" y="2159000"/>
                  </a:lnTo>
                  <a:lnTo>
                    <a:pt x="1054100" y="2159000"/>
                  </a:lnTo>
                  <a:lnTo>
                    <a:pt x="1041400" y="2159000"/>
                  </a:lnTo>
                  <a:lnTo>
                    <a:pt x="1041400" y="2159000"/>
                  </a:lnTo>
                  <a:lnTo>
                    <a:pt x="1041400" y="2146300"/>
                  </a:lnTo>
                  <a:lnTo>
                    <a:pt x="1028700" y="2133600"/>
                  </a:lnTo>
                  <a:lnTo>
                    <a:pt x="1028700" y="2133600"/>
                  </a:lnTo>
                  <a:lnTo>
                    <a:pt x="1016000" y="2133600"/>
                  </a:lnTo>
                  <a:lnTo>
                    <a:pt x="990600" y="2120900"/>
                  </a:lnTo>
                  <a:lnTo>
                    <a:pt x="977900" y="2120900"/>
                  </a:lnTo>
                  <a:lnTo>
                    <a:pt x="990600" y="2108200"/>
                  </a:lnTo>
                  <a:lnTo>
                    <a:pt x="990600" y="2108200"/>
                  </a:lnTo>
                  <a:lnTo>
                    <a:pt x="977900" y="2108200"/>
                  </a:lnTo>
                  <a:lnTo>
                    <a:pt x="990600" y="2108200"/>
                  </a:lnTo>
                  <a:lnTo>
                    <a:pt x="990600" y="2095500"/>
                  </a:lnTo>
                  <a:lnTo>
                    <a:pt x="990600" y="2095500"/>
                  </a:lnTo>
                  <a:lnTo>
                    <a:pt x="1003300" y="2095500"/>
                  </a:lnTo>
                  <a:lnTo>
                    <a:pt x="1003300" y="2095500"/>
                  </a:lnTo>
                  <a:lnTo>
                    <a:pt x="1028700" y="2082800"/>
                  </a:lnTo>
                  <a:lnTo>
                    <a:pt x="1028700" y="2082800"/>
                  </a:lnTo>
                  <a:lnTo>
                    <a:pt x="1054100" y="2082800"/>
                  </a:lnTo>
                  <a:lnTo>
                    <a:pt x="1054100" y="2082800"/>
                  </a:lnTo>
                  <a:lnTo>
                    <a:pt x="1054100" y="2082800"/>
                  </a:lnTo>
                  <a:lnTo>
                    <a:pt x="1066800" y="2070100"/>
                  </a:lnTo>
                  <a:lnTo>
                    <a:pt x="1079500" y="2070100"/>
                  </a:lnTo>
                  <a:lnTo>
                    <a:pt x="1079500" y="2070100"/>
                  </a:lnTo>
                  <a:lnTo>
                    <a:pt x="1092200" y="2070100"/>
                  </a:lnTo>
                  <a:lnTo>
                    <a:pt x="1092200" y="2070100"/>
                  </a:lnTo>
                  <a:lnTo>
                    <a:pt x="1092200" y="2057400"/>
                  </a:lnTo>
                  <a:lnTo>
                    <a:pt x="1066800" y="2057400"/>
                  </a:lnTo>
                  <a:lnTo>
                    <a:pt x="1066800" y="2070100"/>
                  </a:lnTo>
                  <a:lnTo>
                    <a:pt x="1041400" y="2057400"/>
                  </a:lnTo>
                  <a:lnTo>
                    <a:pt x="1041400" y="2044700"/>
                  </a:lnTo>
                  <a:lnTo>
                    <a:pt x="1016000" y="2057400"/>
                  </a:lnTo>
                  <a:lnTo>
                    <a:pt x="1003300" y="2057400"/>
                  </a:lnTo>
                  <a:lnTo>
                    <a:pt x="1003300" y="2070100"/>
                  </a:lnTo>
                  <a:lnTo>
                    <a:pt x="990600" y="2070100"/>
                  </a:lnTo>
                  <a:lnTo>
                    <a:pt x="990600" y="2070100"/>
                  </a:lnTo>
                  <a:lnTo>
                    <a:pt x="977900" y="2070100"/>
                  </a:lnTo>
                  <a:lnTo>
                    <a:pt x="977900" y="2057400"/>
                  </a:lnTo>
                  <a:lnTo>
                    <a:pt x="965200" y="2057400"/>
                  </a:lnTo>
                  <a:lnTo>
                    <a:pt x="952500" y="2057400"/>
                  </a:lnTo>
                  <a:lnTo>
                    <a:pt x="952500" y="2057400"/>
                  </a:lnTo>
                  <a:lnTo>
                    <a:pt x="939800" y="2044700"/>
                  </a:lnTo>
                  <a:lnTo>
                    <a:pt x="939800" y="2057400"/>
                  </a:lnTo>
                  <a:lnTo>
                    <a:pt x="927100" y="2057400"/>
                  </a:lnTo>
                  <a:lnTo>
                    <a:pt x="927100" y="2044700"/>
                  </a:lnTo>
                  <a:lnTo>
                    <a:pt x="914400" y="2057400"/>
                  </a:lnTo>
                  <a:lnTo>
                    <a:pt x="889000" y="2057400"/>
                  </a:lnTo>
                  <a:lnTo>
                    <a:pt x="889000" y="2057400"/>
                  </a:lnTo>
                  <a:lnTo>
                    <a:pt x="876300" y="2057400"/>
                  </a:lnTo>
                  <a:lnTo>
                    <a:pt x="876300" y="2044700"/>
                  </a:lnTo>
                  <a:lnTo>
                    <a:pt x="863600" y="2044700"/>
                  </a:lnTo>
                  <a:lnTo>
                    <a:pt x="863600" y="2044700"/>
                  </a:lnTo>
                  <a:lnTo>
                    <a:pt x="863600" y="2044700"/>
                  </a:lnTo>
                  <a:lnTo>
                    <a:pt x="876300" y="2032000"/>
                  </a:lnTo>
                  <a:lnTo>
                    <a:pt x="838200" y="2019300"/>
                  </a:lnTo>
                  <a:lnTo>
                    <a:pt x="825500" y="2032000"/>
                  </a:lnTo>
                  <a:lnTo>
                    <a:pt x="825500" y="2032000"/>
                  </a:lnTo>
                  <a:lnTo>
                    <a:pt x="812800" y="2019300"/>
                  </a:lnTo>
                  <a:lnTo>
                    <a:pt x="787400" y="2019300"/>
                  </a:lnTo>
                  <a:lnTo>
                    <a:pt x="787400" y="2019300"/>
                  </a:lnTo>
                  <a:lnTo>
                    <a:pt x="736600" y="2006600"/>
                  </a:lnTo>
                  <a:lnTo>
                    <a:pt x="736600" y="2006600"/>
                  </a:lnTo>
                  <a:lnTo>
                    <a:pt x="685800" y="2006600"/>
                  </a:lnTo>
                  <a:lnTo>
                    <a:pt x="698500" y="1993900"/>
                  </a:lnTo>
                  <a:lnTo>
                    <a:pt x="660400" y="1981200"/>
                  </a:lnTo>
                  <a:lnTo>
                    <a:pt x="647700" y="1981200"/>
                  </a:lnTo>
                  <a:lnTo>
                    <a:pt x="622300" y="1981200"/>
                  </a:lnTo>
                  <a:lnTo>
                    <a:pt x="622300" y="1981200"/>
                  </a:lnTo>
                  <a:lnTo>
                    <a:pt x="596900" y="1981200"/>
                  </a:lnTo>
                  <a:lnTo>
                    <a:pt x="609600" y="1955800"/>
                  </a:lnTo>
                  <a:lnTo>
                    <a:pt x="609600" y="1955800"/>
                  </a:lnTo>
                  <a:lnTo>
                    <a:pt x="635000" y="1917700"/>
                  </a:lnTo>
                  <a:lnTo>
                    <a:pt x="622300" y="1905000"/>
                  </a:lnTo>
                  <a:lnTo>
                    <a:pt x="622300" y="1892300"/>
                  </a:lnTo>
                  <a:lnTo>
                    <a:pt x="622300" y="1892300"/>
                  </a:lnTo>
                  <a:lnTo>
                    <a:pt x="622300" y="1879600"/>
                  </a:lnTo>
                  <a:lnTo>
                    <a:pt x="622300" y="1879600"/>
                  </a:lnTo>
                  <a:lnTo>
                    <a:pt x="622300" y="1879600"/>
                  </a:lnTo>
                  <a:lnTo>
                    <a:pt x="609600" y="1866900"/>
                  </a:lnTo>
                  <a:lnTo>
                    <a:pt x="596900" y="1866900"/>
                  </a:lnTo>
                  <a:lnTo>
                    <a:pt x="571500" y="1866900"/>
                  </a:lnTo>
                  <a:lnTo>
                    <a:pt x="584200" y="1854200"/>
                  </a:lnTo>
                  <a:lnTo>
                    <a:pt x="584200" y="1854200"/>
                  </a:lnTo>
                  <a:lnTo>
                    <a:pt x="584200" y="1841500"/>
                  </a:lnTo>
                  <a:lnTo>
                    <a:pt x="571500" y="1841500"/>
                  </a:lnTo>
                  <a:lnTo>
                    <a:pt x="558800" y="1854200"/>
                  </a:lnTo>
                  <a:lnTo>
                    <a:pt x="558800" y="1854200"/>
                  </a:lnTo>
                  <a:lnTo>
                    <a:pt x="558800" y="1841500"/>
                  </a:lnTo>
                  <a:lnTo>
                    <a:pt x="558800" y="1841500"/>
                  </a:lnTo>
                  <a:lnTo>
                    <a:pt x="558800" y="1841500"/>
                  </a:lnTo>
                  <a:lnTo>
                    <a:pt x="546100" y="1841500"/>
                  </a:lnTo>
                  <a:lnTo>
                    <a:pt x="546100" y="1828800"/>
                  </a:lnTo>
                  <a:lnTo>
                    <a:pt x="546100" y="1828800"/>
                  </a:lnTo>
                  <a:lnTo>
                    <a:pt x="546100" y="1828800"/>
                  </a:lnTo>
                  <a:lnTo>
                    <a:pt x="533400" y="1828800"/>
                  </a:lnTo>
                  <a:lnTo>
                    <a:pt x="533400" y="1816100"/>
                  </a:lnTo>
                  <a:lnTo>
                    <a:pt x="558800" y="1816100"/>
                  </a:lnTo>
                  <a:lnTo>
                    <a:pt x="584200" y="1816100"/>
                  </a:lnTo>
                  <a:lnTo>
                    <a:pt x="584200" y="1816100"/>
                  </a:lnTo>
                  <a:lnTo>
                    <a:pt x="584200" y="1803400"/>
                  </a:lnTo>
                  <a:lnTo>
                    <a:pt x="584200" y="1803400"/>
                  </a:lnTo>
                  <a:lnTo>
                    <a:pt x="571500" y="1803400"/>
                  </a:lnTo>
                  <a:lnTo>
                    <a:pt x="584200" y="17907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58800" y="1790700"/>
                  </a:lnTo>
                  <a:lnTo>
                    <a:pt x="546100" y="1790700"/>
                  </a:lnTo>
                  <a:lnTo>
                    <a:pt x="533400" y="1778000"/>
                  </a:lnTo>
                  <a:lnTo>
                    <a:pt x="533400" y="1790700"/>
                  </a:lnTo>
                  <a:lnTo>
                    <a:pt x="533400" y="1790700"/>
                  </a:lnTo>
                  <a:lnTo>
                    <a:pt x="533400" y="1790700"/>
                  </a:lnTo>
                  <a:lnTo>
                    <a:pt x="508000" y="1790700"/>
                  </a:lnTo>
                  <a:lnTo>
                    <a:pt x="508000" y="1790700"/>
                  </a:lnTo>
                  <a:lnTo>
                    <a:pt x="508000" y="1790700"/>
                  </a:lnTo>
                  <a:lnTo>
                    <a:pt x="495300" y="1778000"/>
                  </a:lnTo>
                  <a:lnTo>
                    <a:pt x="495300" y="1778000"/>
                  </a:lnTo>
                  <a:lnTo>
                    <a:pt x="495300" y="1778000"/>
                  </a:lnTo>
                  <a:lnTo>
                    <a:pt x="482600" y="1778000"/>
                  </a:lnTo>
                  <a:lnTo>
                    <a:pt x="482600" y="1778000"/>
                  </a:lnTo>
                  <a:lnTo>
                    <a:pt x="469900" y="1778000"/>
                  </a:lnTo>
                  <a:lnTo>
                    <a:pt x="469900" y="1765300"/>
                  </a:lnTo>
                  <a:lnTo>
                    <a:pt x="444500" y="1752600"/>
                  </a:lnTo>
                  <a:lnTo>
                    <a:pt x="431800" y="1752600"/>
                  </a:lnTo>
                  <a:lnTo>
                    <a:pt x="431800" y="1752600"/>
                  </a:lnTo>
                  <a:lnTo>
                    <a:pt x="431800" y="1752600"/>
                  </a:lnTo>
                  <a:lnTo>
                    <a:pt x="419100" y="1752600"/>
                  </a:lnTo>
                  <a:lnTo>
                    <a:pt x="419100" y="1739900"/>
                  </a:lnTo>
                  <a:lnTo>
                    <a:pt x="406400" y="1739900"/>
                  </a:lnTo>
                  <a:lnTo>
                    <a:pt x="419100" y="1727200"/>
                  </a:lnTo>
                  <a:lnTo>
                    <a:pt x="419100" y="1727200"/>
                  </a:lnTo>
                  <a:lnTo>
                    <a:pt x="419100" y="1714500"/>
                  </a:lnTo>
                  <a:lnTo>
                    <a:pt x="406400" y="1714500"/>
                  </a:lnTo>
                  <a:lnTo>
                    <a:pt x="406400" y="1714500"/>
                  </a:lnTo>
                  <a:lnTo>
                    <a:pt x="393700" y="1714500"/>
                  </a:lnTo>
                  <a:lnTo>
                    <a:pt x="393700" y="1701800"/>
                  </a:lnTo>
                  <a:lnTo>
                    <a:pt x="393700" y="1701800"/>
                  </a:lnTo>
                  <a:lnTo>
                    <a:pt x="406400" y="1701800"/>
                  </a:lnTo>
                  <a:lnTo>
                    <a:pt x="368300" y="1663700"/>
                  </a:lnTo>
                  <a:lnTo>
                    <a:pt x="368300" y="1651000"/>
                  </a:lnTo>
                  <a:lnTo>
                    <a:pt x="355600" y="1651000"/>
                  </a:lnTo>
                  <a:lnTo>
                    <a:pt x="355600" y="1638300"/>
                  </a:lnTo>
                  <a:lnTo>
                    <a:pt x="355600" y="1638300"/>
                  </a:lnTo>
                  <a:lnTo>
                    <a:pt x="355600" y="1638300"/>
                  </a:lnTo>
                  <a:lnTo>
                    <a:pt x="368300" y="1625600"/>
                  </a:lnTo>
                  <a:lnTo>
                    <a:pt x="355600" y="1625600"/>
                  </a:lnTo>
                  <a:lnTo>
                    <a:pt x="355600" y="1612900"/>
                  </a:lnTo>
                  <a:lnTo>
                    <a:pt x="342900" y="1612900"/>
                  </a:lnTo>
                  <a:lnTo>
                    <a:pt x="355600" y="1600200"/>
                  </a:lnTo>
                  <a:lnTo>
                    <a:pt x="330200" y="1600200"/>
                  </a:lnTo>
                  <a:lnTo>
                    <a:pt x="3302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292100" y="1587500"/>
                  </a:lnTo>
                  <a:lnTo>
                    <a:pt x="292100" y="1574800"/>
                  </a:lnTo>
                  <a:lnTo>
                    <a:pt x="279400" y="1587500"/>
                  </a:lnTo>
                  <a:lnTo>
                    <a:pt x="254000" y="1587500"/>
                  </a:lnTo>
                  <a:lnTo>
                    <a:pt x="254000" y="1587500"/>
                  </a:lnTo>
                  <a:lnTo>
                    <a:pt x="254000" y="1587500"/>
                  </a:lnTo>
                  <a:lnTo>
                    <a:pt x="241300" y="1600200"/>
                  </a:lnTo>
                  <a:lnTo>
                    <a:pt x="228600" y="1600200"/>
                  </a:lnTo>
                  <a:lnTo>
                    <a:pt x="228600" y="1600200"/>
                  </a:lnTo>
                  <a:lnTo>
                    <a:pt x="215900" y="1600200"/>
                  </a:lnTo>
                  <a:lnTo>
                    <a:pt x="228600" y="1600200"/>
                  </a:lnTo>
                  <a:lnTo>
                    <a:pt x="228600" y="1612900"/>
                  </a:lnTo>
                  <a:lnTo>
                    <a:pt x="215900" y="1612900"/>
                  </a:lnTo>
                  <a:lnTo>
                    <a:pt x="215900" y="1612900"/>
                  </a:lnTo>
                  <a:lnTo>
                    <a:pt x="203200" y="1600200"/>
                  </a:lnTo>
                  <a:lnTo>
                    <a:pt x="190500" y="1600200"/>
                  </a:lnTo>
                  <a:lnTo>
                    <a:pt x="190500" y="1600200"/>
                  </a:lnTo>
                  <a:lnTo>
                    <a:pt x="177800" y="1600200"/>
                  </a:lnTo>
                  <a:lnTo>
                    <a:pt x="165100" y="1587500"/>
                  </a:lnTo>
                  <a:lnTo>
                    <a:pt x="165100" y="1587500"/>
                  </a:lnTo>
                  <a:lnTo>
                    <a:pt x="139700" y="1600200"/>
                  </a:lnTo>
                  <a:lnTo>
                    <a:pt x="114300" y="1587500"/>
                  </a:lnTo>
                  <a:lnTo>
                    <a:pt x="101600" y="1574800"/>
                  </a:lnTo>
                  <a:lnTo>
                    <a:pt x="76200" y="1574800"/>
                  </a:lnTo>
                  <a:lnTo>
                    <a:pt x="50800" y="1587500"/>
                  </a:lnTo>
                  <a:lnTo>
                    <a:pt x="0" y="1612900"/>
                  </a:lnTo>
                  <a:lnTo>
                    <a:pt x="12700" y="1600200"/>
                  </a:lnTo>
                  <a:lnTo>
                    <a:pt x="25400" y="1600200"/>
                  </a:lnTo>
                  <a:lnTo>
                    <a:pt x="38100" y="1587500"/>
                  </a:lnTo>
                  <a:lnTo>
                    <a:pt x="38100" y="1587500"/>
                  </a:lnTo>
                  <a:lnTo>
                    <a:pt x="38100" y="1587500"/>
                  </a:lnTo>
                  <a:lnTo>
                    <a:pt x="50800" y="15748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49400"/>
                  </a:lnTo>
                  <a:lnTo>
                    <a:pt x="50800" y="1549400"/>
                  </a:lnTo>
                  <a:lnTo>
                    <a:pt x="63500" y="1549400"/>
                  </a:lnTo>
                  <a:lnTo>
                    <a:pt x="63500" y="1549400"/>
                  </a:lnTo>
                  <a:lnTo>
                    <a:pt x="63500" y="1536700"/>
                  </a:lnTo>
                  <a:lnTo>
                    <a:pt x="76200" y="1536700"/>
                  </a:lnTo>
                  <a:lnTo>
                    <a:pt x="76200" y="1536700"/>
                  </a:lnTo>
                  <a:lnTo>
                    <a:pt x="101600" y="1524000"/>
                  </a:lnTo>
                  <a:lnTo>
                    <a:pt x="114300" y="1524000"/>
                  </a:lnTo>
                  <a:lnTo>
                    <a:pt x="127000" y="1524000"/>
                  </a:lnTo>
                  <a:lnTo>
                    <a:pt x="127000" y="1524000"/>
                  </a:lnTo>
                  <a:lnTo>
                    <a:pt x="127000" y="1536700"/>
                  </a:lnTo>
                  <a:lnTo>
                    <a:pt x="127000" y="1524000"/>
                  </a:lnTo>
                  <a:lnTo>
                    <a:pt x="127000" y="1511300"/>
                  </a:lnTo>
                  <a:lnTo>
                    <a:pt x="127000" y="1511300"/>
                  </a:lnTo>
                  <a:lnTo>
                    <a:pt x="101600" y="1511300"/>
                  </a:lnTo>
                  <a:lnTo>
                    <a:pt x="101600" y="1511300"/>
                  </a:lnTo>
                  <a:lnTo>
                    <a:pt x="88900" y="1511300"/>
                  </a:lnTo>
                  <a:lnTo>
                    <a:pt x="88900" y="1485900"/>
                  </a:lnTo>
                  <a:lnTo>
                    <a:pt x="76200" y="1485900"/>
                  </a:lnTo>
                  <a:lnTo>
                    <a:pt x="63500" y="1485900"/>
                  </a:lnTo>
                  <a:lnTo>
                    <a:pt x="38100" y="1485900"/>
                  </a:lnTo>
                  <a:lnTo>
                    <a:pt x="38100" y="1485900"/>
                  </a:lnTo>
                  <a:lnTo>
                    <a:pt x="38100" y="1473200"/>
                  </a:lnTo>
                  <a:lnTo>
                    <a:pt x="25400" y="1473200"/>
                  </a:lnTo>
                  <a:lnTo>
                    <a:pt x="25400" y="1473200"/>
                  </a:lnTo>
                  <a:lnTo>
                    <a:pt x="12700" y="1473200"/>
                  </a:lnTo>
                  <a:lnTo>
                    <a:pt x="38100" y="1460500"/>
                  </a:lnTo>
                  <a:lnTo>
                    <a:pt x="25400" y="1460500"/>
                  </a:lnTo>
                  <a:lnTo>
                    <a:pt x="25400" y="1460500"/>
                  </a:lnTo>
                  <a:lnTo>
                    <a:pt x="139700" y="1473200"/>
                  </a:lnTo>
                  <a:lnTo>
                    <a:pt x="139700" y="1473200"/>
                  </a:lnTo>
                  <a:lnTo>
                    <a:pt x="152400" y="1473200"/>
                  </a:lnTo>
                  <a:lnTo>
                    <a:pt x="152400" y="1460500"/>
                  </a:lnTo>
                  <a:lnTo>
                    <a:pt x="152400" y="1473200"/>
                  </a:lnTo>
                  <a:lnTo>
                    <a:pt x="152400" y="1473200"/>
                  </a:lnTo>
                  <a:lnTo>
                    <a:pt x="165100" y="1473200"/>
                  </a:lnTo>
                  <a:lnTo>
                    <a:pt x="177800" y="1460500"/>
                  </a:lnTo>
                  <a:lnTo>
                    <a:pt x="190500" y="1460500"/>
                  </a:lnTo>
                  <a:lnTo>
                    <a:pt x="190500" y="1447800"/>
                  </a:lnTo>
                  <a:lnTo>
                    <a:pt x="190500" y="1447800"/>
                  </a:lnTo>
                  <a:lnTo>
                    <a:pt x="190500" y="1447800"/>
                  </a:lnTo>
                  <a:lnTo>
                    <a:pt x="177800" y="1447800"/>
                  </a:lnTo>
                  <a:lnTo>
                    <a:pt x="177800" y="1447800"/>
                  </a:lnTo>
                  <a:lnTo>
                    <a:pt x="177800" y="1435100"/>
                  </a:lnTo>
                  <a:lnTo>
                    <a:pt x="177800" y="1435100"/>
                  </a:lnTo>
                  <a:lnTo>
                    <a:pt x="177800" y="1435100"/>
                  </a:lnTo>
                  <a:lnTo>
                    <a:pt x="177800" y="1422400"/>
                  </a:lnTo>
                  <a:lnTo>
                    <a:pt x="190500" y="1422400"/>
                  </a:lnTo>
                  <a:lnTo>
                    <a:pt x="203200" y="1422400"/>
                  </a:lnTo>
                  <a:lnTo>
                    <a:pt x="203200" y="1409700"/>
                  </a:lnTo>
                  <a:lnTo>
                    <a:pt x="215900" y="1409700"/>
                  </a:lnTo>
                  <a:lnTo>
                    <a:pt x="215900" y="1409700"/>
                  </a:lnTo>
                  <a:lnTo>
                    <a:pt x="215900" y="1409700"/>
                  </a:lnTo>
                  <a:lnTo>
                    <a:pt x="215900" y="1397000"/>
                  </a:lnTo>
                  <a:lnTo>
                    <a:pt x="203200" y="1397000"/>
                  </a:lnTo>
                  <a:lnTo>
                    <a:pt x="190500" y="1397000"/>
                  </a:lnTo>
                  <a:lnTo>
                    <a:pt x="215900" y="1397000"/>
                  </a:lnTo>
                  <a:lnTo>
                    <a:pt x="215900" y="1384300"/>
                  </a:lnTo>
                  <a:lnTo>
                    <a:pt x="203200" y="1384300"/>
                  </a:lnTo>
                  <a:lnTo>
                    <a:pt x="203200" y="1384300"/>
                  </a:lnTo>
                  <a:lnTo>
                    <a:pt x="190500" y="1371600"/>
                  </a:lnTo>
                  <a:lnTo>
                    <a:pt x="177800" y="1358900"/>
                  </a:lnTo>
                  <a:lnTo>
                    <a:pt x="165100" y="1358900"/>
                  </a:lnTo>
                  <a:lnTo>
                    <a:pt x="152400" y="1358900"/>
                  </a:lnTo>
                  <a:lnTo>
                    <a:pt x="139700" y="13589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27000" y="1346200"/>
                  </a:lnTo>
                  <a:lnTo>
                    <a:pt x="114300" y="1333500"/>
                  </a:lnTo>
                  <a:lnTo>
                    <a:pt x="114300" y="1333500"/>
                  </a:lnTo>
                  <a:lnTo>
                    <a:pt x="127000" y="1333500"/>
                  </a:lnTo>
                  <a:lnTo>
                    <a:pt x="101600" y="1333500"/>
                  </a:lnTo>
                  <a:lnTo>
                    <a:pt x="101600" y="1320800"/>
                  </a:lnTo>
                  <a:lnTo>
                    <a:pt x="101600" y="1320800"/>
                  </a:lnTo>
                  <a:lnTo>
                    <a:pt x="88900" y="1320800"/>
                  </a:lnTo>
                  <a:lnTo>
                    <a:pt x="76200" y="1320800"/>
                  </a:lnTo>
                  <a:lnTo>
                    <a:pt x="76200" y="1320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78" name="0416"/>
            <p:cNvSpPr/>
            <p:nvPr/>
          </p:nvSpPr>
          <p:spPr>
            <a:xfrm>
              <a:off x="1654371" y="1251756"/>
              <a:ext cx="1675051" cy="675408"/>
            </a:xfrm>
            <a:custGeom>
              <a:avLst/>
              <a:gdLst/>
              <a:ahLst/>
              <a:cxnLst/>
              <a:rect l="0" t="0" r="0" b="0"/>
              <a:pathLst>
                <a:path w="4114801" h="1854201">
                  <a:moveTo>
                    <a:pt x="12700" y="749300"/>
                  </a:moveTo>
                  <a:lnTo>
                    <a:pt x="38100" y="749300"/>
                  </a:lnTo>
                  <a:lnTo>
                    <a:pt x="38100" y="7366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50800" y="749300"/>
                  </a:lnTo>
                  <a:lnTo>
                    <a:pt x="63500" y="736600"/>
                  </a:lnTo>
                  <a:lnTo>
                    <a:pt x="63500" y="749300"/>
                  </a:lnTo>
                  <a:lnTo>
                    <a:pt x="101600" y="749300"/>
                  </a:lnTo>
                  <a:lnTo>
                    <a:pt x="88900" y="749300"/>
                  </a:lnTo>
                  <a:lnTo>
                    <a:pt x="139700" y="762000"/>
                  </a:lnTo>
                  <a:lnTo>
                    <a:pt x="152400" y="762000"/>
                  </a:lnTo>
                  <a:lnTo>
                    <a:pt x="165100" y="762000"/>
                  </a:lnTo>
                  <a:lnTo>
                    <a:pt x="165100" y="749300"/>
                  </a:lnTo>
                  <a:lnTo>
                    <a:pt x="203200" y="749300"/>
                  </a:lnTo>
                  <a:lnTo>
                    <a:pt x="190500" y="762000"/>
                  </a:lnTo>
                  <a:lnTo>
                    <a:pt x="215900" y="749300"/>
                  </a:lnTo>
                  <a:lnTo>
                    <a:pt x="254000" y="736600"/>
                  </a:lnTo>
                  <a:lnTo>
                    <a:pt x="266700" y="736600"/>
                  </a:lnTo>
                  <a:lnTo>
                    <a:pt x="279400" y="736600"/>
                  </a:lnTo>
                  <a:lnTo>
                    <a:pt x="279400" y="736600"/>
                  </a:lnTo>
                  <a:lnTo>
                    <a:pt x="279400" y="736600"/>
                  </a:lnTo>
                  <a:lnTo>
                    <a:pt x="2921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68300" y="711200"/>
                  </a:lnTo>
                  <a:lnTo>
                    <a:pt x="419100" y="723900"/>
                  </a:lnTo>
                  <a:lnTo>
                    <a:pt x="431800" y="736600"/>
                  </a:lnTo>
                  <a:lnTo>
                    <a:pt x="444500" y="736600"/>
                  </a:lnTo>
                  <a:lnTo>
                    <a:pt x="444500" y="723900"/>
                  </a:lnTo>
                  <a:lnTo>
                    <a:pt x="457200" y="723900"/>
                  </a:lnTo>
                  <a:lnTo>
                    <a:pt x="469900" y="723900"/>
                  </a:lnTo>
                  <a:lnTo>
                    <a:pt x="482600" y="698500"/>
                  </a:lnTo>
                  <a:lnTo>
                    <a:pt x="482600" y="698500"/>
                  </a:lnTo>
                  <a:lnTo>
                    <a:pt x="495300" y="673100"/>
                  </a:lnTo>
                  <a:lnTo>
                    <a:pt x="482600" y="660400"/>
                  </a:lnTo>
                  <a:lnTo>
                    <a:pt x="482600" y="660400"/>
                  </a:lnTo>
                  <a:lnTo>
                    <a:pt x="419100" y="647700"/>
                  </a:lnTo>
                  <a:lnTo>
                    <a:pt x="406400" y="647700"/>
                  </a:lnTo>
                  <a:lnTo>
                    <a:pt x="406400" y="647700"/>
                  </a:lnTo>
                  <a:lnTo>
                    <a:pt x="419100" y="635000"/>
                  </a:lnTo>
                  <a:lnTo>
                    <a:pt x="393700" y="635000"/>
                  </a:lnTo>
                  <a:lnTo>
                    <a:pt x="406400" y="622300"/>
                  </a:lnTo>
                  <a:lnTo>
                    <a:pt x="419100" y="609600"/>
                  </a:lnTo>
                  <a:lnTo>
                    <a:pt x="419100" y="609600"/>
                  </a:lnTo>
                  <a:lnTo>
                    <a:pt x="431800" y="609600"/>
                  </a:lnTo>
                  <a:lnTo>
                    <a:pt x="431800" y="596900"/>
                  </a:lnTo>
                  <a:lnTo>
                    <a:pt x="431800" y="596900"/>
                  </a:lnTo>
                  <a:lnTo>
                    <a:pt x="444500" y="596900"/>
                  </a:lnTo>
                  <a:lnTo>
                    <a:pt x="444500" y="596900"/>
                  </a:lnTo>
                  <a:lnTo>
                    <a:pt x="444500" y="596900"/>
                  </a:lnTo>
                  <a:lnTo>
                    <a:pt x="457200" y="596900"/>
                  </a:lnTo>
                  <a:lnTo>
                    <a:pt x="469900" y="596900"/>
                  </a:lnTo>
                  <a:lnTo>
                    <a:pt x="469900" y="596900"/>
                  </a:lnTo>
                  <a:lnTo>
                    <a:pt x="495300" y="584200"/>
                  </a:lnTo>
                  <a:lnTo>
                    <a:pt x="495300" y="584200"/>
                  </a:lnTo>
                  <a:lnTo>
                    <a:pt x="520700" y="584200"/>
                  </a:lnTo>
                  <a:lnTo>
                    <a:pt x="520700" y="584200"/>
                  </a:lnTo>
                  <a:lnTo>
                    <a:pt x="520700" y="584200"/>
                  </a:lnTo>
                  <a:lnTo>
                    <a:pt x="546100" y="609600"/>
                  </a:lnTo>
                  <a:lnTo>
                    <a:pt x="533400" y="609600"/>
                  </a:lnTo>
                  <a:lnTo>
                    <a:pt x="533400" y="609600"/>
                  </a:lnTo>
                  <a:lnTo>
                    <a:pt x="546100" y="609600"/>
                  </a:lnTo>
                  <a:lnTo>
                    <a:pt x="546100" y="622300"/>
                  </a:lnTo>
                  <a:lnTo>
                    <a:pt x="558800" y="635000"/>
                  </a:lnTo>
                  <a:lnTo>
                    <a:pt x="571500" y="635000"/>
                  </a:lnTo>
                  <a:lnTo>
                    <a:pt x="571500" y="635000"/>
                  </a:lnTo>
                  <a:lnTo>
                    <a:pt x="584200" y="635000"/>
                  </a:lnTo>
                  <a:lnTo>
                    <a:pt x="609600" y="635000"/>
                  </a:lnTo>
                  <a:lnTo>
                    <a:pt x="622300" y="647700"/>
                  </a:lnTo>
                  <a:lnTo>
                    <a:pt x="622300" y="647700"/>
                  </a:lnTo>
                  <a:lnTo>
                    <a:pt x="635000" y="647700"/>
                  </a:lnTo>
                  <a:lnTo>
                    <a:pt x="647700" y="647700"/>
                  </a:lnTo>
                  <a:lnTo>
                    <a:pt x="647700" y="647700"/>
                  </a:lnTo>
                  <a:lnTo>
                    <a:pt x="647700" y="660400"/>
                  </a:lnTo>
                  <a:lnTo>
                    <a:pt x="660400" y="6604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749300" y="660400"/>
                  </a:lnTo>
                  <a:lnTo>
                    <a:pt x="762000" y="660400"/>
                  </a:lnTo>
                  <a:lnTo>
                    <a:pt x="800100" y="660400"/>
                  </a:lnTo>
                  <a:lnTo>
                    <a:pt x="800100" y="660400"/>
                  </a:lnTo>
                  <a:lnTo>
                    <a:pt x="825500" y="673100"/>
                  </a:lnTo>
                  <a:lnTo>
                    <a:pt x="825500" y="647700"/>
                  </a:lnTo>
                  <a:lnTo>
                    <a:pt x="838200" y="635000"/>
                  </a:lnTo>
                  <a:lnTo>
                    <a:pt x="850900" y="635000"/>
                  </a:lnTo>
                  <a:lnTo>
                    <a:pt x="850900" y="647700"/>
                  </a:lnTo>
                  <a:lnTo>
                    <a:pt x="863600" y="647700"/>
                  </a:lnTo>
                  <a:lnTo>
                    <a:pt x="863600" y="635000"/>
                  </a:lnTo>
                  <a:lnTo>
                    <a:pt x="863600" y="635000"/>
                  </a:lnTo>
                  <a:lnTo>
                    <a:pt x="863600" y="622300"/>
                  </a:lnTo>
                  <a:lnTo>
                    <a:pt x="876300" y="609600"/>
                  </a:lnTo>
                  <a:lnTo>
                    <a:pt x="889000" y="596900"/>
                  </a:lnTo>
                  <a:lnTo>
                    <a:pt x="889000" y="571500"/>
                  </a:lnTo>
                  <a:lnTo>
                    <a:pt x="889000" y="571500"/>
                  </a:lnTo>
                  <a:lnTo>
                    <a:pt x="901700" y="571500"/>
                  </a:lnTo>
                  <a:lnTo>
                    <a:pt x="876300" y="571500"/>
                  </a:lnTo>
                  <a:lnTo>
                    <a:pt x="863600" y="584200"/>
                  </a:lnTo>
                  <a:lnTo>
                    <a:pt x="850900" y="584200"/>
                  </a:lnTo>
                  <a:lnTo>
                    <a:pt x="838200" y="596900"/>
                  </a:lnTo>
                  <a:lnTo>
                    <a:pt x="825500" y="596900"/>
                  </a:lnTo>
                  <a:lnTo>
                    <a:pt x="762000" y="584200"/>
                  </a:lnTo>
                  <a:lnTo>
                    <a:pt x="762000" y="571500"/>
                  </a:lnTo>
                  <a:lnTo>
                    <a:pt x="762000" y="571500"/>
                  </a:lnTo>
                  <a:lnTo>
                    <a:pt x="7747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58800"/>
                  </a:lnTo>
                  <a:lnTo>
                    <a:pt x="812800" y="558800"/>
                  </a:lnTo>
                  <a:lnTo>
                    <a:pt x="812800" y="546100"/>
                  </a:lnTo>
                  <a:lnTo>
                    <a:pt x="825500" y="546100"/>
                  </a:lnTo>
                  <a:lnTo>
                    <a:pt x="812800" y="546100"/>
                  </a:lnTo>
                  <a:lnTo>
                    <a:pt x="812800" y="546100"/>
                  </a:lnTo>
                  <a:lnTo>
                    <a:pt x="800100" y="546100"/>
                  </a:lnTo>
                  <a:lnTo>
                    <a:pt x="812800" y="546100"/>
                  </a:lnTo>
                  <a:lnTo>
                    <a:pt x="812800" y="546100"/>
                  </a:lnTo>
                  <a:lnTo>
                    <a:pt x="812800" y="533400"/>
                  </a:lnTo>
                  <a:lnTo>
                    <a:pt x="800100" y="533400"/>
                  </a:lnTo>
                  <a:lnTo>
                    <a:pt x="800100" y="520700"/>
                  </a:lnTo>
                  <a:lnTo>
                    <a:pt x="812800" y="520700"/>
                  </a:lnTo>
                  <a:lnTo>
                    <a:pt x="825500" y="520700"/>
                  </a:lnTo>
                  <a:lnTo>
                    <a:pt x="825500" y="520700"/>
                  </a:lnTo>
                  <a:lnTo>
                    <a:pt x="838200" y="520700"/>
                  </a:lnTo>
                  <a:lnTo>
                    <a:pt x="838200" y="508000"/>
                  </a:lnTo>
                  <a:lnTo>
                    <a:pt x="825500" y="508000"/>
                  </a:lnTo>
                  <a:lnTo>
                    <a:pt x="825500" y="508000"/>
                  </a:lnTo>
                  <a:lnTo>
                    <a:pt x="825500" y="495300"/>
                  </a:lnTo>
                  <a:lnTo>
                    <a:pt x="812800" y="495300"/>
                  </a:lnTo>
                  <a:lnTo>
                    <a:pt x="825500" y="495300"/>
                  </a:lnTo>
                  <a:lnTo>
                    <a:pt x="812800" y="495300"/>
                  </a:lnTo>
                  <a:lnTo>
                    <a:pt x="825500" y="444500"/>
                  </a:lnTo>
                  <a:lnTo>
                    <a:pt x="838200" y="444500"/>
                  </a:lnTo>
                  <a:lnTo>
                    <a:pt x="850900" y="444500"/>
                  </a:lnTo>
                  <a:lnTo>
                    <a:pt x="876300" y="457200"/>
                  </a:lnTo>
                  <a:lnTo>
                    <a:pt x="889000" y="457200"/>
                  </a:lnTo>
                  <a:lnTo>
                    <a:pt x="889000" y="444500"/>
                  </a:lnTo>
                  <a:lnTo>
                    <a:pt x="901700" y="444500"/>
                  </a:lnTo>
                  <a:lnTo>
                    <a:pt x="914400" y="444500"/>
                  </a:lnTo>
                  <a:lnTo>
                    <a:pt x="901700" y="444500"/>
                  </a:lnTo>
                  <a:lnTo>
                    <a:pt x="901700" y="431800"/>
                  </a:lnTo>
                  <a:lnTo>
                    <a:pt x="914400" y="431800"/>
                  </a:lnTo>
                  <a:lnTo>
                    <a:pt x="914400" y="431800"/>
                  </a:lnTo>
                  <a:lnTo>
                    <a:pt x="927100" y="431800"/>
                  </a:lnTo>
                  <a:lnTo>
                    <a:pt x="939800" y="419100"/>
                  </a:lnTo>
                  <a:lnTo>
                    <a:pt x="952500" y="419100"/>
                  </a:lnTo>
                  <a:lnTo>
                    <a:pt x="952500" y="419100"/>
                  </a:lnTo>
                  <a:lnTo>
                    <a:pt x="952500" y="419100"/>
                  </a:lnTo>
                  <a:lnTo>
                    <a:pt x="965200" y="431800"/>
                  </a:lnTo>
                  <a:lnTo>
                    <a:pt x="965200" y="419100"/>
                  </a:lnTo>
                  <a:lnTo>
                    <a:pt x="977900" y="419100"/>
                  </a:lnTo>
                  <a:lnTo>
                    <a:pt x="977900" y="419100"/>
                  </a:lnTo>
                  <a:lnTo>
                    <a:pt x="965200" y="419100"/>
                  </a:lnTo>
                  <a:lnTo>
                    <a:pt x="977900" y="406400"/>
                  </a:lnTo>
                  <a:lnTo>
                    <a:pt x="990600" y="406400"/>
                  </a:lnTo>
                  <a:lnTo>
                    <a:pt x="990600" y="393700"/>
                  </a:lnTo>
                  <a:lnTo>
                    <a:pt x="1003300" y="393700"/>
                  </a:lnTo>
                  <a:lnTo>
                    <a:pt x="1003300" y="393700"/>
                  </a:lnTo>
                  <a:lnTo>
                    <a:pt x="1016000" y="393700"/>
                  </a:lnTo>
                  <a:lnTo>
                    <a:pt x="1028700" y="381000"/>
                  </a:lnTo>
                  <a:lnTo>
                    <a:pt x="1028700" y="381000"/>
                  </a:lnTo>
                  <a:lnTo>
                    <a:pt x="1028700" y="368300"/>
                  </a:lnTo>
                  <a:lnTo>
                    <a:pt x="1016000" y="368300"/>
                  </a:lnTo>
                  <a:lnTo>
                    <a:pt x="1016000" y="355600"/>
                  </a:lnTo>
                  <a:lnTo>
                    <a:pt x="1028700" y="355600"/>
                  </a:lnTo>
                  <a:lnTo>
                    <a:pt x="1028700" y="342900"/>
                  </a:lnTo>
                  <a:lnTo>
                    <a:pt x="1041400" y="342900"/>
                  </a:lnTo>
                  <a:lnTo>
                    <a:pt x="1041400" y="330200"/>
                  </a:lnTo>
                  <a:lnTo>
                    <a:pt x="1092200" y="330200"/>
                  </a:lnTo>
                  <a:lnTo>
                    <a:pt x="1092200" y="317500"/>
                  </a:lnTo>
                  <a:lnTo>
                    <a:pt x="1092200" y="304800"/>
                  </a:lnTo>
                  <a:lnTo>
                    <a:pt x="1079500" y="292100"/>
                  </a:lnTo>
                  <a:lnTo>
                    <a:pt x="1104900" y="279400"/>
                  </a:lnTo>
                  <a:lnTo>
                    <a:pt x="1130300" y="279400"/>
                  </a:lnTo>
                  <a:lnTo>
                    <a:pt x="1130300" y="279400"/>
                  </a:lnTo>
                  <a:lnTo>
                    <a:pt x="1130300" y="279400"/>
                  </a:lnTo>
                  <a:lnTo>
                    <a:pt x="1155700" y="279400"/>
                  </a:lnTo>
                  <a:lnTo>
                    <a:pt x="1155700" y="292100"/>
                  </a:lnTo>
                  <a:lnTo>
                    <a:pt x="1155700" y="292100"/>
                  </a:lnTo>
                  <a:lnTo>
                    <a:pt x="1168400" y="279400"/>
                  </a:lnTo>
                  <a:lnTo>
                    <a:pt x="1181100" y="279400"/>
                  </a:lnTo>
                  <a:lnTo>
                    <a:pt x="1181100" y="279400"/>
                  </a:lnTo>
                  <a:lnTo>
                    <a:pt x="1193800" y="292100"/>
                  </a:lnTo>
                  <a:lnTo>
                    <a:pt x="1206500" y="279400"/>
                  </a:lnTo>
                  <a:lnTo>
                    <a:pt x="1219200" y="279400"/>
                  </a:lnTo>
                  <a:lnTo>
                    <a:pt x="1206500" y="266700"/>
                  </a:lnTo>
                  <a:lnTo>
                    <a:pt x="1206500" y="266700"/>
                  </a:lnTo>
                  <a:lnTo>
                    <a:pt x="1219200" y="266700"/>
                  </a:lnTo>
                  <a:lnTo>
                    <a:pt x="1219200" y="279400"/>
                  </a:lnTo>
                  <a:lnTo>
                    <a:pt x="1219200" y="279400"/>
                  </a:lnTo>
                  <a:lnTo>
                    <a:pt x="1219200" y="266700"/>
                  </a:lnTo>
                  <a:lnTo>
                    <a:pt x="1231900" y="266700"/>
                  </a:lnTo>
                  <a:lnTo>
                    <a:pt x="1219200" y="279400"/>
                  </a:lnTo>
                  <a:lnTo>
                    <a:pt x="1231900" y="279400"/>
                  </a:lnTo>
                  <a:lnTo>
                    <a:pt x="1244600" y="266700"/>
                  </a:lnTo>
                  <a:lnTo>
                    <a:pt x="1244600" y="266700"/>
                  </a:lnTo>
                  <a:lnTo>
                    <a:pt x="1244600" y="254000"/>
                  </a:lnTo>
                  <a:lnTo>
                    <a:pt x="1257300" y="254000"/>
                  </a:lnTo>
                  <a:lnTo>
                    <a:pt x="1270000" y="254000"/>
                  </a:lnTo>
                  <a:lnTo>
                    <a:pt x="1257300" y="254000"/>
                  </a:lnTo>
                  <a:lnTo>
                    <a:pt x="1257300" y="254000"/>
                  </a:lnTo>
                  <a:lnTo>
                    <a:pt x="1244600" y="254000"/>
                  </a:lnTo>
                  <a:lnTo>
                    <a:pt x="1244600" y="241300"/>
                  </a:lnTo>
                  <a:lnTo>
                    <a:pt x="1257300" y="241300"/>
                  </a:lnTo>
                  <a:lnTo>
                    <a:pt x="1257300" y="241300"/>
                  </a:lnTo>
                  <a:lnTo>
                    <a:pt x="1257300" y="241300"/>
                  </a:lnTo>
                  <a:lnTo>
                    <a:pt x="1270000" y="228600"/>
                  </a:lnTo>
                  <a:lnTo>
                    <a:pt x="1270000" y="228600"/>
                  </a:lnTo>
                  <a:lnTo>
                    <a:pt x="12827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308100" y="228600"/>
                  </a:lnTo>
                  <a:lnTo>
                    <a:pt x="1308100" y="215900"/>
                  </a:lnTo>
                  <a:lnTo>
                    <a:pt x="1320800" y="215900"/>
                  </a:lnTo>
                  <a:lnTo>
                    <a:pt x="1320800" y="228600"/>
                  </a:lnTo>
                  <a:lnTo>
                    <a:pt x="1346200" y="241300"/>
                  </a:lnTo>
                  <a:lnTo>
                    <a:pt x="1358900" y="254000"/>
                  </a:lnTo>
                  <a:lnTo>
                    <a:pt x="1346200" y="254000"/>
                  </a:lnTo>
                  <a:lnTo>
                    <a:pt x="1371600" y="266700"/>
                  </a:lnTo>
                  <a:lnTo>
                    <a:pt x="1371600" y="279400"/>
                  </a:lnTo>
                  <a:lnTo>
                    <a:pt x="1371600" y="279400"/>
                  </a:lnTo>
                  <a:lnTo>
                    <a:pt x="1384300" y="292100"/>
                  </a:lnTo>
                  <a:lnTo>
                    <a:pt x="1384300" y="304800"/>
                  </a:lnTo>
                  <a:lnTo>
                    <a:pt x="1397000" y="317500"/>
                  </a:lnTo>
                  <a:lnTo>
                    <a:pt x="1409700" y="330200"/>
                  </a:lnTo>
                  <a:lnTo>
                    <a:pt x="1409700" y="330200"/>
                  </a:lnTo>
                  <a:lnTo>
                    <a:pt x="1422400" y="330200"/>
                  </a:lnTo>
                  <a:lnTo>
                    <a:pt x="1422400" y="317500"/>
                  </a:lnTo>
                  <a:lnTo>
                    <a:pt x="1447800" y="3175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524000" y="317500"/>
                  </a:lnTo>
                  <a:lnTo>
                    <a:pt x="1536700" y="317500"/>
                  </a:lnTo>
                  <a:lnTo>
                    <a:pt x="1549400" y="304800"/>
                  </a:lnTo>
                  <a:lnTo>
                    <a:pt x="1549400" y="304800"/>
                  </a:lnTo>
                  <a:lnTo>
                    <a:pt x="1549400" y="304800"/>
                  </a:lnTo>
                  <a:lnTo>
                    <a:pt x="1562100" y="292100"/>
                  </a:lnTo>
                  <a:lnTo>
                    <a:pt x="1574800" y="292100"/>
                  </a:lnTo>
                  <a:lnTo>
                    <a:pt x="1587500" y="304800"/>
                  </a:lnTo>
                  <a:lnTo>
                    <a:pt x="15875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51000" y="304800"/>
                  </a:lnTo>
                  <a:lnTo>
                    <a:pt x="1701800" y="317500"/>
                  </a:lnTo>
                  <a:lnTo>
                    <a:pt x="1701800" y="317500"/>
                  </a:lnTo>
                  <a:lnTo>
                    <a:pt x="1714500" y="317500"/>
                  </a:lnTo>
                  <a:lnTo>
                    <a:pt x="1714500" y="330200"/>
                  </a:lnTo>
                  <a:lnTo>
                    <a:pt x="1727200" y="330200"/>
                  </a:lnTo>
                  <a:lnTo>
                    <a:pt x="1727200" y="317500"/>
                  </a:lnTo>
                  <a:lnTo>
                    <a:pt x="1739900" y="317500"/>
                  </a:lnTo>
                  <a:lnTo>
                    <a:pt x="1752600" y="317500"/>
                  </a:lnTo>
                  <a:lnTo>
                    <a:pt x="1765300" y="330200"/>
                  </a:lnTo>
                  <a:lnTo>
                    <a:pt x="1778000" y="317500"/>
                  </a:lnTo>
                  <a:lnTo>
                    <a:pt x="1778000" y="317500"/>
                  </a:lnTo>
                  <a:lnTo>
                    <a:pt x="1828800" y="304800"/>
                  </a:lnTo>
                  <a:lnTo>
                    <a:pt x="1841500" y="292100"/>
                  </a:lnTo>
                  <a:lnTo>
                    <a:pt x="1841500" y="292100"/>
                  </a:lnTo>
                  <a:lnTo>
                    <a:pt x="18669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905000" y="266700"/>
                  </a:lnTo>
                  <a:lnTo>
                    <a:pt x="1917700" y="266700"/>
                  </a:lnTo>
                  <a:lnTo>
                    <a:pt x="1917700" y="254000"/>
                  </a:lnTo>
                  <a:lnTo>
                    <a:pt x="1917700" y="254000"/>
                  </a:lnTo>
                  <a:lnTo>
                    <a:pt x="1917700" y="254000"/>
                  </a:lnTo>
                  <a:lnTo>
                    <a:pt x="1930400" y="254000"/>
                  </a:lnTo>
                  <a:lnTo>
                    <a:pt x="1930400" y="266700"/>
                  </a:lnTo>
                  <a:lnTo>
                    <a:pt x="1943100" y="266700"/>
                  </a:lnTo>
                  <a:lnTo>
                    <a:pt x="1943100" y="2540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93900" y="266700"/>
                  </a:lnTo>
                  <a:lnTo>
                    <a:pt x="1993900" y="266700"/>
                  </a:lnTo>
                  <a:lnTo>
                    <a:pt x="2006600" y="2667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44700" y="254000"/>
                  </a:lnTo>
                  <a:lnTo>
                    <a:pt x="2032000" y="254000"/>
                  </a:lnTo>
                  <a:lnTo>
                    <a:pt x="2019300" y="241300"/>
                  </a:lnTo>
                  <a:lnTo>
                    <a:pt x="2019300" y="241300"/>
                  </a:lnTo>
                  <a:lnTo>
                    <a:pt x="2006600" y="228600"/>
                  </a:lnTo>
                  <a:lnTo>
                    <a:pt x="2006600" y="228600"/>
                  </a:lnTo>
                  <a:lnTo>
                    <a:pt x="2019300" y="228600"/>
                  </a:lnTo>
                  <a:lnTo>
                    <a:pt x="2019300" y="228600"/>
                  </a:lnTo>
                  <a:lnTo>
                    <a:pt x="20193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57400" y="215900"/>
                  </a:lnTo>
                  <a:lnTo>
                    <a:pt x="2057400" y="215900"/>
                  </a:lnTo>
                  <a:lnTo>
                    <a:pt x="2070100" y="228600"/>
                  </a:lnTo>
                  <a:lnTo>
                    <a:pt x="2070100" y="215900"/>
                  </a:lnTo>
                  <a:lnTo>
                    <a:pt x="2082800" y="215900"/>
                  </a:lnTo>
                  <a:lnTo>
                    <a:pt x="2095500" y="215900"/>
                  </a:lnTo>
                  <a:lnTo>
                    <a:pt x="2082800" y="215900"/>
                  </a:lnTo>
                  <a:lnTo>
                    <a:pt x="2082800" y="203200"/>
                  </a:lnTo>
                  <a:lnTo>
                    <a:pt x="2082800" y="190500"/>
                  </a:lnTo>
                  <a:lnTo>
                    <a:pt x="2082800" y="190500"/>
                  </a:lnTo>
                  <a:lnTo>
                    <a:pt x="2070100" y="190500"/>
                  </a:lnTo>
                  <a:lnTo>
                    <a:pt x="2044700" y="177800"/>
                  </a:lnTo>
                  <a:lnTo>
                    <a:pt x="2032000" y="177800"/>
                  </a:lnTo>
                  <a:lnTo>
                    <a:pt x="2019300" y="165100"/>
                  </a:lnTo>
                  <a:lnTo>
                    <a:pt x="2032000" y="152400"/>
                  </a:lnTo>
                  <a:lnTo>
                    <a:pt x="2032000" y="152400"/>
                  </a:lnTo>
                  <a:lnTo>
                    <a:pt x="2032000" y="139700"/>
                  </a:lnTo>
                  <a:lnTo>
                    <a:pt x="2006600" y="127000"/>
                  </a:lnTo>
                  <a:lnTo>
                    <a:pt x="2019300" y="114300"/>
                  </a:lnTo>
                  <a:lnTo>
                    <a:pt x="2006600" y="114300"/>
                  </a:lnTo>
                  <a:lnTo>
                    <a:pt x="2006600" y="88900"/>
                  </a:lnTo>
                  <a:lnTo>
                    <a:pt x="2006600" y="88900"/>
                  </a:lnTo>
                  <a:lnTo>
                    <a:pt x="2006600" y="76200"/>
                  </a:lnTo>
                  <a:lnTo>
                    <a:pt x="1993900" y="76200"/>
                  </a:lnTo>
                  <a:lnTo>
                    <a:pt x="1993900" y="63500"/>
                  </a:lnTo>
                  <a:lnTo>
                    <a:pt x="1981200" y="63500"/>
                  </a:lnTo>
                  <a:lnTo>
                    <a:pt x="1955800" y="76200"/>
                  </a:lnTo>
                  <a:lnTo>
                    <a:pt x="1955800" y="63500"/>
                  </a:lnTo>
                  <a:lnTo>
                    <a:pt x="1955800" y="50800"/>
                  </a:lnTo>
                  <a:lnTo>
                    <a:pt x="1943100" y="38100"/>
                  </a:lnTo>
                  <a:lnTo>
                    <a:pt x="1943100" y="38100"/>
                  </a:lnTo>
                  <a:lnTo>
                    <a:pt x="1943100" y="12700"/>
                  </a:lnTo>
                  <a:lnTo>
                    <a:pt x="1955800" y="12700"/>
                  </a:lnTo>
                  <a:lnTo>
                    <a:pt x="1968500" y="12700"/>
                  </a:lnTo>
                  <a:lnTo>
                    <a:pt x="1968500" y="12700"/>
                  </a:lnTo>
                  <a:lnTo>
                    <a:pt x="1993900" y="0"/>
                  </a:lnTo>
                  <a:lnTo>
                    <a:pt x="2006600" y="12700"/>
                  </a:lnTo>
                  <a:lnTo>
                    <a:pt x="2019300" y="12700"/>
                  </a:lnTo>
                  <a:lnTo>
                    <a:pt x="2019300" y="12700"/>
                  </a:lnTo>
                  <a:lnTo>
                    <a:pt x="2032000" y="25400"/>
                  </a:lnTo>
                  <a:lnTo>
                    <a:pt x="2032000" y="25400"/>
                  </a:lnTo>
                  <a:lnTo>
                    <a:pt x="2044700" y="25400"/>
                  </a:lnTo>
                  <a:lnTo>
                    <a:pt x="2032000" y="25400"/>
                  </a:lnTo>
                  <a:lnTo>
                    <a:pt x="2057400" y="38100"/>
                  </a:lnTo>
                  <a:lnTo>
                    <a:pt x="2070100" y="38100"/>
                  </a:lnTo>
                  <a:lnTo>
                    <a:pt x="2108200" y="50800"/>
                  </a:lnTo>
                  <a:lnTo>
                    <a:pt x="2108200" y="63500"/>
                  </a:lnTo>
                  <a:lnTo>
                    <a:pt x="2120900" y="63500"/>
                  </a:lnTo>
                  <a:lnTo>
                    <a:pt x="2120900" y="76200"/>
                  </a:lnTo>
                  <a:lnTo>
                    <a:pt x="2120900" y="76200"/>
                  </a:lnTo>
                  <a:lnTo>
                    <a:pt x="2133600" y="76200"/>
                  </a:lnTo>
                  <a:lnTo>
                    <a:pt x="2133600" y="88900"/>
                  </a:lnTo>
                  <a:lnTo>
                    <a:pt x="2146300" y="88900"/>
                  </a:lnTo>
                  <a:lnTo>
                    <a:pt x="2146300" y="88900"/>
                  </a:lnTo>
                  <a:lnTo>
                    <a:pt x="2171700" y="88900"/>
                  </a:lnTo>
                  <a:lnTo>
                    <a:pt x="2184400" y="88900"/>
                  </a:lnTo>
                  <a:lnTo>
                    <a:pt x="2184400" y="88900"/>
                  </a:lnTo>
                  <a:lnTo>
                    <a:pt x="2222500" y="101600"/>
                  </a:lnTo>
                  <a:lnTo>
                    <a:pt x="2235200" y="101600"/>
                  </a:lnTo>
                  <a:lnTo>
                    <a:pt x="2235200" y="101600"/>
                  </a:lnTo>
                  <a:lnTo>
                    <a:pt x="2260600" y="88900"/>
                  </a:lnTo>
                  <a:lnTo>
                    <a:pt x="2286000" y="101600"/>
                  </a:lnTo>
                  <a:lnTo>
                    <a:pt x="2311400" y="101600"/>
                  </a:lnTo>
                  <a:lnTo>
                    <a:pt x="2311400" y="101600"/>
                  </a:lnTo>
                  <a:lnTo>
                    <a:pt x="2311400" y="114300"/>
                  </a:lnTo>
                  <a:lnTo>
                    <a:pt x="2298700" y="127000"/>
                  </a:lnTo>
                  <a:lnTo>
                    <a:pt x="2311400" y="139700"/>
                  </a:lnTo>
                  <a:lnTo>
                    <a:pt x="2324100" y="139700"/>
                  </a:lnTo>
                  <a:lnTo>
                    <a:pt x="2324100" y="127000"/>
                  </a:lnTo>
                  <a:lnTo>
                    <a:pt x="2336800" y="127000"/>
                  </a:lnTo>
                  <a:lnTo>
                    <a:pt x="2362200" y="114300"/>
                  </a:lnTo>
                  <a:lnTo>
                    <a:pt x="2400300" y="127000"/>
                  </a:lnTo>
                  <a:lnTo>
                    <a:pt x="2400300" y="127000"/>
                  </a:lnTo>
                  <a:lnTo>
                    <a:pt x="2387600" y="1270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387600" y="1270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00300" y="152400"/>
                  </a:lnTo>
                  <a:lnTo>
                    <a:pt x="2400300" y="165100"/>
                  </a:lnTo>
                  <a:lnTo>
                    <a:pt x="2400300" y="177800"/>
                  </a:lnTo>
                  <a:lnTo>
                    <a:pt x="2413000" y="177800"/>
                  </a:lnTo>
                  <a:lnTo>
                    <a:pt x="2438400" y="165100"/>
                  </a:lnTo>
                  <a:lnTo>
                    <a:pt x="2463800" y="165100"/>
                  </a:lnTo>
                  <a:lnTo>
                    <a:pt x="2463800" y="177800"/>
                  </a:lnTo>
                  <a:lnTo>
                    <a:pt x="2476500" y="190500"/>
                  </a:lnTo>
                  <a:lnTo>
                    <a:pt x="2501900" y="190500"/>
                  </a:lnTo>
                  <a:lnTo>
                    <a:pt x="2501900" y="203200"/>
                  </a:lnTo>
                  <a:lnTo>
                    <a:pt x="2514600" y="203200"/>
                  </a:lnTo>
                  <a:lnTo>
                    <a:pt x="2527300" y="203200"/>
                  </a:lnTo>
                  <a:lnTo>
                    <a:pt x="2527300" y="203200"/>
                  </a:lnTo>
                  <a:lnTo>
                    <a:pt x="2527300" y="215900"/>
                  </a:lnTo>
                  <a:lnTo>
                    <a:pt x="2540000" y="215900"/>
                  </a:lnTo>
                  <a:lnTo>
                    <a:pt x="2540000" y="215900"/>
                  </a:lnTo>
                  <a:lnTo>
                    <a:pt x="2565400" y="241300"/>
                  </a:lnTo>
                  <a:lnTo>
                    <a:pt x="2565400" y="241300"/>
                  </a:lnTo>
                  <a:lnTo>
                    <a:pt x="2552700" y="228600"/>
                  </a:lnTo>
                  <a:lnTo>
                    <a:pt x="2552700" y="254000"/>
                  </a:lnTo>
                  <a:lnTo>
                    <a:pt x="2552700" y="254000"/>
                  </a:lnTo>
                  <a:lnTo>
                    <a:pt x="2552700" y="254000"/>
                  </a:lnTo>
                  <a:lnTo>
                    <a:pt x="25527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603500" y="266700"/>
                  </a:lnTo>
                  <a:lnTo>
                    <a:pt x="2603500" y="266700"/>
                  </a:lnTo>
                  <a:lnTo>
                    <a:pt x="2616200" y="266700"/>
                  </a:lnTo>
                  <a:lnTo>
                    <a:pt x="2628900" y="266700"/>
                  </a:lnTo>
                  <a:lnTo>
                    <a:pt x="2692400" y="279400"/>
                  </a:lnTo>
                  <a:lnTo>
                    <a:pt x="2705100" y="279400"/>
                  </a:lnTo>
                  <a:lnTo>
                    <a:pt x="2730500" y="279400"/>
                  </a:lnTo>
                  <a:lnTo>
                    <a:pt x="2743200" y="279400"/>
                  </a:lnTo>
                  <a:lnTo>
                    <a:pt x="2755900" y="279400"/>
                  </a:lnTo>
                  <a:lnTo>
                    <a:pt x="2768600" y="279400"/>
                  </a:lnTo>
                  <a:lnTo>
                    <a:pt x="2781300" y="279400"/>
                  </a:lnTo>
                  <a:lnTo>
                    <a:pt x="2781300" y="279400"/>
                  </a:lnTo>
                  <a:lnTo>
                    <a:pt x="2781300" y="292100"/>
                  </a:lnTo>
                  <a:lnTo>
                    <a:pt x="2781300" y="292100"/>
                  </a:lnTo>
                  <a:lnTo>
                    <a:pt x="2794000" y="292100"/>
                  </a:lnTo>
                  <a:lnTo>
                    <a:pt x="2806700" y="292100"/>
                  </a:lnTo>
                  <a:lnTo>
                    <a:pt x="2806700" y="292100"/>
                  </a:lnTo>
                  <a:lnTo>
                    <a:pt x="2806700" y="279400"/>
                  </a:lnTo>
                  <a:lnTo>
                    <a:pt x="2819400" y="279400"/>
                  </a:lnTo>
                  <a:lnTo>
                    <a:pt x="2819400" y="279400"/>
                  </a:lnTo>
                  <a:lnTo>
                    <a:pt x="2844800" y="279400"/>
                  </a:lnTo>
                  <a:lnTo>
                    <a:pt x="2844800" y="266700"/>
                  </a:lnTo>
                  <a:lnTo>
                    <a:pt x="2844800" y="279400"/>
                  </a:lnTo>
                  <a:lnTo>
                    <a:pt x="2857500" y="279400"/>
                  </a:lnTo>
                  <a:lnTo>
                    <a:pt x="2857500" y="279400"/>
                  </a:lnTo>
                  <a:lnTo>
                    <a:pt x="2870200" y="279400"/>
                  </a:lnTo>
                  <a:lnTo>
                    <a:pt x="2870200" y="266700"/>
                  </a:lnTo>
                  <a:lnTo>
                    <a:pt x="2870200" y="266700"/>
                  </a:lnTo>
                  <a:lnTo>
                    <a:pt x="2882900" y="266700"/>
                  </a:lnTo>
                  <a:lnTo>
                    <a:pt x="2882900" y="266700"/>
                  </a:lnTo>
                  <a:lnTo>
                    <a:pt x="2895600" y="254000"/>
                  </a:lnTo>
                  <a:lnTo>
                    <a:pt x="2908300" y="254000"/>
                  </a:lnTo>
                  <a:lnTo>
                    <a:pt x="2895600" y="254000"/>
                  </a:lnTo>
                  <a:lnTo>
                    <a:pt x="2895600" y="254000"/>
                  </a:lnTo>
                  <a:lnTo>
                    <a:pt x="2882900" y="254000"/>
                  </a:lnTo>
                  <a:lnTo>
                    <a:pt x="2882900" y="241300"/>
                  </a:lnTo>
                  <a:lnTo>
                    <a:pt x="2870200" y="241300"/>
                  </a:lnTo>
                  <a:lnTo>
                    <a:pt x="2882900" y="228600"/>
                  </a:lnTo>
                  <a:lnTo>
                    <a:pt x="2895600" y="228600"/>
                  </a:lnTo>
                  <a:lnTo>
                    <a:pt x="2895600" y="228600"/>
                  </a:lnTo>
                  <a:lnTo>
                    <a:pt x="2933700" y="228600"/>
                  </a:lnTo>
                  <a:lnTo>
                    <a:pt x="2933700" y="215900"/>
                  </a:lnTo>
                  <a:lnTo>
                    <a:pt x="2946400" y="215900"/>
                  </a:lnTo>
                  <a:lnTo>
                    <a:pt x="2959100" y="203200"/>
                  </a:lnTo>
                  <a:lnTo>
                    <a:pt x="2959100" y="215900"/>
                  </a:lnTo>
                  <a:lnTo>
                    <a:pt x="2959100" y="203200"/>
                  </a:lnTo>
                  <a:lnTo>
                    <a:pt x="2971800" y="190500"/>
                  </a:lnTo>
                  <a:lnTo>
                    <a:pt x="2984500" y="177800"/>
                  </a:lnTo>
                  <a:lnTo>
                    <a:pt x="2997200" y="177800"/>
                  </a:lnTo>
                  <a:lnTo>
                    <a:pt x="2997200" y="165100"/>
                  </a:lnTo>
                  <a:lnTo>
                    <a:pt x="2997200" y="165100"/>
                  </a:lnTo>
                  <a:lnTo>
                    <a:pt x="3009900" y="152400"/>
                  </a:lnTo>
                  <a:lnTo>
                    <a:pt x="3022600" y="152400"/>
                  </a:lnTo>
                  <a:lnTo>
                    <a:pt x="3035300" y="139700"/>
                  </a:lnTo>
                  <a:lnTo>
                    <a:pt x="3060700" y="127000"/>
                  </a:lnTo>
                  <a:lnTo>
                    <a:pt x="3060700" y="127000"/>
                  </a:lnTo>
                  <a:lnTo>
                    <a:pt x="3098800" y="127000"/>
                  </a:lnTo>
                  <a:lnTo>
                    <a:pt x="3098800" y="114300"/>
                  </a:lnTo>
                  <a:lnTo>
                    <a:pt x="3111500" y="114300"/>
                  </a:lnTo>
                  <a:lnTo>
                    <a:pt x="3111500" y="101600"/>
                  </a:lnTo>
                  <a:lnTo>
                    <a:pt x="3124200" y="101600"/>
                  </a:lnTo>
                  <a:lnTo>
                    <a:pt x="3124200" y="88900"/>
                  </a:lnTo>
                  <a:lnTo>
                    <a:pt x="3136900" y="88900"/>
                  </a:lnTo>
                  <a:lnTo>
                    <a:pt x="3149600" y="63500"/>
                  </a:lnTo>
                  <a:lnTo>
                    <a:pt x="3162300" y="63500"/>
                  </a:lnTo>
                  <a:lnTo>
                    <a:pt x="3187700" y="76200"/>
                  </a:lnTo>
                  <a:lnTo>
                    <a:pt x="3187700" y="88900"/>
                  </a:lnTo>
                  <a:lnTo>
                    <a:pt x="3187700" y="88900"/>
                  </a:lnTo>
                  <a:lnTo>
                    <a:pt x="3187700" y="88900"/>
                  </a:lnTo>
                  <a:lnTo>
                    <a:pt x="3200400" y="88900"/>
                  </a:lnTo>
                  <a:lnTo>
                    <a:pt x="3200400" y="88900"/>
                  </a:lnTo>
                  <a:lnTo>
                    <a:pt x="3225800" y="88900"/>
                  </a:lnTo>
                  <a:lnTo>
                    <a:pt x="3225800" y="101600"/>
                  </a:lnTo>
                  <a:lnTo>
                    <a:pt x="3238500" y="101600"/>
                  </a:lnTo>
                  <a:lnTo>
                    <a:pt x="3238500" y="101600"/>
                  </a:lnTo>
                  <a:lnTo>
                    <a:pt x="3238500" y="101600"/>
                  </a:lnTo>
                  <a:lnTo>
                    <a:pt x="3238500" y="114300"/>
                  </a:lnTo>
                  <a:lnTo>
                    <a:pt x="3251200" y="114300"/>
                  </a:lnTo>
                  <a:lnTo>
                    <a:pt x="3251200" y="114300"/>
                  </a:lnTo>
                  <a:lnTo>
                    <a:pt x="3251200" y="114300"/>
                  </a:lnTo>
                  <a:lnTo>
                    <a:pt x="3263900" y="139700"/>
                  </a:lnTo>
                  <a:lnTo>
                    <a:pt x="3251200" y="139700"/>
                  </a:lnTo>
                  <a:lnTo>
                    <a:pt x="3263900" y="152400"/>
                  </a:lnTo>
                  <a:lnTo>
                    <a:pt x="3251200" y="152400"/>
                  </a:lnTo>
                  <a:lnTo>
                    <a:pt x="3251200" y="152400"/>
                  </a:lnTo>
                  <a:lnTo>
                    <a:pt x="32639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89300" y="152400"/>
                  </a:lnTo>
                  <a:lnTo>
                    <a:pt x="3302000" y="152400"/>
                  </a:lnTo>
                  <a:lnTo>
                    <a:pt x="3302000" y="152400"/>
                  </a:lnTo>
                  <a:lnTo>
                    <a:pt x="3314700" y="152400"/>
                  </a:lnTo>
                  <a:lnTo>
                    <a:pt x="3314700" y="152400"/>
                  </a:lnTo>
                  <a:lnTo>
                    <a:pt x="3327400" y="152400"/>
                  </a:lnTo>
                  <a:lnTo>
                    <a:pt x="3314700" y="165100"/>
                  </a:lnTo>
                  <a:lnTo>
                    <a:pt x="3302000" y="165100"/>
                  </a:lnTo>
                  <a:lnTo>
                    <a:pt x="3314700" y="165100"/>
                  </a:lnTo>
                  <a:lnTo>
                    <a:pt x="3314700" y="177800"/>
                  </a:lnTo>
                  <a:lnTo>
                    <a:pt x="3302000" y="177800"/>
                  </a:lnTo>
                  <a:lnTo>
                    <a:pt x="3302000" y="177800"/>
                  </a:lnTo>
                  <a:lnTo>
                    <a:pt x="3289300" y="177800"/>
                  </a:lnTo>
                  <a:lnTo>
                    <a:pt x="3276600" y="190500"/>
                  </a:lnTo>
                  <a:lnTo>
                    <a:pt x="3289300" y="190500"/>
                  </a:lnTo>
                  <a:lnTo>
                    <a:pt x="3289300" y="190500"/>
                  </a:lnTo>
                  <a:lnTo>
                    <a:pt x="3302000" y="203200"/>
                  </a:lnTo>
                  <a:lnTo>
                    <a:pt x="3314700" y="203200"/>
                  </a:lnTo>
                  <a:lnTo>
                    <a:pt x="3327400" y="190500"/>
                  </a:lnTo>
                  <a:lnTo>
                    <a:pt x="3327400" y="190500"/>
                  </a:lnTo>
                  <a:lnTo>
                    <a:pt x="3340100" y="190500"/>
                  </a:lnTo>
                  <a:lnTo>
                    <a:pt x="3352800" y="190500"/>
                  </a:lnTo>
                  <a:lnTo>
                    <a:pt x="3352800" y="190500"/>
                  </a:lnTo>
                  <a:lnTo>
                    <a:pt x="3365500" y="190500"/>
                  </a:lnTo>
                  <a:lnTo>
                    <a:pt x="3378200" y="190500"/>
                  </a:lnTo>
                  <a:lnTo>
                    <a:pt x="3390900" y="190500"/>
                  </a:lnTo>
                  <a:lnTo>
                    <a:pt x="3390900" y="177800"/>
                  </a:lnTo>
                  <a:lnTo>
                    <a:pt x="3403600" y="177800"/>
                  </a:lnTo>
                  <a:lnTo>
                    <a:pt x="3416300" y="177800"/>
                  </a:lnTo>
                  <a:lnTo>
                    <a:pt x="3429000" y="165100"/>
                  </a:lnTo>
                  <a:lnTo>
                    <a:pt x="3429000" y="165100"/>
                  </a:lnTo>
                  <a:lnTo>
                    <a:pt x="3429000" y="165100"/>
                  </a:lnTo>
                  <a:lnTo>
                    <a:pt x="3454400" y="177800"/>
                  </a:lnTo>
                  <a:lnTo>
                    <a:pt x="3467100" y="177800"/>
                  </a:lnTo>
                  <a:lnTo>
                    <a:pt x="3492500" y="177800"/>
                  </a:lnTo>
                  <a:lnTo>
                    <a:pt x="3492500" y="177800"/>
                  </a:lnTo>
                  <a:lnTo>
                    <a:pt x="3517900" y="177800"/>
                  </a:lnTo>
                  <a:lnTo>
                    <a:pt x="3530600" y="190500"/>
                  </a:lnTo>
                  <a:lnTo>
                    <a:pt x="3543300" y="190500"/>
                  </a:lnTo>
                  <a:lnTo>
                    <a:pt x="3543300" y="203200"/>
                  </a:lnTo>
                  <a:lnTo>
                    <a:pt x="3543300" y="203200"/>
                  </a:lnTo>
                  <a:lnTo>
                    <a:pt x="3530600" y="215900"/>
                  </a:lnTo>
                  <a:lnTo>
                    <a:pt x="3543300" y="228600"/>
                  </a:lnTo>
                  <a:lnTo>
                    <a:pt x="3517900" y="266700"/>
                  </a:lnTo>
                  <a:lnTo>
                    <a:pt x="3530600" y="266700"/>
                  </a:lnTo>
                  <a:lnTo>
                    <a:pt x="3530600" y="266700"/>
                  </a:lnTo>
                  <a:lnTo>
                    <a:pt x="3556000" y="279400"/>
                  </a:lnTo>
                  <a:lnTo>
                    <a:pt x="3556000" y="279400"/>
                  </a:lnTo>
                  <a:lnTo>
                    <a:pt x="3556000" y="2794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81400" y="292100"/>
                  </a:lnTo>
                  <a:lnTo>
                    <a:pt x="3568700" y="304800"/>
                  </a:lnTo>
                  <a:lnTo>
                    <a:pt x="3581400" y="304800"/>
                  </a:lnTo>
                  <a:lnTo>
                    <a:pt x="3594100" y="292100"/>
                  </a:lnTo>
                  <a:lnTo>
                    <a:pt x="3606800" y="304800"/>
                  </a:lnTo>
                  <a:lnTo>
                    <a:pt x="3594100" y="317500"/>
                  </a:lnTo>
                  <a:lnTo>
                    <a:pt x="3619500" y="304800"/>
                  </a:lnTo>
                  <a:lnTo>
                    <a:pt x="3632200" y="304800"/>
                  </a:lnTo>
                  <a:lnTo>
                    <a:pt x="3619500" y="317500"/>
                  </a:lnTo>
                  <a:lnTo>
                    <a:pt x="3632200" y="317500"/>
                  </a:lnTo>
                  <a:lnTo>
                    <a:pt x="3632200" y="317500"/>
                  </a:lnTo>
                  <a:lnTo>
                    <a:pt x="3632200" y="317500"/>
                  </a:lnTo>
                  <a:lnTo>
                    <a:pt x="3644900" y="292100"/>
                  </a:lnTo>
                  <a:lnTo>
                    <a:pt x="3657600" y="292100"/>
                  </a:lnTo>
                  <a:lnTo>
                    <a:pt x="3670300" y="279400"/>
                  </a:lnTo>
                  <a:lnTo>
                    <a:pt x="3683000" y="292100"/>
                  </a:lnTo>
                  <a:lnTo>
                    <a:pt x="3695700" y="279400"/>
                  </a:lnTo>
                  <a:lnTo>
                    <a:pt x="3708400" y="279400"/>
                  </a:lnTo>
                  <a:lnTo>
                    <a:pt x="3708400" y="279400"/>
                  </a:lnTo>
                  <a:lnTo>
                    <a:pt x="3733800" y="279400"/>
                  </a:lnTo>
                  <a:lnTo>
                    <a:pt x="3733800" y="279400"/>
                  </a:lnTo>
                  <a:lnTo>
                    <a:pt x="3784600" y="279400"/>
                  </a:lnTo>
                  <a:lnTo>
                    <a:pt x="3784600" y="292100"/>
                  </a:lnTo>
                  <a:lnTo>
                    <a:pt x="3771900" y="292100"/>
                  </a:lnTo>
                  <a:lnTo>
                    <a:pt x="3733800" y="342900"/>
                  </a:lnTo>
                  <a:lnTo>
                    <a:pt x="3733800" y="342900"/>
                  </a:lnTo>
                  <a:lnTo>
                    <a:pt x="3733800" y="342900"/>
                  </a:lnTo>
                  <a:lnTo>
                    <a:pt x="3721100" y="342900"/>
                  </a:lnTo>
                  <a:lnTo>
                    <a:pt x="3733800" y="342900"/>
                  </a:lnTo>
                  <a:lnTo>
                    <a:pt x="3721100" y="342900"/>
                  </a:lnTo>
                  <a:lnTo>
                    <a:pt x="3721100" y="342900"/>
                  </a:lnTo>
                  <a:lnTo>
                    <a:pt x="3708400" y="342900"/>
                  </a:lnTo>
                  <a:lnTo>
                    <a:pt x="3695700" y="355600"/>
                  </a:lnTo>
                  <a:lnTo>
                    <a:pt x="3721100" y="355600"/>
                  </a:lnTo>
                  <a:lnTo>
                    <a:pt x="3721100" y="368300"/>
                  </a:lnTo>
                  <a:lnTo>
                    <a:pt x="3721100" y="355600"/>
                  </a:lnTo>
                  <a:lnTo>
                    <a:pt x="3746500" y="355600"/>
                  </a:lnTo>
                  <a:lnTo>
                    <a:pt x="3759200" y="355600"/>
                  </a:lnTo>
                  <a:lnTo>
                    <a:pt x="3771900" y="342900"/>
                  </a:lnTo>
                  <a:lnTo>
                    <a:pt x="3771900" y="342900"/>
                  </a:lnTo>
                  <a:lnTo>
                    <a:pt x="3771900" y="355600"/>
                  </a:lnTo>
                  <a:lnTo>
                    <a:pt x="3771900" y="342900"/>
                  </a:lnTo>
                  <a:lnTo>
                    <a:pt x="3784600" y="342900"/>
                  </a:lnTo>
                  <a:lnTo>
                    <a:pt x="3797300" y="342900"/>
                  </a:lnTo>
                  <a:lnTo>
                    <a:pt x="3784600" y="342900"/>
                  </a:lnTo>
                  <a:lnTo>
                    <a:pt x="3810000" y="342900"/>
                  </a:lnTo>
                  <a:lnTo>
                    <a:pt x="3810000" y="342900"/>
                  </a:lnTo>
                  <a:lnTo>
                    <a:pt x="3810000" y="330200"/>
                  </a:lnTo>
                  <a:lnTo>
                    <a:pt x="3835400" y="330200"/>
                  </a:lnTo>
                  <a:lnTo>
                    <a:pt x="3848100" y="317500"/>
                  </a:lnTo>
                  <a:lnTo>
                    <a:pt x="3835400" y="317500"/>
                  </a:lnTo>
                  <a:lnTo>
                    <a:pt x="3848100" y="317500"/>
                  </a:lnTo>
                  <a:lnTo>
                    <a:pt x="3848100" y="304800"/>
                  </a:lnTo>
                  <a:lnTo>
                    <a:pt x="3886200" y="317500"/>
                  </a:lnTo>
                  <a:lnTo>
                    <a:pt x="3873500" y="330200"/>
                  </a:lnTo>
                  <a:lnTo>
                    <a:pt x="3860800" y="330200"/>
                  </a:lnTo>
                  <a:lnTo>
                    <a:pt x="3848100" y="355600"/>
                  </a:lnTo>
                  <a:lnTo>
                    <a:pt x="3835400" y="368300"/>
                  </a:lnTo>
                  <a:lnTo>
                    <a:pt x="3860800" y="368300"/>
                  </a:lnTo>
                  <a:lnTo>
                    <a:pt x="3860800" y="368300"/>
                  </a:lnTo>
                  <a:lnTo>
                    <a:pt x="3886200" y="368300"/>
                  </a:lnTo>
                  <a:lnTo>
                    <a:pt x="3898900" y="368300"/>
                  </a:lnTo>
                  <a:lnTo>
                    <a:pt x="3924300" y="368300"/>
                  </a:lnTo>
                  <a:lnTo>
                    <a:pt x="3937000" y="368300"/>
                  </a:lnTo>
                  <a:lnTo>
                    <a:pt x="3949700" y="368300"/>
                  </a:lnTo>
                  <a:lnTo>
                    <a:pt x="3962400" y="368300"/>
                  </a:lnTo>
                  <a:lnTo>
                    <a:pt x="3975100" y="368300"/>
                  </a:lnTo>
                  <a:lnTo>
                    <a:pt x="3987800" y="368300"/>
                  </a:lnTo>
                  <a:lnTo>
                    <a:pt x="4013200" y="368300"/>
                  </a:lnTo>
                  <a:lnTo>
                    <a:pt x="4013200" y="368300"/>
                  </a:lnTo>
                  <a:lnTo>
                    <a:pt x="4013200" y="368300"/>
                  </a:lnTo>
                  <a:lnTo>
                    <a:pt x="4013200" y="381000"/>
                  </a:lnTo>
                  <a:lnTo>
                    <a:pt x="4038600" y="368300"/>
                  </a:lnTo>
                  <a:lnTo>
                    <a:pt x="4064000" y="381000"/>
                  </a:lnTo>
                  <a:lnTo>
                    <a:pt x="4064000" y="393700"/>
                  </a:lnTo>
                  <a:lnTo>
                    <a:pt x="4064000" y="393700"/>
                  </a:lnTo>
                  <a:lnTo>
                    <a:pt x="4102100" y="393700"/>
                  </a:lnTo>
                  <a:lnTo>
                    <a:pt x="4102100" y="393700"/>
                  </a:lnTo>
                  <a:lnTo>
                    <a:pt x="4089400" y="406400"/>
                  </a:lnTo>
                  <a:lnTo>
                    <a:pt x="4089400" y="406400"/>
                  </a:lnTo>
                  <a:lnTo>
                    <a:pt x="4102100" y="419100"/>
                  </a:lnTo>
                  <a:lnTo>
                    <a:pt x="4089400" y="419100"/>
                  </a:lnTo>
                  <a:lnTo>
                    <a:pt x="4089400" y="419100"/>
                  </a:lnTo>
                  <a:lnTo>
                    <a:pt x="4089400" y="431800"/>
                  </a:lnTo>
                  <a:lnTo>
                    <a:pt x="4102100" y="431800"/>
                  </a:lnTo>
                  <a:lnTo>
                    <a:pt x="4102100" y="444500"/>
                  </a:lnTo>
                  <a:lnTo>
                    <a:pt x="4114800" y="444500"/>
                  </a:lnTo>
                  <a:lnTo>
                    <a:pt x="4102100" y="457200"/>
                  </a:lnTo>
                  <a:lnTo>
                    <a:pt x="4102100" y="457200"/>
                  </a:lnTo>
                  <a:lnTo>
                    <a:pt x="4089400" y="457200"/>
                  </a:lnTo>
                  <a:lnTo>
                    <a:pt x="4089400" y="457200"/>
                  </a:lnTo>
                  <a:lnTo>
                    <a:pt x="4076700" y="469900"/>
                  </a:lnTo>
                  <a:lnTo>
                    <a:pt x="4076700" y="469900"/>
                  </a:lnTo>
                  <a:lnTo>
                    <a:pt x="4064000" y="469900"/>
                  </a:lnTo>
                  <a:lnTo>
                    <a:pt x="4051300" y="482600"/>
                  </a:lnTo>
                  <a:lnTo>
                    <a:pt x="4064000" y="482600"/>
                  </a:lnTo>
                  <a:lnTo>
                    <a:pt x="4064000" y="482600"/>
                  </a:lnTo>
                  <a:lnTo>
                    <a:pt x="4076700" y="482600"/>
                  </a:lnTo>
                  <a:lnTo>
                    <a:pt x="4089400" y="482600"/>
                  </a:lnTo>
                  <a:lnTo>
                    <a:pt x="4089400" y="482600"/>
                  </a:lnTo>
                  <a:lnTo>
                    <a:pt x="4076700" y="495300"/>
                  </a:lnTo>
                  <a:lnTo>
                    <a:pt x="4102100" y="495300"/>
                  </a:lnTo>
                  <a:lnTo>
                    <a:pt x="4102100" y="508000"/>
                  </a:lnTo>
                  <a:lnTo>
                    <a:pt x="4089400" y="508000"/>
                  </a:lnTo>
                  <a:lnTo>
                    <a:pt x="4089400" y="508000"/>
                  </a:lnTo>
                  <a:lnTo>
                    <a:pt x="4076700" y="508000"/>
                  </a:lnTo>
                  <a:lnTo>
                    <a:pt x="4064000" y="520700"/>
                  </a:lnTo>
                  <a:lnTo>
                    <a:pt x="4051300" y="520700"/>
                  </a:lnTo>
                  <a:lnTo>
                    <a:pt x="4051300" y="520700"/>
                  </a:lnTo>
                  <a:lnTo>
                    <a:pt x="4038600" y="520700"/>
                  </a:lnTo>
                  <a:lnTo>
                    <a:pt x="4038600" y="533400"/>
                  </a:lnTo>
                  <a:lnTo>
                    <a:pt x="4013200" y="520700"/>
                  </a:lnTo>
                  <a:lnTo>
                    <a:pt x="4013200" y="520700"/>
                  </a:lnTo>
                  <a:lnTo>
                    <a:pt x="4000500" y="520700"/>
                  </a:lnTo>
                  <a:lnTo>
                    <a:pt x="3987800" y="520700"/>
                  </a:lnTo>
                  <a:lnTo>
                    <a:pt x="3987800" y="520700"/>
                  </a:lnTo>
                  <a:lnTo>
                    <a:pt x="3975100" y="533400"/>
                  </a:lnTo>
                  <a:lnTo>
                    <a:pt x="3962400" y="533400"/>
                  </a:lnTo>
                  <a:lnTo>
                    <a:pt x="3949700" y="533400"/>
                  </a:lnTo>
                  <a:lnTo>
                    <a:pt x="3949700" y="533400"/>
                  </a:lnTo>
                  <a:lnTo>
                    <a:pt x="3949700" y="546100"/>
                  </a:lnTo>
                  <a:lnTo>
                    <a:pt x="3962400" y="546100"/>
                  </a:lnTo>
                  <a:lnTo>
                    <a:pt x="3962400" y="546100"/>
                  </a:lnTo>
                  <a:lnTo>
                    <a:pt x="3975100" y="546100"/>
                  </a:lnTo>
                  <a:lnTo>
                    <a:pt x="3975100" y="546100"/>
                  </a:lnTo>
                  <a:lnTo>
                    <a:pt x="3962400" y="546100"/>
                  </a:lnTo>
                  <a:lnTo>
                    <a:pt x="3962400" y="558800"/>
                  </a:lnTo>
                  <a:lnTo>
                    <a:pt x="3962400" y="571500"/>
                  </a:lnTo>
                  <a:lnTo>
                    <a:pt x="3975100" y="584200"/>
                  </a:lnTo>
                  <a:lnTo>
                    <a:pt x="3962400" y="584200"/>
                  </a:lnTo>
                  <a:lnTo>
                    <a:pt x="3949700" y="584200"/>
                  </a:lnTo>
                  <a:lnTo>
                    <a:pt x="3937000" y="584200"/>
                  </a:lnTo>
                  <a:lnTo>
                    <a:pt x="3924300" y="571500"/>
                  </a:lnTo>
                  <a:lnTo>
                    <a:pt x="3911600" y="558800"/>
                  </a:lnTo>
                  <a:lnTo>
                    <a:pt x="3898900" y="546100"/>
                  </a:lnTo>
                  <a:lnTo>
                    <a:pt x="3898900" y="546100"/>
                  </a:lnTo>
                  <a:lnTo>
                    <a:pt x="3886200" y="546100"/>
                  </a:lnTo>
                  <a:lnTo>
                    <a:pt x="3873500" y="533400"/>
                  </a:lnTo>
                  <a:lnTo>
                    <a:pt x="3873500" y="533400"/>
                  </a:lnTo>
                  <a:lnTo>
                    <a:pt x="3860800" y="533400"/>
                  </a:lnTo>
                  <a:lnTo>
                    <a:pt x="3860800" y="533400"/>
                  </a:lnTo>
                  <a:lnTo>
                    <a:pt x="3848100" y="533400"/>
                  </a:lnTo>
                  <a:lnTo>
                    <a:pt x="3860800" y="520700"/>
                  </a:lnTo>
                  <a:lnTo>
                    <a:pt x="3822700" y="533400"/>
                  </a:lnTo>
                  <a:lnTo>
                    <a:pt x="3771900" y="533400"/>
                  </a:lnTo>
                  <a:lnTo>
                    <a:pt x="3708400" y="546100"/>
                  </a:lnTo>
                  <a:lnTo>
                    <a:pt x="3695700" y="546100"/>
                  </a:lnTo>
                  <a:lnTo>
                    <a:pt x="3670300" y="546100"/>
                  </a:lnTo>
                  <a:lnTo>
                    <a:pt x="3670300" y="558800"/>
                  </a:lnTo>
                  <a:lnTo>
                    <a:pt x="3670300" y="571500"/>
                  </a:lnTo>
                  <a:lnTo>
                    <a:pt x="3644900" y="571500"/>
                  </a:lnTo>
                  <a:lnTo>
                    <a:pt x="3657600" y="571500"/>
                  </a:lnTo>
                  <a:lnTo>
                    <a:pt x="3657600" y="584200"/>
                  </a:lnTo>
                  <a:lnTo>
                    <a:pt x="3670300" y="584200"/>
                  </a:lnTo>
                  <a:lnTo>
                    <a:pt x="3683000" y="571500"/>
                  </a:lnTo>
                  <a:lnTo>
                    <a:pt x="3683000" y="584200"/>
                  </a:lnTo>
                  <a:lnTo>
                    <a:pt x="3683000" y="584200"/>
                  </a:lnTo>
                  <a:lnTo>
                    <a:pt x="3670300" y="596900"/>
                  </a:lnTo>
                  <a:lnTo>
                    <a:pt x="3695700" y="596900"/>
                  </a:lnTo>
                  <a:lnTo>
                    <a:pt x="3695700" y="596900"/>
                  </a:lnTo>
                  <a:lnTo>
                    <a:pt x="3708400" y="609600"/>
                  </a:lnTo>
                  <a:lnTo>
                    <a:pt x="3708400" y="609600"/>
                  </a:lnTo>
                  <a:lnTo>
                    <a:pt x="3683000" y="596900"/>
                  </a:lnTo>
                  <a:lnTo>
                    <a:pt x="3670300" y="609600"/>
                  </a:lnTo>
                  <a:lnTo>
                    <a:pt x="3695700" y="609600"/>
                  </a:lnTo>
                  <a:lnTo>
                    <a:pt x="3683000" y="609600"/>
                  </a:lnTo>
                  <a:lnTo>
                    <a:pt x="3670300" y="622300"/>
                  </a:lnTo>
                  <a:lnTo>
                    <a:pt x="3657600" y="622300"/>
                  </a:lnTo>
                  <a:lnTo>
                    <a:pt x="3657600" y="622300"/>
                  </a:lnTo>
                  <a:lnTo>
                    <a:pt x="3657600" y="622300"/>
                  </a:lnTo>
                  <a:lnTo>
                    <a:pt x="3644900" y="635000"/>
                  </a:lnTo>
                  <a:lnTo>
                    <a:pt x="3644900" y="647700"/>
                  </a:lnTo>
                  <a:lnTo>
                    <a:pt x="3644900" y="647700"/>
                  </a:lnTo>
                  <a:lnTo>
                    <a:pt x="3657600" y="647700"/>
                  </a:lnTo>
                  <a:lnTo>
                    <a:pt x="3670300" y="647700"/>
                  </a:lnTo>
                  <a:lnTo>
                    <a:pt x="3670300" y="660400"/>
                  </a:lnTo>
                  <a:lnTo>
                    <a:pt x="3683000" y="660400"/>
                  </a:lnTo>
                  <a:lnTo>
                    <a:pt x="3683000" y="660400"/>
                  </a:lnTo>
                  <a:lnTo>
                    <a:pt x="3708400" y="673100"/>
                  </a:lnTo>
                  <a:lnTo>
                    <a:pt x="3708400" y="673100"/>
                  </a:lnTo>
                  <a:lnTo>
                    <a:pt x="3733800" y="685800"/>
                  </a:lnTo>
                  <a:lnTo>
                    <a:pt x="3733800" y="685800"/>
                  </a:lnTo>
                  <a:lnTo>
                    <a:pt x="3746500" y="685800"/>
                  </a:lnTo>
                  <a:lnTo>
                    <a:pt x="3733800" y="698500"/>
                  </a:lnTo>
                  <a:lnTo>
                    <a:pt x="3721100" y="698500"/>
                  </a:lnTo>
                  <a:lnTo>
                    <a:pt x="3721100" y="698500"/>
                  </a:lnTo>
                  <a:lnTo>
                    <a:pt x="3733800" y="711200"/>
                  </a:lnTo>
                  <a:lnTo>
                    <a:pt x="3733800" y="711200"/>
                  </a:lnTo>
                  <a:lnTo>
                    <a:pt x="3708400" y="723900"/>
                  </a:lnTo>
                  <a:lnTo>
                    <a:pt x="3695700" y="723900"/>
                  </a:lnTo>
                  <a:lnTo>
                    <a:pt x="3683000" y="711200"/>
                  </a:lnTo>
                  <a:lnTo>
                    <a:pt x="3695700" y="711200"/>
                  </a:lnTo>
                  <a:lnTo>
                    <a:pt x="3683000" y="711200"/>
                  </a:lnTo>
                  <a:lnTo>
                    <a:pt x="3657600" y="711200"/>
                  </a:lnTo>
                  <a:lnTo>
                    <a:pt x="3657600" y="723900"/>
                  </a:lnTo>
                  <a:lnTo>
                    <a:pt x="3644900" y="723900"/>
                  </a:lnTo>
                  <a:lnTo>
                    <a:pt x="3644900" y="736600"/>
                  </a:lnTo>
                  <a:lnTo>
                    <a:pt x="3644900" y="736600"/>
                  </a:lnTo>
                  <a:lnTo>
                    <a:pt x="3632200" y="736600"/>
                  </a:lnTo>
                  <a:lnTo>
                    <a:pt x="3606800" y="736600"/>
                  </a:lnTo>
                  <a:lnTo>
                    <a:pt x="3606800" y="736600"/>
                  </a:lnTo>
                  <a:lnTo>
                    <a:pt x="3619500" y="736600"/>
                  </a:lnTo>
                  <a:lnTo>
                    <a:pt x="3619500" y="762000"/>
                  </a:lnTo>
                  <a:lnTo>
                    <a:pt x="3606800" y="762000"/>
                  </a:lnTo>
                  <a:lnTo>
                    <a:pt x="3594100" y="774700"/>
                  </a:lnTo>
                  <a:lnTo>
                    <a:pt x="3581400" y="774700"/>
                  </a:lnTo>
                  <a:lnTo>
                    <a:pt x="3568700" y="787400"/>
                  </a:lnTo>
                  <a:lnTo>
                    <a:pt x="3581400" y="774700"/>
                  </a:lnTo>
                  <a:lnTo>
                    <a:pt x="3568700" y="774700"/>
                  </a:lnTo>
                  <a:lnTo>
                    <a:pt x="3556000" y="774700"/>
                  </a:lnTo>
                  <a:lnTo>
                    <a:pt x="3556000" y="774700"/>
                  </a:lnTo>
                  <a:lnTo>
                    <a:pt x="3543300" y="787400"/>
                  </a:lnTo>
                  <a:lnTo>
                    <a:pt x="3556000" y="787400"/>
                  </a:lnTo>
                  <a:lnTo>
                    <a:pt x="3543300" y="800100"/>
                  </a:lnTo>
                  <a:lnTo>
                    <a:pt x="3530600" y="800100"/>
                  </a:lnTo>
                  <a:lnTo>
                    <a:pt x="3530600" y="800100"/>
                  </a:lnTo>
                  <a:lnTo>
                    <a:pt x="35179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492500" y="812800"/>
                  </a:lnTo>
                  <a:lnTo>
                    <a:pt x="35052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67100" y="787400"/>
                  </a:lnTo>
                  <a:lnTo>
                    <a:pt x="3441700" y="800100"/>
                  </a:lnTo>
                  <a:lnTo>
                    <a:pt x="3454400" y="800100"/>
                  </a:lnTo>
                  <a:lnTo>
                    <a:pt x="3454400" y="800100"/>
                  </a:lnTo>
                  <a:lnTo>
                    <a:pt x="3441700" y="800100"/>
                  </a:lnTo>
                  <a:lnTo>
                    <a:pt x="3390900" y="800100"/>
                  </a:lnTo>
                  <a:lnTo>
                    <a:pt x="3390900" y="800100"/>
                  </a:lnTo>
                  <a:lnTo>
                    <a:pt x="3378200" y="800100"/>
                  </a:lnTo>
                  <a:lnTo>
                    <a:pt x="3378200" y="800100"/>
                  </a:lnTo>
                  <a:lnTo>
                    <a:pt x="3390900" y="800100"/>
                  </a:lnTo>
                  <a:lnTo>
                    <a:pt x="3390900" y="812800"/>
                  </a:lnTo>
                  <a:lnTo>
                    <a:pt x="3403600" y="812800"/>
                  </a:lnTo>
                  <a:lnTo>
                    <a:pt x="3403600" y="812800"/>
                  </a:lnTo>
                  <a:lnTo>
                    <a:pt x="3416300" y="812800"/>
                  </a:lnTo>
                  <a:lnTo>
                    <a:pt x="3416300" y="812800"/>
                  </a:lnTo>
                  <a:lnTo>
                    <a:pt x="3429000" y="812800"/>
                  </a:lnTo>
                  <a:lnTo>
                    <a:pt x="3429000" y="812800"/>
                  </a:lnTo>
                  <a:lnTo>
                    <a:pt x="3441700" y="812800"/>
                  </a:lnTo>
                  <a:lnTo>
                    <a:pt x="3390900" y="825500"/>
                  </a:lnTo>
                  <a:lnTo>
                    <a:pt x="3365500" y="825500"/>
                  </a:lnTo>
                  <a:lnTo>
                    <a:pt x="3365500" y="850900"/>
                  </a:lnTo>
                  <a:lnTo>
                    <a:pt x="3352800" y="850900"/>
                  </a:lnTo>
                  <a:lnTo>
                    <a:pt x="3352800" y="850900"/>
                  </a:lnTo>
                  <a:lnTo>
                    <a:pt x="3352800" y="850900"/>
                  </a:lnTo>
                  <a:lnTo>
                    <a:pt x="3340100" y="863600"/>
                  </a:lnTo>
                  <a:lnTo>
                    <a:pt x="3327400" y="850900"/>
                  </a:lnTo>
                  <a:lnTo>
                    <a:pt x="3314700" y="850900"/>
                  </a:lnTo>
                  <a:lnTo>
                    <a:pt x="3314700" y="863600"/>
                  </a:lnTo>
                  <a:lnTo>
                    <a:pt x="3327400" y="863600"/>
                  </a:lnTo>
                  <a:lnTo>
                    <a:pt x="3327400" y="863600"/>
                  </a:lnTo>
                  <a:lnTo>
                    <a:pt x="3314700" y="863600"/>
                  </a:lnTo>
                  <a:lnTo>
                    <a:pt x="3314700" y="863600"/>
                  </a:lnTo>
                  <a:lnTo>
                    <a:pt x="3302000" y="863600"/>
                  </a:lnTo>
                  <a:lnTo>
                    <a:pt x="3302000" y="850900"/>
                  </a:lnTo>
                  <a:lnTo>
                    <a:pt x="3302000" y="863600"/>
                  </a:lnTo>
                  <a:lnTo>
                    <a:pt x="3302000" y="863600"/>
                  </a:lnTo>
                  <a:lnTo>
                    <a:pt x="3289300" y="863600"/>
                  </a:lnTo>
                  <a:lnTo>
                    <a:pt x="3276600" y="876300"/>
                  </a:lnTo>
                  <a:lnTo>
                    <a:pt x="3263900" y="876300"/>
                  </a:lnTo>
                  <a:lnTo>
                    <a:pt x="3251200" y="889000"/>
                  </a:lnTo>
                  <a:lnTo>
                    <a:pt x="3251200" y="889000"/>
                  </a:lnTo>
                  <a:lnTo>
                    <a:pt x="3251200" y="901700"/>
                  </a:lnTo>
                  <a:lnTo>
                    <a:pt x="3238500" y="901700"/>
                  </a:lnTo>
                  <a:lnTo>
                    <a:pt x="3225800" y="901700"/>
                  </a:lnTo>
                  <a:lnTo>
                    <a:pt x="3213100" y="914400"/>
                  </a:lnTo>
                  <a:lnTo>
                    <a:pt x="3162300" y="914400"/>
                  </a:lnTo>
                  <a:lnTo>
                    <a:pt x="3162300" y="914400"/>
                  </a:lnTo>
                  <a:lnTo>
                    <a:pt x="3175000" y="927100"/>
                  </a:lnTo>
                  <a:lnTo>
                    <a:pt x="3175000" y="927100"/>
                  </a:lnTo>
                  <a:lnTo>
                    <a:pt x="3175000" y="939800"/>
                  </a:lnTo>
                  <a:lnTo>
                    <a:pt x="3175000" y="939800"/>
                  </a:lnTo>
                  <a:lnTo>
                    <a:pt x="3187700" y="927100"/>
                  </a:lnTo>
                  <a:lnTo>
                    <a:pt x="3200400" y="927100"/>
                  </a:lnTo>
                  <a:lnTo>
                    <a:pt x="3225800" y="927100"/>
                  </a:lnTo>
                  <a:lnTo>
                    <a:pt x="3251200" y="939800"/>
                  </a:lnTo>
                  <a:lnTo>
                    <a:pt x="3251200" y="939800"/>
                  </a:lnTo>
                  <a:lnTo>
                    <a:pt x="3251200" y="939800"/>
                  </a:lnTo>
                  <a:lnTo>
                    <a:pt x="3263900" y="952500"/>
                  </a:lnTo>
                  <a:lnTo>
                    <a:pt x="3276600" y="952500"/>
                  </a:lnTo>
                  <a:lnTo>
                    <a:pt x="3276600" y="952500"/>
                  </a:lnTo>
                  <a:lnTo>
                    <a:pt x="3276600" y="952500"/>
                  </a:lnTo>
                  <a:lnTo>
                    <a:pt x="3263900" y="965200"/>
                  </a:lnTo>
                  <a:lnTo>
                    <a:pt x="3276600" y="977900"/>
                  </a:lnTo>
                  <a:lnTo>
                    <a:pt x="3276600" y="977900"/>
                  </a:lnTo>
                  <a:lnTo>
                    <a:pt x="3289300" y="990600"/>
                  </a:lnTo>
                  <a:lnTo>
                    <a:pt x="3276600" y="1003300"/>
                  </a:lnTo>
                  <a:lnTo>
                    <a:pt x="3276600" y="1003300"/>
                  </a:lnTo>
                  <a:lnTo>
                    <a:pt x="3276600" y="1003300"/>
                  </a:lnTo>
                  <a:lnTo>
                    <a:pt x="3289300" y="1003300"/>
                  </a:lnTo>
                  <a:lnTo>
                    <a:pt x="3289300" y="1016000"/>
                  </a:lnTo>
                  <a:lnTo>
                    <a:pt x="3289300" y="1016000"/>
                  </a:lnTo>
                  <a:lnTo>
                    <a:pt x="3289300" y="1016000"/>
                  </a:lnTo>
                  <a:lnTo>
                    <a:pt x="3289300" y="1028700"/>
                  </a:lnTo>
                  <a:lnTo>
                    <a:pt x="3276600" y="1016000"/>
                  </a:lnTo>
                  <a:lnTo>
                    <a:pt x="3263900" y="1016000"/>
                  </a:lnTo>
                  <a:lnTo>
                    <a:pt x="3276600" y="1016000"/>
                  </a:lnTo>
                  <a:lnTo>
                    <a:pt x="3263900" y="1016000"/>
                  </a:lnTo>
                  <a:lnTo>
                    <a:pt x="3251200" y="1016000"/>
                  </a:lnTo>
                  <a:lnTo>
                    <a:pt x="3238500" y="1016000"/>
                  </a:lnTo>
                  <a:lnTo>
                    <a:pt x="3238500" y="1028700"/>
                  </a:lnTo>
                  <a:lnTo>
                    <a:pt x="3251200" y="1028700"/>
                  </a:lnTo>
                  <a:lnTo>
                    <a:pt x="3251200" y="1028700"/>
                  </a:lnTo>
                  <a:lnTo>
                    <a:pt x="3238500" y="1028700"/>
                  </a:lnTo>
                  <a:lnTo>
                    <a:pt x="3225800" y="1041400"/>
                  </a:lnTo>
                  <a:lnTo>
                    <a:pt x="3225800" y="1054100"/>
                  </a:lnTo>
                  <a:lnTo>
                    <a:pt x="3225800" y="1054100"/>
                  </a:lnTo>
                  <a:lnTo>
                    <a:pt x="3213100" y="1054100"/>
                  </a:lnTo>
                  <a:lnTo>
                    <a:pt x="3200400" y="1041400"/>
                  </a:lnTo>
                  <a:lnTo>
                    <a:pt x="3200400" y="1054100"/>
                  </a:lnTo>
                  <a:lnTo>
                    <a:pt x="3187700" y="1054100"/>
                  </a:lnTo>
                  <a:lnTo>
                    <a:pt x="3187700" y="1054100"/>
                  </a:lnTo>
                  <a:lnTo>
                    <a:pt x="3187700" y="1066800"/>
                  </a:lnTo>
                  <a:lnTo>
                    <a:pt x="3200400" y="1079500"/>
                  </a:lnTo>
                  <a:lnTo>
                    <a:pt x="3213100" y="1079500"/>
                  </a:lnTo>
                  <a:lnTo>
                    <a:pt x="3213100" y="1104900"/>
                  </a:lnTo>
                  <a:lnTo>
                    <a:pt x="3213100" y="1117600"/>
                  </a:lnTo>
                  <a:lnTo>
                    <a:pt x="3213100" y="1117600"/>
                  </a:lnTo>
                  <a:lnTo>
                    <a:pt x="3225800" y="1130300"/>
                  </a:lnTo>
                  <a:lnTo>
                    <a:pt x="3238500" y="1130300"/>
                  </a:lnTo>
                  <a:lnTo>
                    <a:pt x="3238500" y="1143000"/>
                  </a:lnTo>
                  <a:lnTo>
                    <a:pt x="3238500" y="1155700"/>
                  </a:lnTo>
                  <a:lnTo>
                    <a:pt x="3238500" y="1168400"/>
                  </a:lnTo>
                  <a:lnTo>
                    <a:pt x="3251200" y="1181100"/>
                  </a:lnTo>
                  <a:lnTo>
                    <a:pt x="3263900" y="1181100"/>
                  </a:lnTo>
                  <a:lnTo>
                    <a:pt x="3276600" y="1193800"/>
                  </a:lnTo>
                  <a:lnTo>
                    <a:pt x="3276600" y="1193800"/>
                  </a:lnTo>
                  <a:lnTo>
                    <a:pt x="3314700" y="1193800"/>
                  </a:lnTo>
                  <a:lnTo>
                    <a:pt x="3314700" y="1206500"/>
                  </a:lnTo>
                  <a:lnTo>
                    <a:pt x="3340100" y="1206500"/>
                  </a:lnTo>
                  <a:lnTo>
                    <a:pt x="3352800" y="1193800"/>
                  </a:lnTo>
                  <a:lnTo>
                    <a:pt x="3365500" y="1206500"/>
                  </a:lnTo>
                  <a:lnTo>
                    <a:pt x="3365500" y="1206500"/>
                  </a:lnTo>
                  <a:lnTo>
                    <a:pt x="3378200" y="1206500"/>
                  </a:lnTo>
                  <a:lnTo>
                    <a:pt x="3378200" y="1219200"/>
                  </a:lnTo>
                  <a:lnTo>
                    <a:pt x="3390900" y="1219200"/>
                  </a:lnTo>
                  <a:lnTo>
                    <a:pt x="3390900" y="1219200"/>
                  </a:lnTo>
                  <a:lnTo>
                    <a:pt x="3403600" y="1219200"/>
                  </a:lnTo>
                  <a:lnTo>
                    <a:pt x="3403600" y="1206500"/>
                  </a:lnTo>
                  <a:lnTo>
                    <a:pt x="3416300" y="1206500"/>
                  </a:lnTo>
                  <a:lnTo>
                    <a:pt x="3416300" y="1219200"/>
                  </a:lnTo>
                  <a:lnTo>
                    <a:pt x="3416300" y="12192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44600"/>
                  </a:lnTo>
                  <a:lnTo>
                    <a:pt x="3403600" y="1244600"/>
                  </a:lnTo>
                  <a:lnTo>
                    <a:pt x="3416300" y="1244600"/>
                  </a:lnTo>
                  <a:lnTo>
                    <a:pt x="3403600" y="1244600"/>
                  </a:lnTo>
                  <a:lnTo>
                    <a:pt x="3390900" y="1244600"/>
                  </a:lnTo>
                  <a:lnTo>
                    <a:pt x="3403600" y="1244600"/>
                  </a:lnTo>
                  <a:lnTo>
                    <a:pt x="3390900" y="1244600"/>
                  </a:lnTo>
                  <a:lnTo>
                    <a:pt x="3390900" y="1244600"/>
                  </a:lnTo>
                  <a:lnTo>
                    <a:pt x="3378200" y="12446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52800" y="1244600"/>
                  </a:lnTo>
                  <a:lnTo>
                    <a:pt x="3352800" y="1244600"/>
                  </a:lnTo>
                  <a:lnTo>
                    <a:pt x="3340100" y="1244600"/>
                  </a:lnTo>
                  <a:lnTo>
                    <a:pt x="3340100" y="1257300"/>
                  </a:lnTo>
                  <a:lnTo>
                    <a:pt x="3352800" y="1257300"/>
                  </a:lnTo>
                  <a:lnTo>
                    <a:pt x="3352800" y="1257300"/>
                  </a:lnTo>
                  <a:lnTo>
                    <a:pt x="3327400" y="1257300"/>
                  </a:lnTo>
                  <a:lnTo>
                    <a:pt x="3327400" y="1257300"/>
                  </a:lnTo>
                  <a:lnTo>
                    <a:pt x="3327400" y="1257300"/>
                  </a:lnTo>
                  <a:lnTo>
                    <a:pt x="3327400" y="1244600"/>
                  </a:lnTo>
                  <a:lnTo>
                    <a:pt x="3314700" y="1244600"/>
                  </a:lnTo>
                  <a:lnTo>
                    <a:pt x="3302000" y="1257300"/>
                  </a:lnTo>
                  <a:lnTo>
                    <a:pt x="3302000" y="1244600"/>
                  </a:lnTo>
                  <a:lnTo>
                    <a:pt x="3276600" y="1244600"/>
                  </a:lnTo>
                  <a:lnTo>
                    <a:pt x="3263900" y="1244600"/>
                  </a:lnTo>
                  <a:lnTo>
                    <a:pt x="3251200" y="1231900"/>
                  </a:lnTo>
                  <a:lnTo>
                    <a:pt x="3251200" y="1231900"/>
                  </a:lnTo>
                  <a:lnTo>
                    <a:pt x="3238500" y="1231900"/>
                  </a:lnTo>
                  <a:lnTo>
                    <a:pt x="3238500" y="1231900"/>
                  </a:lnTo>
                  <a:lnTo>
                    <a:pt x="3213100" y="1231900"/>
                  </a:lnTo>
                  <a:lnTo>
                    <a:pt x="3200400" y="1231900"/>
                  </a:lnTo>
                  <a:lnTo>
                    <a:pt x="3187700" y="1231900"/>
                  </a:lnTo>
                  <a:lnTo>
                    <a:pt x="3175000" y="1231900"/>
                  </a:lnTo>
                  <a:lnTo>
                    <a:pt x="3162300" y="1231900"/>
                  </a:lnTo>
                  <a:lnTo>
                    <a:pt x="3175000" y="1244600"/>
                  </a:lnTo>
                  <a:lnTo>
                    <a:pt x="3187700" y="1244600"/>
                  </a:lnTo>
                  <a:lnTo>
                    <a:pt x="3187700" y="1257300"/>
                  </a:lnTo>
                  <a:lnTo>
                    <a:pt x="3200400" y="1257300"/>
                  </a:lnTo>
                  <a:lnTo>
                    <a:pt x="3225800" y="1257300"/>
                  </a:lnTo>
                  <a:lnTo>
                    <a:pt x="3225800" y="1257300"/>
                  </a:lnTo>
                  <a:lnTo>
                    <a:pt x="3238500" y="1270000"/>
                  </a:lnTo>
                  <a:lnTo>
                    <a:pt x="3251200" y="1282700"/>
                  </a:lnTo>
                  <a:lnTo>
                    <a:pt x="3263900" y="1282700"/>
                  </a:lnTo>
                  <a:lnTo>
                    <a:pt x="3263900" y="1282700"/>
                  </a:lnTo>
                  <a:lnTo>
                    <a:pt x="3289300" y="1282700"/>
                  </a:lnTo>
                  <a:lnTo>
                    <a:pt x="3289300" y="1295400"/>
                  </a:lnTo>
                  <a:lnTo>
                    <a:pt x="3263900" y="1295400"/>
                  </a:lnTo>
                  <a:lnTo>
                    <a:pt x="3263900" y="1295400"/>
                  </a:lnTo>
                  <a:lnTo>
                    <a:pt x="3276600" y="1295400"/>
                  </a:lnTo>
                  <a:lnTo>
                    <a:pt x="3276600" y="1308100"/>
                  </a:lnTo>
                  <a:lnTo>
                    <a:pt x="3251200" y="1308100"/>
                  </a:lnTo>
                  <a:lnTo>
                    <a:pt x="3251200" y="1308100"/>
                  </a:lnTo>
                  <a:lnTo>
                    <a:pt x="3238500" y="1308100"/>
                  </a:lnTo>
                  <a:lnTo>
                    <a:pt x="3238500" y="1308100"/>
                  </a:lnTo>
                  <a:lnTo>
                    <a:pt x="3162300" y="1295400"/>
                  </a:lnTo>
                  <a:lnTo>
                    <a:pt x="3162300" y="1308100"/>
                  </a:lnTo>
                  <a:lnTo>
                    <a:pt x="3149600" y="1308100"/>
                  </a:lnTo>
                  <a:lnTo>
                    <a:pt x="3149600" y="1282700"/>
                  </a:lnTo>
                  <a:lnTo>
                    <a:pt x="3098800" y="1282700"/>
                  </a:lnTo>
                  <a:lnTo>
                    <a:pt x="3086100" y="1282700"/>
                  </a:lnTo>
                  <a:lnTo>
                    <a:pt x="3048000" y="1270000"/>
                  </a:lnTo>
                  <a:lnTo>
                    <a:pt x="3048000" y="1270000"/>
                  </a:lnTo>
                  <a:lnTo>
                    <a:pt x="3035300" y="1270000"/>
                  </a:lnTo>
                  <a:lnTo>
                    <a:pt x="3048000" y="1270000"/>
                  </a:lnTo>
                  <a:lnTo>
                    <a:pt x="3035300" y="1270000"/>
                  </a:lnTo>
                  <a:lnTo>
                    <a:pt x="3022600" y="1270000"/>
                  </a:lnTo>
                  <a:lnTo>
                    <a:pt x="3022600" y="1270000"/>
                  </a:lnTo>
                  <a:lnTo>
                    <a:pt x="3035300" y="1282700"/>
                  </a:lnTo>
                  <a:lnTo>
                    <a:pt x="3035300" y="1282700"/>
                  </a:lnTo>
                  <a:lnTo>
                    <a:pt x="3022600" y="1282700"/>
                  </a:lnTo>
                  <a:lnTo>
                    <a:pt x="3022600" y="1295400"/>
                  </a:lnTo>
                  <a:lnTo>
                    <a:pt x="3009900" y="1295400"/>
                  </a:lnTo>
                  <a:lnTo>
                    <a:pt x="2997200" y="1295400"/>
                  </a:lnTo>
                  <a:lnTo>
                    <a:pt x="3009900" y="1295400"/>
                  </a:lnTo>
                  <a:lnTo>
                    <a:pt x="3009900" y="1308100"/>
                  </a:lnTo>
                  <a:lnTo>
                    <a:pt x="2984500" y="1308100"/>
                  </a:lnTo>
                  <a:lnTo>
                    <a:pt x="2984500" y="1320800"/>
                  </a:lnTo>
                  <a:lnTo>
                    <a:pt x="2971800" y="1308100"/>
                  </a:lnTo>
                  <a:lnTo>
                    <a:pt x="2959100" y="1320800"/>
                  </a:lnTo>
                  <a:lnTo>
                    <a:pt x="2959100" y="1320800"/>
                  </a:lnTo>
                  <a:lnTo>
                    <a:pt x="2959100" y="1320800"/>
                  </a:lnTo>
                  <a:lnTo>
                    <a:pt x="2984500" y="1320800"/>
                  </a:lnTo>
                  <a:lnTo>
                    <a:pt x="2959100" y="1320800"/>
                  </a:lnTo>
                  <a:lnTo>
                    <a:pt x="2971800" y="1333500"/>
                  </a:lnTo>
                  <a:lnTo>
                    <a:pt x="2857500" y="1308100"/>
                  </a:lnTo>
                  <a:lnTo>
                    <a:pt x="2857500" y="1295400"/>
                  </a:lnTo>
                  <a:lnTo>
                    <a:pt x="2806700" y="1295400"/>
                  </a:lnTo>
                  <a:lnTo>
                    <a:pt x="2806700" y="1295400"/>
                  </a:lnTo>
                  <a:lnTo>
                    <a:pt x="2794000" y="1295400"/>
                  </a:lnTo>
                  <a:lnTo>
                    <a:pt x="2794000" y="1295400"/>
                  </a:lnTo>
                  <a:lnTo>
                    <a:pt x="2781300" y="1295400"/>
                  </a:lnTo>
                  <a:lnTo>
                    <a:pt x="2781300" y="1295400"/>
                  </a:lnTo>
                  <a:lnTo>
                    <a:pt x="2768600" y="1282700"/>
                  </a:lnTo>
                  <a:lnTo>
                    <a:pt x="2755900" y="1295400"/>
                  </a:lnTo>
                  <a:lnTo>
                    <a:pt x="2755900" y="1295400"/>
                  </a:lnTo>
                  <a:lnTo>
                    <a:pt x="2755900" y="1295400"/>
                  </a:lnTo>
                  <a:lnTo>
                    <a:pt x="2743200" y="1295400"/>
                  </a:lnTo>
                  <a:lnTo>
                    <a:pt x="2743200" y="1295400"/>
                  </a:lnTo>
                  <a:lnTo>
                    <a:pt x="2730500" y="1295400"/>
                  </a:lnTo>
                  <a:lnTo>
                    <a:pt x="2730500" y="1282700"/>
                  </a:lnTo>
                  <a:lnTo>
                    <a:pt x="2705100" y="1282700"/>
                  </a:lnTo>
                  <a:lnTo>
                    <a:pt x="2705100" y="1295400"/>
                  </a:lnTo>
                  <a:lnTo>
                    <a:pt x="2705100" y="1295400"/>
                  </a:lnTo>
                  <a:lnTo>
                    <a:pt x="2717800" y="1295400"/>
                  </a:lnTo>
                  <a:lnTo>
                    <a:pt x="2717800" y="1295400"/>
                  </a:lnTo>
                  <a:lnTo>
                    <a:pt x="2705100" y="1295400"/>
                  </a:lnTo>
                  <a:lnTo>
                    <a:pt x="2692400" y="1308100"/>
                  </a:lnTo>
                  <a:lnTo>
                    <a:pt x="2692400" y="1308100"/>
                  </a:lnTo>
                  <a:lnTo>
                    <a:pt x="2705100" y="1308100"/>
                  </a:lnTo>
                  <a:lnTo>
                    <a:pt x="2705100" y="13208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17800" y="1308100"/>
                  </a:lnTo>
                  <a:lnTo>
                    <a:pt x="2717800" y="1308100"/>
                  </a:lnTo>
                  <a:lnTo>
                    <a:pt x="2743200" y="1308100"/>
                  </a:lnTo>
                  <a:lnTo>
                    <a:pt x="2743200" y="1308100"/>
                  </a:lnTo>
                  <a:lnTo>
                    <a:pt x="2743200" y="1308100"/>
                  </a:lnTo>
                  <a:lnTo>
                    <a:pt x="2768600" y="1320800"/>
                  </a:lnTo>
                  <a:lnTo>
                    <a:pt x="2768600" y="1308100"/>
                  </a:lnTo>
                  <a:lnTo>
                    <a:pt x="2781300" y="1308100"/>
                  </a:lnTo>
                  <a:lnTo>
                    <a:pt x="2794000" y="1320800"/>
                  </a:lnTo>
                  <a:lnTo>
                    <a:pt x="2794000" y="1308100"/>
                  </a:lnTo>
                  <a:lnTo>
                    <a:pt x="2794000" y="1308100"/>
                  </a:lnTo>
                  <a:lnTo>
                    <a:pt x="2806700" y="1320800"/>
                  </a:lnTo>
                  <a:lnTo>
                    <a:pt x="2806700" y="1320800"/>
                  </a:lnTo>
                  <a:lnTo>
                    <a:pt x="2794000" y="1320800"/>
                  </a:lnTo>
                  <a:lnTo>
                    <a:pt x="2806700" y="1320800"/>
                  </a:lnTo>
                  <a:lnTo>
                    <a:pt x="2819400" y="1333500"/>
                  </a:lnTo>
                  <a:lnTo>
                    <a:pt x="2819400" y="1333500"/>
                  </a:lnTo>
                  <a:lnTo>
                    <a:pt x="2819400" y="1333500"/>
                  </a:lnTo>
                  <a:lnTo>
                    <a:pt x="2806700" y="1333500"/>
                  </a:lnTo>
                  <a:lnTo>
                    <a:pt x="2794000" y="1333500"/>
                  </a:lnTo>
                  <a:lnTo>
                    <a:pt x="2768600" y="1333500"/>
                  </a:lnTo>
                  <a:lnTo>
                    <a:pt x="2768600" y="1320800"/>
                  </a:lnTo>
                  <a:lnTo>
                    <a:pt x="2768600" y="1333500"/>
                  </a:lnTo>
                  <a:lnTo>
                    <a:pt x="2768600" y="1333500"/>
                  </a:lnTo>
                  <a:lnTo>
                    <a:pt x="2755900" y="1346200"/>
                  </a:lnTo>
                  <a:lnTo>
                    <a:pt x="2768600" y="1346200"/>
                  </a:lnTo>
                  <a:lnTo>
                    <a:pt x="2768600" y="1358900"/>
                  </a:lnTo>
                  <a:lnTo>
                    <a:pt x="2755900" y="1358900"/>
                  </a:lnTo>
                  <a:lnTo>
                    <a:pt x="2755900" y="1358900"/>
                  </a:lnTo>
                  <a:lnTo>
                    <a:pt x="2755900" y="1358900"/>
                  </a:lnTo>
                  <a:lnTo>
                    <a:pt x="2743200" y="1358900"/>
                  </a:lnTo>
                  <a:lnTo>
                    <a:pt x="2730500" y="1346200"/>
                  </a:lnTo>
                  <a:lnTo>
                    <a:pt x="2717800" y="1358900"/>
                  </a:lnTo>
                  <a:lnTo>
                    <a:pt x="2705100" y="1358900"/>
                  </a:lnTo>
                  <a:lnTo>
                    <a:pt x="2705100" y="1371600"/>
                  </a:lnTo>
                  <a:lnTo>
                    <a:pt x="2692400" y="1371600"/>
                  </a:lnTo>
                  <a:lnTo>
                    <a:pt x="2692400" y="1371600"/>
                  </a:lnTo>
                  <a:lnTo>
                    <a:pt x="2705100" y="1371600"/>
                  </a:lnTo>
                  <a:lnTo>
                    <a:pt x="2705100" y="1384300"/>
                  </a:lnTo>
                  <a:lnTo>
                    <a:pt x="2705100" y="1384300"/>
                  </a:lnTo>
                  <a:lnTo>
                    <a:pt x="2705100" y="1384300"/>
                  </a:lnTo>
                  <a:lnTo>
                    <a:pt x="2692400" y="1384300"/>
                  </a:lnTo>
                  <a:lnTo>
                    <a:pt x="2692400" y="1384300"/>
                  </a:lnTo>
                  <a:lnTo>
                    <a:pt x="2654300" y="1384300"/>
                  </a:lnTo>
                  <a:lnTo>
                    <a:pt x="2654300" y="1384300"/>
                  </a:lnTo>
                  <a:lnTo>
                    <a:pt x="2654300" y="1397000"/>
                  </a:lnTo>
                  <a:lnTo>
                    <a:pt x="2641600" y="1409700"/>
                  </a:lnTo>
                  <a:lnTo>
                    <a:pt x="2654300" y="1409700"/>
                  </a:lnTo>
                  <a:lnTo>
                    <a:pt x="2641600" y="1435100"/>
                  </a:lnTo>
                  <a:lnTo>
                    <a:pt x="2628900" y="1435100"/>
                  </a:lnTo>
                  <a:lnTo>
                    <a:pt x="2628900" y="1435100"/>
                  </a:lnTo>
                  <a:lnTo>
                    <a:pt x="2628900" y="1435100"/>
                  </a:lnTo>
                  <a:lnTo>
                    <a:pt x="2641600" y="1435100"/>
                  </a:lnTo>
                  <a:lnTo>
                    <a:pt x="2603500" y="1511300"/>
                  </a:lnTo>
                  <a:lnTo>
                    <a:pt x="2603500" y="1536700"/>
                  </a:lnTo>
                  <a:lnTo>
                    <a:pt x="2603500" y="1536700"/>
                  </a:lnTo>
                  <a:lnTo>
                    <a:pt x="2590800" y="1536700"/>
                  </a:lnTo>
                  <a:lnTo>
                    <a:pt x="2578100" y="1562100"/>
                  </a:lnTo>
                  <a:lnTo>
                    <a:pt x="2540000" y="1549400"/>
                  </a:lnTo>
                  <a:lnTo>
                    <a:pt x="2540000" y="1549400"/>
                  </a:lnTo>
                  <a:lnTo>
                    <a:pt x="2540000" y="1536700"/>
                  </a:lnTo>
                  <a:lnTo>
                    <a:pt x="2463800" y="1524000"/>
                  </a:lnTo>
                  <a:lnTo>
                    <a:pt x="2463800" y="1536700"/>
                  </a:lnTo>
                  <a:lnTo>
                    <a:pt x="2438400" y="1536700"/>
                  </a:lnTo>
                  <a:lnTo>
                    <a:pt x="2413000" y="1536700"/>
                  </a:lnTo>
                  <a:lnTo>
                    <a:pt x="2413000" y="1536700"/>
                  </a:lnTo>
                  <a:lnTo>
                    <a:pt x="2413000" y="1536700"/>
                  </a:lnTo>
                  <a:lnTo>
                    <a:pt x="2400300" y="1524000"/>
                  </a:lnTo>
                  <a:lnTo>
                    <a:pt x="2400300" y="1524000"/>
                  </a:lnTo>
                  <a:lnTo>
                    <a:pt x="2374900" y="1524000"/>
                  </a:lnTo>
                  <a:lnTo>
                    <a:pt x="2362200" y="1536700"/>
                  </a:lnTo>
                  <a:lnTo>
                    <a:pt x="2349500" y="1536700"/>
                  </a:lnTo>
                  <a:lnTo>
                    <a:pt x="2349500" y="1549400"/>
                  </a:lnTo>
                  <a:lnTo>
                    <a:pt x="2324100" y="1562100"/>
                  </a:lnTo>
                  <a:lnTo>
                    <a:pt x="2324100" y="1562100"/>
                  </a:lnTo>
                  <a:lnTo>
                    <a:pt x="2324100" y="1574800"/>
                  </a:lnTo>
                  <a:lnTo>
                    <a:pt x="2324100" y="1574800"/>
                  </a:lnTo>
                  <a:lnTo>
                    <a:pt x="2311400" y="1574800"/>
                  </a:lnTo>
                  <a:lnTo>
                    <a:pt x="2298700" y="1574800"/>
                  </a:lnTo>
                  <a:lnTo>
                    <a:pt x="2286000" y="1574800"/>
                  </a:lnTo>
                  <a:lnTo>
                    <a:pt x="2286000" y="1574800"/>
                  </a:lnTo>
                  <a:lnTo>
                    <a:pt x="2286000" y="1587500"/>
                  </a:lnTo>
                  <a:lnTo>
                    <a:pt x="2286000" y="1587500"/>
                  </a:lnTo>
                  <a:lnTo>
                    <a:pt x="2273300" y="1587500"/>
                  </a:lnTo>
                  <a:lnTo>
                    <a:pt x="2273300" y="1587500"/>
                  </a:lnTo>
                  <a:lnTo>
                    <a:pt x="2260600" y="1600200"/>
                  </a:lnTo>
                  <a:lnTo>
                    <a:pt x="2247900" y="1600200"/>
                  </a:lnTo>
                  <a:lnTo>
                    <a:pt x="2247900" y="1600200"/>
                  </a:lnTo>
                  <a:lnTo>
                    <a:pt x="2247900" y="1600200"/>
                  </a:lnTo>
                  <a:lnTo>
                    <a:pt x="2235200" y="1600200"/>
                  </a:lnTo>
                  <a:lnTo>
                    <a:pt x="2235200" y="1612900"/>
                  </a:lnTo>
                  <a:lnTo>
                    <a:pt x="2222500" y="1612900"/>
                  </a:lnTo>
                  <a:lnTo>
                    <a:pt x="2209800" y="1612900"/>
                  </a:lnTo>
                  <a:lnTo>
                    <a:pt x="2197100" y="1625600"/>
                  </a:lnTo>
                  <a:lnTo>
                    <a:pt x="2184400" y="1612900"/>
                  </a:lnTo>
                  <a:lnTo>
                    <a:pt x="2171700" y="1612900"/>
                  </a:lnTo>
                  <a:lnTo>
                    <a:pt x="2171700" y="1625600"/>
                  </a:lnTo>
                  <a:lnTo>
                    <a:pt x="2184400" y="1625600"/>
                  </a:lnTo>
                  <a:lnTo>
                    <a:pt x="2184400" y="1625600"/>
                  </a:lnTo>
                  <a:lnTo>
                    <a:pt x="2184400" y="1625600"/>
                  </a:lnTo>
                  <a:lnTo>
                    <a:pt x="2209800" y="1625600"/>
                  </a:lnTo>
                  <a:lnTo>
                    <a:pt x="2209800" y="1651000"/>
                  </a:lnTo>
                  <a:lnTo>
                    <a:pt x="2222500" y="1638300"/>
                  </a:lnTo>
                  <a:lnTo>
                    <a:pt x="2222500" y="1651000"/>
                  </a:lnTo>
                  <a:lnTo>
                    <a:pt x="2235200" y="1651000"/>
                  </a:lnTo>
                  <a:lnTo>
                    <a:pt x="2222500" y="1651000"/>
                  </a:lnTo>
                  <a:lnTo>
                    <a:pt x="2222500" y="1651000"/>
                  </a:lnTo>
                  <a:lnTo>
                    <a:pt x="2222500" y="1651000"/>
                  </a:lnTo>
                  <a:lnTo>
                    <a:pt x="22352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63700"/>
                  </a:lnTo>
                  <a:lnTo>
                    <a:pt x="2260600" y="1663700"/>
                  </a:lnTo>
                  <a:lnTo>
                    <a:pt x="2273300" y="16510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311400" y="1676400"/>
                  </a:lnTo>
                  <a:lnTo>
                    <a:pt x="2324100" y="1676400"/>
                  </a:lnTo>
                  <a:lnTo>
                    <a:pt x="2324100" y="1676400"/>
                  </a:lnTo>
                  <a:lnTo>
                    <a:pt x="2336800" y="1676400"/>
                  </a:lnTo>
                  <a:lnTo>
                    <a:pt x="2324100" y="1689100"/>
                  </a:lnTo>
                  <a:lnTo>
                    <a:pt x="2336800" y="16891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36800" y="1701800"/>
                  </a:lnTo>
                  <a:lnTo>
                    <a:pt x="2324100" y="1701800"/>
                  </a:lnTo>
                  <a:lnTo>
                    <a:pt x="2349500" y="1714500"/>
                  </a:lnTo>
                  <a:lnTo>
                    <a:pt x="2336800" y="1714500"/>
                  </a:lnTo>
                  <a:lnTo>
                    <a:pt x="2336800" y="1727200"/>
                  </a:lnTo>
                  <a:lnTo>
                    <a:pt x="2324100" y="1727200"/>
                  </a:lnTo>
                  <a:lnTo>
                    <a:pt x="23114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14500"/>
                  </a:lnTo>
                  <a:lnTo>
                    <a:pt x="2298700" y="1714500"/>
                  </a:lnTo>
                  <a:lnTo>
                    <a:pt x="2298700" y="1701800"/>
                  </a:lnTo>
                  <a:lnTo>
                    <a:pt x="2298700" y="1701800"/>
                  </a:lnTo>
                  <a:lnTo>
                    <a:pt x="2311400" y="1701800"/>
                  </a:lnTo>
                  <a:lnTo>
                    <a:pt x="2298700" y="1701800"/>
                  </a:lnTo>
                  <a:lnTo>
                    <a:pt x="2286000" y="1701800"/>
                  </a:lnTo>
                  <a:lnTo>
                    <a:pt x="2286000" y="1701800"/>
                  </a:lnTo>
                  <a:lnTo>
                    <a:pt x="2273300" y="1714500"/>
                  </a:lnTo>
                  <a:lnTo>
                    <a:pt x="2286000" y="1714500"/>
                  </a:lnTo>
                  <a:lnTo>
                    <a:pt x="2286000" y="1714500"/>
                  </a:lnTo>
                  <a:lnTo>
                    <a:pt x="2298700" y="1714500"/>
                  </a:lnTo>
                  <a:lnTo>
                    <a:pt x="22860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39900"/>
                  </a:lnTo>
                  <a:lnTo>
                    <a:pt x="2260600" y="1739900"/>
                  </a:lnTo>
                  <a:lnTo>
                    <a:pt x="2260600" y="1739900"/>
                  </a:lnTo>
                  <a:lnTo>
                    <a:pt x="2247900" y="1727200"/>
                  </a:lnTo>
                  <a:lnTo>
                    <a:pt x="2247900" y="1739900"/>
                  </a:lnTo>
                  <a:lnTo>
                    <a:pt x="2235200" y="1739900"/>
                  </a:lnTo>
                  <a:lnTo>
                    <a:pt x="2222500" y="1765300"/>
                  </a:lnTo>
                  <a:lnTo>
                    <a:pt x="2235200" y="1765300"/>
                  </a:lnTo>
                  <a:lnTo>
                    <a:pt x="2222500" y="1765300"/>
                  </a:lnTo>
                  <a:lnTo>
                    <a:pt x="2197100" y="1778000"/>
                  </a:lnTo>
                  <a:lnTo>
                    <a:pt x="2184400" y="1778000"/>
                  </a:lnTo>
                  <a:lnTo>
                    <a:pt x="2184400" y="1778000"/>
                  </a:lnTo>
                  <a:lnTo>
                    <a:pt x="2184400" y="1778000"/>
                  </a:lnTo>
                  <a:lnTo>
                    <a:pt x="2171700" y="1778000"/>
                  </a:lnTo>
                  <a:lnTo>
                    <a:pt x="2184400" y="1765300"/>
                  </a:lnTo>
                  <a:lnTo>
                    <a:pt x="2171700" y="1765300"/>
                  </a:lnTo>
                  <a:lnTo>
                    <a:pt x="2171700" y="1765300"/>
                  </a:lnTo>
                  <a:lnTo>
                    <a:pt x="2171700" y="1752600"/>
                  </a:lnTo>
                  <a:lnTo>
                    <a:pt x="2171700" y="1739900"/>
                  </a:lnTo>
                  <a:lnTo>
                    <a:pt x="2171700" y="1739900"/>
                  </a:lnTo>
                  <a:lnTo>
                    <a:pt x="2171700" y="1727200"/>
                  </a:lnTo>
                  <a:lnTo>
                    <a:pt x="2159000" y="1727200"/>
                  </a:lnTo>
                  <a:lnTo>
                    <a:pt x="2146300" y="1752600"/>
                  </a:lnTo>
                  <a:lnTo>
                    <a:pt x="2146300" y="1752600"/>
                  </a:lnTo>
                  <a:lnTo>
                    <a:pt x="2133600" y="1765300"/>
                  </a:lnTo>
                  <a:lnTo>
                    <a:pt x="2120900" y="1765300"/>
                  </a:lnTo>
                  <a:lnTo>
                    <a:pt x="2120900" y="1778000"/>
                  </a:lnTo>
                  <a:lnTo>
                    <a:pt x="2095500" y="1778000"/>
                  </a:lnTo>
                  <a:lnTo>
                    <a:pt x="2095500" y="1778000"/>
                  </a:lnTo>
                  <a:lnTo>
                    <a:pt x="2082800" y="1778000"/>
                  </a:lnTo>
                  <a:lnTo>
                    <a:pt x="2082800" y="1778000"/>
                  </a:lnTo>
                  <a:lnTo>
                    <a:pt x="2082800" y="1790700"/>
                  </a:lnTo>
                  <a:lnTo>
                    <a:pt x="2070100" y="1790700"/>
                  </a:lnTo>
                  <a:lnTo>
                    <a:pt x="2057400" y="1790700"/>
                  </a:lnTo>
                  <a:lnTo>
                    <a:pt x="2044700" y="1790700"/>
                  </a:lnTo>
                  <a:lnTo>
                    <a:pt x="2057400" y="1790700"/>
                  </a:lnTo>
                  <a:lnTo>
                    <a:pt x="2070100" y="1790700"/>
                  </a:lnTo>
                  <a:lnTo>
                    <a:pt x="2070100" y="1790700"/>
                  </a:lnTo>
                  <a:lnTo>
                    <a:pt x="2082800" y="1803400"/>
                  </a:lnTo>
                  <a:lnTo>
                    <a:pt x="2082800" y="1816100"/>
                  </a:lnTo>
                  <a:lnTo>
                    <a:pt x="2095500" y="1816100"/>
                  </a:lnTo>
                  <a:lnTo>
                    <a:pt x="2082800" y="1828800"/>
                  </a:lnTo>
                  <a:lnTo>
                    <a:pt x="2070100" y="1828800"/>
                  </a:lnTo>
                  <a:lnTo>
                    <a:pt x="2057400" y="1841500"/>
                  </a:lnTo>
                  <a:lnTo>
                    <a:pt x="2070100" y="1841500"/>
                  </a:lnTo>
                  <a:lnTo>
                    <a:pt x="2070100" y="1841500"/>
                  </a:lnTo>
                  <a:lnTo>
                    <a:pt x="2070100" y="1841500"/>
                  </a:lnTo>
                  <a:lnTo>
                    <a:pt x="2032000" y="1828800"/>
                  </a:lnTo>
                  <a:lnTo>
                    <a:pt x="2019300" y="1828800"/>
                  </a:lnTo>
                  <a:lnTo>
                    <a:pt x="2019300" y="1828800"/>
                  </a:lnTo>
                  <a:lnTo>
                    <a:pt x="2019300" y="1841500"/>
                  </a:lnTo>
                  <a:lnTo>
                    <a:pt x="2006600" y="1841500"/>
                  </a:lnTo>
                  <a:lnTo>
                    <a:pt x="19939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68500" y="1828800"/>
                  </a:lnTo>
                  <a:lnTo>
                    <a:pt x="1968500" y="1828800"/>
                  </a:lnTo>
                  <a:lnTo>
                    <a:pt x="1943100" y="1841500"/>
                  </a:lnTo>
                  <a:lnTo>
                    <a:pt x="1943100" y="1841500"/>
                  </a:lnTo>
                  <a:lnTo>
                    <a:pt x="1930400" y="1841500"/>
                  </a:lnTo>
                  <a:lnTo>
                    <a:pt x="1930400" y="1841500"/>
                  </a:lnTo>
                  <a:lnTo>
                    <a:pt x="1905000" y="1841500"/>
                  </a:lnTo>
                  <a:lnTo>
                    <a:pt x="1892300" y="1854200"/>
                  </a:lnTo>
                  <a:lnTo>
                    <a:pt x="1866900" y="1854200"/>
                  </a:lnTo>
                  <a:lnTo>
                    <a:pt x="1866900" y="1841500"/>
                  </a:lnTo>
                  <a:lnTo>
                    <a:pt x="1841500" y="1828800"/>
                  </a:lnTo>
                  <a:lnTo>
                    <a:pt x="1828800" y="1841500"/>
                  </a:lnTo>
                  <a:lnTo>
                    <a:pt x="1828800" y="1841500"/>
                  </a:lnTo>
                  <a:lnTo>
                    <a:pt x="1828800" y="1828800"/>
                  </a:lnTo>
                  <a:lnTo>
                    <a:pt x="1816100" y="1828800"/>
                  </a:lnTo>
                  <a:lnTo>
                    <a:pt x="1816100" y="1828800"/>
                  </a:lnTo>
                  <a:lnTo>
                    <a:pt x="1803400" y="1828800"/>
                  </a:lnTo>
                  <a:lnTo>
                    <a:pt x="1803400" y="1828800"/>
                  </a:lnTo>
                  <a:lnTo>
                    <a:pt x="1778000" y="1828800"/>
                  </a:lnTo>
                  <a:lnTo>
                    <a:pt x="1778000" y="1828800"/>
                  </a:lnTo>
                  <a:lnTo>
                    <a:pt x="1739900" y="1816100"/>
                  </a:lnTo>
                  <a:lnTo>
                    <a:pt x="1727200" y="1816100"/>
                  </a:lnTo>
                  <a:lnTo>
                    <a:pt x="1727200" y="1816100"/>
                  </a:lnTo>
                  <a:lnTo>
                    <a:pt x="1727200" y="1828800"/>
                  </a:lnTo>
                  <a:lnTo>
                    <a:pt x="1676400" y="1828800"/>
                  </a:lnTo>
                  <a:lnTo>
                    <a:pt x="1663700" y="1816100"/>
                  </a:lnTo>
                  <a:lnTo>
                    <a:pt x="1663700" y="1816100"/>
                  </a:lnTo>
                  <a:lnTo>
                    <a:pt x="1651000" y="1816100"/>
                  </a:lnTo>
                  <a:lnTo>
                    <a:pt x="1651000" y="1828800"/>
                  </a:lnTo>
                  <a:lnTo>
                    <a:pt x="1638300" y="1828800"/>
                  </a:lnTo>
                  <a:lnTo>
                    <a:pt x="1625600" y="1828800"/>
                  </a:lnTo>
                  <a:lnTo>
                    <a:pt x="1600200" y="1828800"/>
                  </a:lnTo>
                  <a:lnTo>
                    <a:pt x="1600200" y="1841500"/>
                  </a:lnTo>
                  <a:lnTo>
                    <a:pt x="1587500" y="1841500"/>
                  </a:lnTo>
                  <a:lnTo>
                    <a:pt x="1587500" y="1854200"/>
                  </a:lnTo>
                  <a:lnTo>
                    <a:pt x="1587500" y="1841500"/>
                  </a:lnTo>
                  <a:lnTo>
                    <a:pt x="1574800" y="1841500"/>
                  </a:lnTo>
                  <a:lnTo>
                    <a:pt x="1574800" y="1841500"/>
                  </a:lnTo>
                  <a:lnTo>
                    <a:pt x="1562100" y="1841500"/>
                  </a:lnTo>
                  <a:lnTo>
                    <a:pt x="1574800" y="1828800"/>
                  </a:lnTo>
                  <a:lnTo>
                    <a:pt x="1587500" y="1828800"/>
                  </a:lnTo>
                  <a:lnTo>
                    <a:pt x="1587500" y="1816100"/>
                  </a:lnTo>
                  <a:lnTo>
                    <a:pt x="1574800" y="1816100"/>
                  </a:lnTo>
                  <a:lnTo>
                    <a:pt x="1587500" y="1816100"/>
                  </a:lnTo>
                  <a:lnTo>
                    <a:pt x="1562100" y="1803400"/>
                  </a:lnTo>
                  <a:lnTo>
                    <a:pt x="1562100" y="1790700"/>
                  </a:lnTo>
                  <a:lnTo>
                    <a:pt x="1549400" y="1790700"/>
                  </a:lnTo>
                  <a:lnTo>
                    <a:pt x="1549400" y="17907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65300"/>
                  </a:lnTo>
                  <a:lnTo>
                    <a:pt x="1562100" y="1765300"/>
                  </a:lnTo>
                  <a:lnTo>
                    <a:pt x="1549400" y="17653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62100" y="1739900"/>
                  </a:lnTo>
                  <a:lnTo>
                    <a:pt x="1549400" y="1739900"/>
                  </a:lnTo>
                  <a:lnTo>
                    <a:pt x="1549400" y="1727200"/>
                  </a:lnTo>
                  <a:lnTo>
                    <a:pt x="1536700" y="1727200"/>
                  </a:lnTo>
                  <a:lnTo>
                    <a:pt x="1536700" y="1727200"/>
                  </a:lnTo>
                  <a:lnTo>
                    <a:pt x="1524000" y="1714500"/>
                  </a:lnTo>
                  <a:lnTo>
                    <a:pt x="1524000" y="1714500"/>
                  </a:lnTo>
                  <a:lnTo>
                    <a:pt x="1524000" y="1714500"/>
                  </a:lnTo>
                  <a:lnTo>
                    <a:pt x="1524000" y="1701800"/>
                  </a:lnTo>
                  <a:lnTo>
                    <a:pt x="1511300" y="1701800"/>
                  </a:lnTo>
                  <a:lnTo>
                    <a:pt x="1498600" y="1701800"/>
                  </a:lnTo>
                  <a:lnTo>
                    <a:pt x="1524000" y="1701800"/>
                  </a:lnTo>
                  <a:lnTo>
                    <a:pt x="1524000" y="1689100"/>
                  </a:lnTo>
                  <a:lnTo>
                    <a:pt x="1536700" y="1689100"/>
                  </a:lnTo>
                  <a:lnTo>
                    <a:pt x="1524000" y="1689100"/>
                  </a:lnTo>
                  <a:lnTo>
                    <a:pt x="1524000" y="1676400"/>
                  </a:lnTo>
                  <a:lnTo>
                    <a:pt x="1524000" y="1676400"/>
                  </a:lnTo>
                  <a:lnTo>
                    <a:pt x="1511300" y="1689100"/>
                  </a:lnTo>
                  <a:lnTo>
                    <a:pt x="1524000" y="1689100"/>
                  </a:lnTo>
                  <a:lnTo>
                    <a:pt x="1524000" y="1701800"/>
                  </a:lnTo>
                  <a:lnTo>
                    <a:pt x="1511300" y="1701800"/>
                  </a:lnTo>
                  <a:lnTo>
                    <a:pt x="1498600" y="1701800"/>
                  </a:lnTo>
                  <a:lnTo>
                    <a:pt x="1511300" y="1701800"/>
                  </a:lnTo>
                  <a:lnTo>
                    <a:pt x="1498600" y="1689100"/>
                  </a:lnTo>
                  <a:lnTo>
                    <a:pt x="1498600" y="1689100"/>
                  </a:lnTo>
                  <a:lnTo>
                    <a:pt x="1485900" y="16891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98600" y="1676400"/>
                  </a:lnTo>
                  <a:lnTo>
                    <a:pt x="1511300" y="1651000"/>
                  </a:lnTo>
                  <a:lnTo>
                    <a:pt x="1498600" y="1651000"/>
                  </a:lnTo>
                  <a:lnTo>
                    <a:pt x="1485900" y="1651000"/>
                  </a:lnTo>
                  <a:lnTo>
                    <a:pt x="1498600" y="1638300"/>
                  </a:lnTo>
                  <a:lnTo>
                    <a:pt x="1485900" y="1638300"/>
                  </a:lnTo>
                  <a:lnTo>
                    <a:pt x="1473200" y="1638300"/>
                  </a:lnTo>
                  <a:lnTo>
                    <a:pt x="1460500" y="1638300"/>
                  </a:lnTo>
                  <a:lnTo>
                    <a:pt x="1473200" y="1612900"/>
                  </a:lnTo>
                  <a:lnTo>
                    <a:pt x="1473200" y="1612900"/>
                  </a:lnTo>
                  <a:lnTo>
                    <a:pt x="1473200" y="1600200"/>
                  </a:lnTo>
                  <a:lnTo>
                    <a:pt x="1485900" y="1587500"/>
                  </a:lnTo>
                  <a:lnTo>
                    <a:pt x="1485900" y="1587500"/>
                  </a:lnTo>
                  <a:lnTo>
                    <a:pt x="1485900" y="1574800"/>
                  </a:lnTo>
                  <a:lnTo>
                    <a:pt x="1485900" y="1574800"/>
                  </a:lnTo>
                  <a:lnTo>
                    <a:pt x="1473200" y="1574800"/>
                  </a:lnTo>
                  <a:lnTo>
                    <a:pt x="1460500" y="1574800"/>
                  </a:lnTo>
                  <a:lnTo>
                    <a:pt x="1473200" y="1562100"/>
                  </a:lnTo>
                  <a:lnTo>
                    <a:pt x="1473200" y="1562100"/>
                  </a:lnTo>
                  <a:lnTo>
                    <a:pt x="1473200" y="1562100"/>
                  </a:lnTo>
                  <a:lnTo>
                    <a:pt x="1447800" y="1536700"/>
                  </a:lnTo>
                  <a:lnTo>
                    <a:pt x="1435100" y="1536700"/>
                  </a:lnTo>
                  <a:lnTo>
                    <a:pt x="1435100" y="1511300"/>
                  </a:lnTo>
                  <a:lnTo>
                    <a:pt x="1435100" y="1511300"/>
                  </a:lnTo>
                  <a:lnTo>
                    <a:pt x="1435100" y="1524000"/>
                  </a:lnTo>
                  <a:lnTo>
                    <a:pt x="1422400" y="1524000"/>
                  </a:lnTo>
                  <a:lnTo>
                    <a:pt x="1422400" y="1524000"/>
                  </a:lnTo>
                  <a:lnTo>
                    <a:pt x="1435100" y="1524000"/>
                  </a:lnTo>
                  <a:lnTo>
                    <a:pt x="1435100" y="1536700"/>
                  </a:lnTo>
                  <a:lnTo>
                    <a:pt x="1435100" y="1536700"/>
                  </a:lnTo>
                  <a:lnTo>
                    <a:pt x="1435100" y="1536700"/>
                  </a:lnTo>
                  <a:lnTo>
                    <a:pt x="1409700" y="1536700"/>
                  </a:lnTo>
                  <a:lnTo>
                    <a:pt x="1384300" y="1536700"/>
                  </a:lnTo>
                  <a:lnTo>
                    <a:pt x="1371600" y="1549400"/>
                  </a:lnTo>
                  <a:lnTo>
                    <a:pt x="1371600" y="1536700"/>
                  </a:lnTo>
                  <a:lnTo>
                    <a:pt x="1384300" y="1536700"/>
                  </a:lnTo>
                  <a:lnTo>
                    <a:pt x="1384300" y="1524000"/>
                  </a:lnTo>
                  <a:lnTo>
                    <a:pt x="1409700" y="1524000"/>
                  </a:lnTo>
                  <a:lnTo>
                    <a:pt x="1409700" y="1524000"/>
                  </a:lnTo>
                  <a:lnTo>
                    <a:pt x="1422400" y="1524000"/>
                  </a:lnTo>
                  <a:lnTo>
                    <a:pt x="1409700" y="1524000"/>
                  </a:lnTo>
                  <a:lnTo>
                    <a:pt x="1422400" y="1524000"/>
                  </a:lnTo>
                  <a:lnTo>
                    <a:pt x="1435100" y="1511300"/>
                  </a:lnTo>
                  <a:lnTo>
                    <a:pt x="1422400" y="1511300"/>
                  </a:lnTo>
                  <a:lnTo>
                    <a:pt x="1422400" y="1511300"/>
                  </a:lnTo>
                  <a:lnTo>
                    <a:pt x="1409700" y="1511300"/>
                  </a:lnTo>
                  <a:lnTo>
                    <a:pt x="1397000" y="1511300"/>
                  </a:lnTo>
                  <a:lnTo>
                    <a:pt x="1397000" y="1524000"/>
                  </a:lnTo>
                  <a:lnTo>
                    <a:pt x="1397000" y="1524000"/>
                  </a:lnTo>
                  <a:lnTo>
                    <a:pt x="1371600" y="1524000"/>
                  </a:lnTo>
                  <a:lnTo>
                    <a:pt x="1371600" y="1536700"/>
                  </a:lnTo>
                  <a:lnTo>
                    <a:pt x="1358900" y="1536700"/>
                  </a:lnTo>
                  <a:lnTo>
                    <a:pt x="1358900" y="1536700"/>
                  </a:lnTo>
                  <a:lnTo>
                    <a:pt x="1358900" y="1524000"/>
                  </a:lnTo>
                  <a:lnTo>
                    <a:pt x="1346200" y="1524000"/>
                  </a:lnTo>
                  <a:lnTo>
                    <a:pt x="1346200" y="1524000"/>
                  </a:lnTo>
                  <a:lnTo>
                    <a:pt x="1333500" y="1524000"/>
                  </a:lnTo>
                  <a:lnTo>
                    <a:pt x="1320800" y="1511300"/>
                  </a:lnTo>
                  <a:lnTo>
                    <a:pt x="1308100" y="1524000"/>
                  </a:lnTo>
                  <a:lnTo>
                    <a:pt x="1295400" y="1524000"/>
                  </a:lnTo>
                  <a:lnTo>
                    <a:pt x="1282700" y="1524000"/>
                  </a:lnTo>
                  <a:lnTo>
                    <a:pt x="1282700" y="1524000"/>
                  </a:lnTo>
                  <a:lnTo>
                    <a:pt x="1282700" y="1536700"/>
                  </a:lnTo>
                  <a:lnTo>
                    <a:pt x="1270000" y="1536700"/>
                  </a:lnTo>
                  <a:lnTo>
                    <a:pt x="1270000" y="1536700"/>
                  </a:lnTo>
                  <a:lnTo>
                    <a:pt x="1270000" y="1536700"/>
                  </a:lnTo>
                  <a:lnTo>
                    <a:pt x="1270000" y="1549400"/>
                  </a:lnTo>
                  <a:lnTo>
                    <a:pt x="1257300" y="1562100"/>
                  </a:lnTo>
                  <a:lnTo>
                    <a:pt x="1244600" y="1562100"/>
                  </a:lnTo>
                  <a:lnTo>
                    <a:pt x="1244600" y="1562100"/>
                  </a:lnTo>
                  <a:lnTo>
                    <a:pt x="1231900" y="1549400"/>
                  </a:lnTo>
                  <a:lnTo>
                    <a:pt x="1244600" y="1549400"/>
                  </a:lnTo>
                  <a:lnTo>
                    <a:pt x="1231900" y="1549400"/>
                  </a:lnTo>
                  <a:lnTo>
                    <a:pt x="1219200" y="15494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19200" y="1549400"/>
                  </a:lnTo>
                  <a:lnTo>
                    <a:pt x="1219200" y="1549400"/>
                  </a:lnTo>
                  <a:lnTo>
                    <a:pt x="1206500" y="1549400"/>
                  </a:lnTo>
                  <a:lnTo>
                    <a:pt x="1193800" y="1562100"/>
                  </a:lnTo>
                  <a:lnTo>
                    <a:pt x="1193800" y="1562100"/>
                  </a:lnTo>
                  <a:lnTo>
                    <a:pt x="1193800" y="1574800"/>
                  </a:lnTo>
                  <a:lnTo>
                    <a:pt x="1206500" y="1574800"/>
                  </a:lnTo>
                  <a:lnTo>
                    <a:pt x="1206500" y="1574800"/>
                  </a:lnTo>
                  <a:lnTo>
                    <a:pt x="1193800" y="1574800"/>
                  </a:lnTo>
                  <a:lnTo>
                    <a:pt x="1193800" y="1574800"/>
                  </a:lnTo>
                  <a:lnTo>
                    <a:pt x="1206500" y="1574800"/>
                  </a:lnTo>
                  <a:lnTo>
                    <a:pt x="1181100" y="1587500"/>
                  </a:lnTo>
                  <a:lnTo>
                    <a:pt x="1193800" y="1587500"/>
                  </a:lnTo>
                  <a:lnTo>
                    <a:pt x="1193800" y="1587500"/>
                  </a:lnTo>
                  <a:lnTo>
                    <a:pt x="1181100" y="1587500"/>
                  </a:lnTo>
                  <a:lnTo>
                    <a:pt x="1181100" y="1587500"/>
                  </a:lnTo>
                  <a:lnTo>
                    <a:pt x="1168400" y="1587500"/>
                  </a:lnTo>
                  <a:lnTo>
                    <a:pt x="1168400" y="1600200"/>
                  </a:lnTo>
                  <a:lnTo>
                    <a:pt x="1168400" y="1600200"/>
                  </a:lnTo>
                  <a:lnTo>
                    <a:pt x="1155700" y="1587500"/>
                  </a:lnTo>
                  <a:lnTo>
                    <a:pt x="1155700" y="1587500"/>
                  </a:lnTo>
                  <a:lnTo>
                    <a:pt x="1143000" y="1574800"/>
                  </a:lnTo>
                  <a:lnTo>
                    <a:pt x="1143000" y="1574800"/>
                  </a:lnTo>
                  <a:lnTo>
                    <a:pt x="1143000" y="1587500"/>
                  </a:lnTo>
                  <a:lnTo>
                    <a:pt x="1130300" y="1574800"/>
                  </a:lnTo>
                  <a:lnTo>
                    <a:pt x="1066800" y="1574800"/>
                  </a:lnTo>
                  <a:lnTo>
                    <a:pt x="1066800" y="1574800"/>
                  </a:lnTo>
                  <a:lnTo>
                    <a:pt x="1066800" y="1574800"/>
                  </a:lnTo>
                  <a:lnTo>
                    <a:pt x="1066800" y="1587500"/>
                  </a:lnTo>
                  <a:lnTo>
                    <a:pt x="1066800" y="1587500"/>
                  </a:lnTo>
                  <a:lnTo>
                    <a:pt x="1066800" y="1587500"/>
                  </a:lnTo>
                  <a:lnTo>
                    <a:pt x="1054100" y="1587500"/>
                  </a:lnTo>
                  <a:lnTo>
                    <a:pt x="1054100" y="1587500"/>
                  </a:lnTo>
                  <a:lnTo>
                    <a:pt x="1041400" y="1574800"/>
                  </a:lnTo>
                  <a:lnTo>
                    <a:pt x="1041400" y="1587500"/>
                  </a:lnTo>
                  <a:lnTo>
                    <a:pt x="1041400" y="1587500"/>
                  </a:lnTo>
                  <a:lnTo>
                    <a:pt x="1041400" y="1574800"/>
                  </a:lnTo>
                  <a:lnTo>
                    <a:pt x="1028700" y="1574800"/>
                  </a:lnTo>
                  <a:lnTo>
                    <a:pt x="1028700" y="1587500"/>
                  </a:lnTo>
                  <a:lnTo>
                    <a:pt x="10160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990600" y="1587500"/>
                  </a:lnTo>
                  <a:lnTo>
                    <a:pt x="990600" y="1587500"/>
                  </a:lnTo>
                  <a:lnTo>
                    <a:pt x="990600" y="1587500"/>
                  </a:lnTo>
                  <a:lnTo>
                    <a:pt x="990600" y="1574800"/>
                  </a:lnTo>
                  <a:lnTo>
                    <a:pt x="977900" y="1574800"/>
                  </a:lnTo>
                  <a:lnTo>
                    <a:pt x="977900" y="1574800"/>
                  </a:lnTo>
                  <a:lnTo>
                    <a:pt x="965200" y="15748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52500" y="1549400"/>
                  </a:lnTo>
                  <a:lnTo>
                    <a:pt x="952500" y="1536700"/>
                  </a:lnTo>
                  <a:lnTo>
                    <a:pt x="952500" y="1536700"/>
                  </a:lnTo>
                  <a:lnTo>
                    <a:pt x="927100" y="1536700"/>
                  </a:lnTo>
                  <a:lnTo>
                    <a:pt x="939800" y="1536700"/>
                  </a:lnTo>
                  <a:lnTo>
                    <a:pt x="939800" y="1536700"/>
                  </a:lnTo>
                  <a:lnTo>
                    <a:pt x="939800" y="1524000"/>
                  </a:lnTo>
                  <a:lnTo>
                    <a:pt x="927100" y="1524000"/>
                  </a:lnTo>
                  <a:lnTo>
                    <a:pt x="927100" y="1511300"/>
                  </a:lnTo>
                  <a:lnTo>
                    <a:pt x="914400" y="1511300"/>
                  </a:lnTo>
                  <a:lnTo>
                    <a:pt x="914400" y="1511300"/>
                  </a:lnTo>
                  <a:lnTo>
                    <a:pt x="901700" y="1511300"/>
                  </a:lnTo>
                  <a:lnTo>
                    <a:pt x="901700" y="1511300"/>
                  </a:lnTo>
                  <a:lnTo>
                    <a:pt x="889000" y="1511300"/>
                  </a:lnTo>
                  <a:lnTo>
                    <a:pt x="889000" y="1511300"/>
                  </a:lnTo>
                  <a:lnTo>
                    <a:pt x="889000" y="1511300"/>
                  </a:lnTo>
                  <a:lnTo>
                    <a:pt x="901700" y="1498600"/>
                  </a:lnTo>
                  <a:lnTo>
                    <a:pt x="889000" y="1485900"/>
                  </a:lnTo>
                  <a:lnTo>
                    <a:pt x="889000" y="1485900"/>
                  </a:lnTo>
                  <a:lnTo>
                    <a:pt x="876300" y="1485900"/>
                  </a:lnTo>
                  <a:lnTo>
                    <a:pt x="876300" y="1485900"/>
                  </a:lnTo>
                  <a:lnTo>
                    <a:pt x="876300" y="1485900"/>
                  </a:lnTo>
                  <a:lnTo>
                    <a:pt x="863600" y="1485900"/>
                  </a:lnTo>
                  <a:lnTo>
                    <a:pt x="863600" y="1485900"/>
                  </a:lnTo>
                  <a:lnTo>
                    <a:pt x="850900" y="1485900"/>
                  </a:lnTo>
                  <a:lnTo>
                    <a:pt x="850900" y="1473200"/>
                  </a:lnTo>
                  <a:lnTo>
                    <a:pt x="838200" y="1485900"/>
                  </a:lnTo>
                  <a:lnTo>
                    <a:pt x="838200" y="1485900"/>
                  </a:lnTo>
                  <a:lnTo>
                    <a:pt x="825500" y="1485900"/>
                  </a:lnTo>
                  <a:lnTo>
                    <a:pt x="825500" y="1485900"/>
                  </a:lnTo>
                  <a:lnTo>
                    <a:pt x="812800" y="1485900"/>
                  </a:lnTo>
                  <a:lnTo>
                    <a:pt x="812800" y="1485900"/>
                  </a:lnTo>
                  <a:lnTo>
                    <a:pt x="812800" y="1485900"/>
                  </a:lnTo>
                  <a:lnTo>
                    <a:pt x="812800" y="1498600"/>
                  </a:lnTo>
                  <a:lnTo>
                    <a:pt x="787400" y="1498600"/>
                  </a:lnTo>
                  <a:lnTo>
                    <a:pt x="787400" y="1498600"/>
                  </a:lnTo>
                  <a:lnTo>
                    <a:pt x="787400" y="1485900"/>
                  </a:lnTo>
                  <a:lnTo>
                    <a:pt x="787400" y="1485900"/>
                  </a:lnTo>
                  <a:lnTo>
                    <a:pt x="774700" y="1485900"/>
                  </a:lnTo>
                  <a:lnTo>
                    <a:pt x="7747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11200" y="1485900"/>
                  </a:lnTo>
                  <a:lnTo>
                    <a:pt x="711200" y="1485900"/>
                  </a:lnTo>
                  <a:lnTo>
                    <a:pt x="711200" y="1485900"/>
                  </a:lnTo>
                  <a:lnTo>
                    <a:pt x="698500" y="1485900"/>
                  </a:lnTo>
                  <a:lnTo>
                    <a:pt x="698500" y="1485900"/>
                  </a:lnTo>
                  <a:lnTo>
                    <a:pt x="685800" y="1473200"/>
                  </a:lnTo>
                  <a:lnTo>
                    <a:pt x="685800" y="1473200"/>
                  </a:lnTo>
                  <a:lnTo>
                    <a:pt x="673100" y="1473200"/>
                  </a:lnTo>
                  <a:lnTo>
                    <a:pt x="673100" y="1473200"/>
                  </a:lnTo>
                  <a:lnTo>
                    <a:pt x="660400" y="1473200"/>
                  </a:lnTo>
                  <a:lnTo>
                    <a:pt x="647700" y="14732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47800"/>
                  </a:lnTo>
                  <a:lnTo>
                    <a:pt x="622300" y="1447800"/>
                  </a:lnTo>
                  <a:lnTo>
                    <a:pt x="622300" y="1447800"/>
                  </a:lnTo>
                  <a:lnTo>
                    <a:pt x="596900" y="1435100"/>
                  </a:lnTo>
                  <a:lnTo>
                    <a:pt x="5969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58800" y="1435100"/>
                  </a:lnTo>
                  <a:lnTo>
                    <a:pt x="546100" y="1435100"/>
                  </a:lnTo>
                  <a:lnTo>
                    <a:pt x="558800" y="1435100"/>
                  </a:lnTo>
                  <a:lnTo>
                    <a:pt x="533400" y="1435100"/>
                  </a:lnTo>
                  <a:lnTo>
                    <a:pt x="520700" y="1435100"/>
                  </a:lnTo>
                  <a:lnTo>
                    <a:pt x="508000" y="1422400"/>
                  </a:lnTo>
                  <a:lnTo>
                    <a:pt x="508000" y="1422400"/>
                  </a:lnTo>
                  <a:lnTo>
                    <a:pt x="431800" y="1422400"/>
                  </a:lnTo>
                  <a:lnTo>
                    <a:pt x="431800" y="1409700"/>
                  </a:lnTo>
                  <a:lnTo>
                    <a:pt x="431800" y="1409700"/>
                  </a:lnTo>
                  <a:lnTo>
                    <a:pt x="431800" y="1422400"/>
                  </a:lnTo>
                  <a:lnTo>
                    <a:pt x="419100" y="1409700"/>
                  </a:lnTo>
                  <a:lnTo>
                    <a:pt x="419100" y="1409700"/>
                  </a:lnTo>
                  <a:lnTo>
                    <a:pt x="406400" y="1397000"/>
                  </a:lnTo>
                  <a:lnTo>
                    <a:pt x="406400" y="1409700"/>
                  </a:lnTo>
                  <a:lnTo>
                    <a:pt x="393700" y="1409700"/>
                  </a:lnTo>
                  <a:lnTo>
                    <a:pt x="406400" y="1397000"/>
                  </a:lnTo>
                  <a:lnTo>
                    <a:pt x="419100" y="1384300"/>
                  </a:lnTo>
                  <a:lnTo>
                    <a:pt x="431800" y="1358900"/>
                  </a:lnTo>
                  <a:lnTo>
                    <a:pt x="419100" y="1358900"/>
                  </a:lnTo>
                  <a:lnTo>
                    <a:pt x="431800" y="1346200"/>
                  </a:lnTo>
                  <a:lnTo>
                    <a:pt x="419100" y="1333500"/>
                  </a:lnTo>
                  <a:lnTo>
                    <a:pt x="431800" y="1320800"/>
                  </a:lnTo>
                  <a:lnTo>
                    <a:pt x="444500" y="1320800"/>
                  </a:lnTo>
                  <a:lnTo>
                    <a:pt x="469900" y="1282700"/>
                  </a:lnTo>
                  <a:lnTo>
                    <a:pt x="457200" y="1270000"/>
                  </a:lnTo>
                  <a:lnTo>
                    <a:pt x="457200" y="1257300"/>
                  </a:lnTo>
                  <a:lnTo>
                    <a:pt x="457200" y="12446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82600" y="1206500"/>
                  </a:lnTo>
                  <a:lnTo>
                    <a:pt x="469900" y="11938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508000" y="1130300"/>
                  </a:lnTo>
                  <a:lnTo>
                    <a:pt x="508000" y="1130300"/>
                  </a:lnTo>
                  <a:lnTo>
                    <a:pt x="508000" y="1117600"/>
                  </a:lnTo>
                  <a:lnTo>
                    <a:pt x="508000" y="1104900"/>
                  </a:lnTo>
                  <a:lnTo>
                    <a:pt x="533400" y="1066800"/>
                  </a:lnTo>
                  <a:lnTo>
                    <a:pt x="495300" y="1054100"/>
                  </a:lnTo>
                  <a:lnTo>
                    <a:pt x="482600" y="1066800"/>
                  </a:lnTo>
                  <a:lnTo>
                    <a:pt x="457200" y="1066800"/>
                  </a:lnTo>
                  <a:lnTo>
                    <a:pt x="457200" y="1054100"/>
                  </a:lnTo>
                  <a:lnTo>
                    <a:pt x="406400" y="1041400"/>
                  </a:lnTo>
                  <a:lnTo>
                    <a:pt x="406400" y="1054100"/>
                  </a:lnTo>
                  <a:lnTo>
                    <a:pt x="393700" y="1054100"/>
                  </a:lnTo>
                  <a:lnTo>
                    <a:pt x="355600" y="1054100"/>
                  </a:lnTo>
                  <a:lnTo>
                    <a:pt x="355600" y="1054100"/>
                  </a:lnTo>
                  <a:lnTo>
                    <a:pt x="355600" y="1066800"/>
                  </a:lnTo>
                  <a:lnTo>
                    <a:pt x="342900" y="1066800"/>
                  </a:lnTo>
                  <a:lnTo>
                    <a:pt x="330200" y="1079500"/>
                  </a:lnTo>
                  <a:lnTo>
                    <a:pt x="292100" y="1066800"/>
                  </a:lnTo>
                  <a:lnTo>
                    <a:pt x="304800" y="1054100"/>
                  </a:lnTo>
                  <a:lnTo>
                    <a:pt x="292100" y="1054100"/>
                  </a:lnTo>
                  <a:lnTo>
                    <a:pt x="292100" y="1054100"/>
                  </a:lnTo>
                  <a:lnTo>
                    <a:pt x="279400" y="1054100"/>
                  </a:lnTo>
                  <a:lnTo>
                    <a:pt x="279400" y="1041400"/>
                  </a:lnTo>
                  <a:lnTo>
                    <a:pt x="279400" y="1041400"/>
                  </a:lnTo>
                  <a:lnTo>
                    <a:pt x="292100" y="1028700"/>
                  </a:lnTo>
                  <a:lnTo>
                    <a:pt x="266700" y="1028700"/>
                  </a:lnTo>
                  <a:lnTo>
                    <a:pt x="266700" y="1028700"/>
                  </a:lnTo>
                  <a:lnTo>
                    <a:pt x="254000" y="1028700"/>
                  </a:lnTo>
                  <a:lnTo>
                    <a:pt x="254000" y="1028700"/>
                  </a:lnTo>
                  <a:lnTo>
                    <a:pt x="241300" y="1016000"/>
                  </a:lnTo>
                  <a:lnTo>
                    <a:pt x="254000" y="1003300"/>
                  </a:lnTo>
                  <a:lnTo>
                    <a:pt x="215900" y="990600"/>
                  </a:lnTo>
                  <a:lnTo>
                    <a:pt x="215900" y="990600"/>
                  </a:lnTo>
                  <a:lnTo>
                    <a:pt x="190500" y="990600"/>
                  </a:lnTo>
                  <a:lnTo>
                    <a:pt x="203200" y="977900"/>
                  </a:lnTo>
                  <a:lnTo>
                    <a:pt x="190500" y="977900"/>
                  </a:lnTo>
                  <a:lnTo>
                    <a:pt x="190500" y="977900"/>
                  </a:lnTo>
                  <a:lnTo>
                    <a:pt x="177800" y="977900"/>
                  </a:lnTo>
                  <a:lnTo>
                    <a:pt x="177800" y="965200"/>
                  </a:lnTo>
                  <a:lnTo>
                    <a:pt x="177800" y="952500"/>
                  </a:lnTo>
                  <a:lnTo>
                    <a:pt x="177800" y="939800"/>
                  </a:lnTo>
                  <a:lnTo>
                    <a:pt x="177800" y="927100"/>
                  </a:lnTo>
                  <a:lnTo>
                    <a:pt x="190500" y="927100"/>
                  </a:lnTo>
                  <a:lnTo>
                    <a:pt x="177800" y="927100"/>
                  </a:lnTo>
                  <a:lnTo>
                    <a:pt x="165100" y="927100"/>
                  </a:lnTo>
                  <a:lnTo>
                    <a:pt x="165100" y="927100"/>
                  </a:lnTo>
                  <a:lnTo>
                    <a:pt x="165100" y="914400"/>
                  </a:lnTo>
                  <a:lnTo>
                    <a:pt x="177800" y="889000"/>
                  </a:lnTo>
                  <a:lnTo>
                    <a:pt x="152400" y="876300"/>
                  </a:lnTo>
                  <a:lnTo>
                    <a:pt x="165100" y="876300"/>
                  </a:lnTo>
                  <a:lnTo>
                    <a:pt x="139700" y="863600"/>
                  </a:lnTo>
                  <a:lnTo>
                    <a:pt x="152400" y="850900"/>
                  </a:lnTo>
                  <a:lnTo>
                    <a:pt x="139700" y="850900"/>
                  </a:lnTo>
                  <a:lnTo>
                    <a:pt x="127000" y="838200"/>
                  </a:lnTo>
                  <a:lnTo>
                    <a:pt x="127000" y="838200"/>
                  </a:lnTo>
                  <a:lnTo>
                    <a:pt x="101600" y="825500"/>
                  </a:lnTo>
                  <a:lnTo>
                    <a:pt x="114300" y="812800"/>
                  </a:lnTo>
                  <a:lnTo>
                    <a:pt x="88900" y="812800"/>
                  </a:lnTo>
                  <a:lnTo>
                    <a:pt x="88900" y="825500"/>
                  </a:lnTo>
                  <a:lnTo>
                    <a:pt x="76200" y="825500"/>
                  </a:lnTo>
                  <a:lnTo>
                    <a:pt x="50800" y="825500"/>
                  </a:lnTo>
                  <a:lnTo>
                    <a:pt x="25400" y="825500"/>
                  </a:lnTo>
                  <a:lnTo>
                    <a:pt x="38100" y="825500"/>
                  </a:lnTo>
                  <a:lnTo>
                    <a:pt x="0" y="825500"/>
                  </a:lnTo>
                  <a:lnTo>
                    <a:pt x="12700" y="812800"/>
                  </a:lnTo>
                  <a:lnTo>
                    <a:pt x="0" y="800100"/>
                  </a:lnTo>
                  <a:lnTo>
                    <a:pt x="0" y="787400"/>
                  </a:lnTo>
                  <a:lnTo>
                    <a:pt x="12700" y="787400"/>
                  </a:lnTo>
                  <a:lnTo>
                    <a:pt x="25400" y="774700"/>
                  </a:lnTo>
                  <a:lnTo>
                    <a:pt x="12700" y="7493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79" name="0417"/>
            <p:cNvSpPr/>
            <p:nvPr/>
          </p:nvSpPr>
          <p:spPr>
            <a:xfrm>
              <a:off x="3841244" y="2144589"/>
              <a:ext cx="1033982" cy="434853"/>
            </a:xfrm>
            <a:custGeom>
              <a:avLst/>
              <a:gdLst/>
              <a:ahLst/>
              <a:cxnLst/>
              <a:rect l="0" t="0" r="0" b="0"/>
              <a:pathLst>
                <a:path w="2540001" h="1193801">
                  <a:moveTo>
                    <a:pt x="50800" y="139700"/>
                  </a:moveTo>
                  <a:lnTo>
                    <a:pt x="63500" y="127000"/>
                  </a:lnTo>
                  <a:lnTo>
                    <a:pt x="63500" y="127000"/>
                  </a:lnTo>
                  <a:lnTo>
                    <a:pt x="101600" y="114300"/>
                  </a:lnTo>
                  <a:lnTo>
                    <a:pt x="101600" y="114300"/>
                  </a:lnTo>
                  <a:lnTo>
                    <a:pt x="101600" y="114300"/>
                  </a:lnTo>
                  <a:lnTo>
                    <a:pt x="101600" y="101600"/>
                  </a:lnTo>
                  <a:lnTo>
                    <a:pt x="114300" y="101600"/>
                  </a:lnTo>
                  <a:lnTo>
                    <a:pt x="114300" y="101600"/>
                  </a:lnTo>
                  <a:lnTo>
                    <a:pt x="127000" y="101600"/>
                  </a:lnTo>
                  <a:lnTo>
                    <a:pt x="139700" y="88900"/>
                  </a:lnTo>
                  <a:lnTo>
                    <a:pt x="139700" y="101600"/>
                  </a:lnTo>
                  <a:lnTo>
                    <a:pt x="1397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77800" y="101600"/>
                  </a:lnTo>
                  <a:lnTo>
                    <a:pt x="177800" y="114300"/>
                  </a:lnTo>
                  <a:lnTo>
                    <a:pt x="190500" y="114300"/>
                  </a:lnTo>
                  <a:lnTo>
                    <a:pt x="203200" y="114300"/>
                  </a:lnTo>
                  <a:lnTo>
                    <a:pt x="203200" y="114300"/>
                  </a:lnTo>
                  <a:lnTo>
                    <a:pt x="215900" y="114300"/>
                  </a:lnTo>
                  <a:lnTo>
                    <a:pt x="228600" y="101600"/>
                  </a:lnTo>
                  <a:lnTo>
                    <a:pt x="228600" y="101600"/>
                  </a:lnTo>
                  <a:lnTo>
                    <a:pt x="228600" y="101600"/>
                  </a:lnTo>
                  <a:lnTo>
                    <a:pt x="228600" y="114300"/>
                  </a:lnTo>
                  <a:lnTo>
                    <a:pt x="254000" y="101600"/>
                  </a:lnTo>
                  <a:lnTo>
                    <a:pt x="266700" y="88900"/>
                  </a:lnTo>
                  <a:lnTo>
                    <a:pt x="266700" y="88900"/>
                  </a:lnTo>
                  <a:lnTo>
                    <a:pt x="254000" y="88900"/>
                  </a:lnTo>
                  <a:lnTo>
                    <a:pt x="254000" y="88900"/>
                  </a:lnTo>
                  <a:lnTo>
                    <a:pt x="241300" y="88900"/>
                  </a:lnTo>
                  <a:lnTo>
                    <a:pt x="254000" y="50800"/>
                  </a:lnTo>
                  <a:lnTo>
                    <a:pt x="292100" y="63500"/>
                  </a:lnTo>
                  <a:lnTo>
                    <a:pt x="292100" y="63500"/>
                  </a:lnTo>
                  <a:lnTo>
                    <a:pt x="304800" y="63500"/>
                  </a:lnTo>
                  <a:lnTo>
                    <a:pt x="330200" y="63500"/>
                  </a:lnTo>
                  <a:lnTo>
                    <a:pt x="330200" y="63500"/>
                  </a:lnTo>
                  <a:lnTo>
                    <a:pt x="317500" y="63500"/>
                  </a:lnTo>
                  <a:lnTo>
                    <a:pt x="330200" y="50800"/>
                  </a:lnTo>
                  <a:lnTo>
                    <a:pt x="368300" y="63500"/>
                  </a:lnTo>
                  <a:lnTo>
                    <a:pt x="368300" y="50800"/>
                  </a:lnTo>
                  <a:lnTo>
                    <a:pt x="381000" y="63500"/>
                  </a:lnTo>
                  <a:lnTo>
                    <a:pt x="406400" y="63500"/>
                  </a:lnTo>
                  <a:lnTo>
                    <a:pt x="406400" y="50800"/>
                  </a:lnTo>
                  <a:lnTo>
                    <a:pt x="419100" y="50800"/>
                  </a:lnTo>
                  <a:lnTo>
                    <a:pt x="444500" y="12700"/>
                  </a:lnTo>
                  <a:lnTo>
                    <a:pt x="431800" y="0"/>
                  </a:lnTo>
                  <a:lnTo>
                    <a:pt x="469900" y="12700"/>
                  </a:lnTo>
                  <a:lnTo>
                    <a:pt x="482600" y="12700"/>
                  </a:lnTo>
                  <a:lnTo>
                    <a:pt x="495300" y="12700"/>
                  </a:lnTo>
                  <a:lnTo>
                    <a:pt x="508000" y="12700"/>
                  </a:lnTo>
                  <a:lnTo>
                    <a:pt x="508000" y="12700"/>
                  </a:lnTo>
                  <a:lnTo>
                    <a:pt x="533400" y="25400"/>
                  </a:lnTo>
                  <a:lnTo>
                    <a:pt x="533400" y="38100"/>
                  </a:lnTo>
                  <a:lnTo>
                    <a:pt x="546100" y="25400"/>
                  </a:lnTo>
                  <a:lnTo>
                    <a:pt x="558800" y="25400"/>
                  </a:lnTo>
                  <a:lnTo>
                    <a:pt x="584200" y="25400"/>
                  </a:lnTo>
                  <a:lnTo>
                    <a:pt x="584200" y="12700"/>
                  </a:lnTo>
                  <a:lnTo>
                    <a:pt x="596900" y="12700"/>
                  </a:lnTo>
                  <a:lnTo>
                    <a:pt x="596900" y="12700"/>
                  </a:lnTo>
                  <a:lnTo>
                    <a:pt x="609600" y="12700"/>
                  </a:lnTo>
                  <a:lnTo>
                    <a:pt x="647700" y="12700"/>
                  </a:lnTo>
                  <a:lnTo>
                    <a:pt x="647700" y="12700"/>
                  </a:lnTo>
                  <a:lnTo>
                    <a:pt x="660400" y="12700"/>
                  </a:lnTo>
                  <a:lnTo>
                    <a:pt x="673100" y="12700"/>
                  </a:lnTo>
                  <a:lnTo>
                    <a:pt x="685800" y="12700"/>
                  </a:lnTo>
                  <a:lnTo>
                    <a:pt x="711200" y="12700"/>
                  </a:lnTo>
                  <a:lnTo>
                    <a:pt x="711200" y="12700"/>
                  </a:lnTo>
                  <a:lnTo>
                    <a:pt x="736600" y="12700"/>
                  </a:lnTo>
                  <a:lnTo>
                    <a:pt x="736600" y="12700"/>
                  </a:lnTo>
                  <a:lnTo>
                    <a:pt x="749300" y="25400"/>
                  </a:lnTo>
                  <a:lnTo>
                    <a:pt x="7493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87400" y="12700"/>
                  </a:lnTo>
                  <a:lnTo>
                    <a:pt x="774700" y="12700"/>
                  </a:lnTo>
                  <a:lnTo>
                    <a:pt x="787400" y="25400"/>
                  </a:lnTo>
                  <a:lnTo>
                    <a:pt x="800100" y="25400"/>
                  </a:lnTo>
                  <a:lnTo>
                    <a:pt x="800100" y="25400"/>
                  </a:lnTo>
                  <a:lnTo>
                    <a:pt x="812800" y="25400"/>
                  </a:lnTo>
                  <a:lnTo>
                    <a:pt x="8128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25500" y="38100"/>
                  </a:lnTo>
                  <a:lnTo>
                    <a:pt x="850900" y="50800"/>
                  </a:lnTo>
                  <a:lnTo>
                    <a:pt x="838200" y="50800"/>
                  </a:lnTo>
                  <a:lnTo>
                    <a:pt x="838200" y="50800"/>
                  </a:lnTo>
                  <a:lnTo>
                    <a:pt x="850900" y="50800"/>
                  </a:lnTo>
                  <a:lnTo>
                    <a:pt x="850900" y="63500"/>
                  </a:lnTo>
                  <a:lnTo>
                    <a:pt x="863600" y="63500"/>
                  </a:lnTo>
                  <a:lnTo>
                    <a:pt x="850900" y="63500"/>
                  </a:lnTo>
                  <a:lnTo>
                    <a:pt x="850900" y="76200"/>
                  </a:lnTo>
                  <a:lnTo>
                    <a:pt x="876300" y="88900"/>
                  </a:lnTo>
                  <a:lnTo>
                    <a:pt x="863600" y="88900"/>
                  </a:lnTo>
                  <a:lnTo>
                    <a:pt x="876300" y="101600"/>
                  </a:lnTo>
                  <a:lnTo>
                    <a:pt x="876300" y="101600"/>
                  </a:lnTo>
                  <a:lnTo>
                    <a:pt x="889000" y="114300"/>
                  </a:lnTo>
                  <a:lnTo>
                    <a:pt x="876300" y="114300"/>
                  </a:lnTo>
                  <a:lnTo>
                    <a:pt x="889000" y="114300"/>
                  </a:lnTo>
                  <a:lnTo>
                    <a:pt x="889000" y="127000"/>
                  </a:lnTo>
                  <a:lnTo>
                    <a:pt x="889000" y="139700"/>
                  </a:lnTo>
                  <a:lnTo>
                    <a:pt x="901700" y="139700"/>
                  </a:lnTo>
                  <a:lnTo>
                    <a:pt x="901700" y="139700"/>
                  </a:lnTo>
                  <a:lnTo>
                    <a:pt x="939800" y="139700"/>
                  </a:lnTo>
                  <a:lnTo>
                    <a:pt x="939800" y="139700"/>
                  </a:lnTo>
                  <a:lnTo>
                    <a:pt x="939800" y="152400"/>
                  </a:lnTo>
                  <a:lnTo>
                    <a:pt x="939800" y="152400"/>
                  </a:lnTo>
                  <a:lnTo>
                    <a:pt x="952500" y="152400"/>
                  </a:lnTo>
                  <a:lnTo>
                    <a:pt x="939800" y="152400"/>
                  </a:lnTo>
                  <a:lnTo>
                    <a:pt x="952500" y="152400"/>
                  </a:lnTo>
                  <a:lnTo>
                    <a:pt x="952500" y="165100"/>
                  </a:lnTo>
                  <a:lnTo>
                    <a:pt x="965200" y="165100"/>
                  </a:lnTo>
                  <a:lnTo>
                    <a:pt x="965200" y="177800"/>
                  </a:lnTo>
                  <a:lnTo>
                    <a:pt x="990600" y="177800"/>
                  </a:lnTo>
                  <a:lnTo>
                    <a:pt x="990600" y="190500"/>
                  </a:lnTo>
                  <a:lnTo>
                    <a:pt x="990600" y="203200"/>
                  </a:lnTo>
                  <a:lnTo>
                    <a:pt x="977900" y="203200"/>
                  </a:lnTo>
                  <a:lnTo>
                    <a:pt x="990600" y="215900"/>
                  </a:lnTo>
                  <a:lnTo>
                    <a:pt x="990600" y="215900"/>
                  </a:lnTo>
                  <a:lnTo>
                    <a:pt x="1003300" y="2159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41300"/>
                  </a:lnTo>
                  <a:lnTo>
                    <a:pt x="1016000" y="241300"/>
                  </a:lnTo>
                  <a:lnTo>
                    <a:pt x="1016000" y="241300"/>
                  </a:lnTo>
                  <a:lnTo>
                    <a:pt x="1016000" y="241300"/>
                  </a:lnTo>
                  <a:lnTo>
                    <a:pt x="1016000" y="254000"/>
                  </a:lnTo>
                  <a:lnTo>
                    <a:pt x="1028700" y="254000"/>
                  </a:lnTo>
                  <a:lnTo>
                    <a:pt x="1028700" y="266700"/>
                  </a:lnTo>
                  <a:lnTo>
                    <a:pt x="1016000" y="266700"/>
                  </a:lnTo>
                  <a:lnTo>
                    <a:pt x="1003300" y="266700"/>
                  </a:lnTo>
                  <a:lnTo>
                    <a:pt x="1003300" y="266700"/>
                  </a:lnTo>
                  <a:lnTo>
                    <a:pt x="990600" y="2667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28700" y="279400"/>
                  </a:lnTo>
                  <a:lnTo>
                    <a:pt x="1041400" y="292100"/>
                  </a:lnTo>
                  <a:lnTo>
                    <a:pt x="1041400" y="292100"/>
                  </a:lnTo>
                  <a:lnTo>
                    <a:pt x="1028700" y="304800"/>
                  </a:lnTo>
                  <a:lnTo>
                    <a:pt x="1041400" y="304800"/>
                  </a:lnTo>
                  <a:lnTo>
                    <a:pt x="1041400" y="304800"/>
                  </a:lnTo>
                  <a:lnTo>
                    <a:pt x="1054100" y="317500"/>
                  </a:lnTo>
                  <a:lnTo>
                    <a:pt x="1054100" y="330200"/>
                  </a:lnTo>
                  <a:lnTo>
                    <a:pt x="1054100" y="330200"/>
                  </a:lnTo>
                  <a:lnTo>
                    <a:pt x="1054100" y="330200"/>
                  </a:lnTo>
                  <a:lnTo>
                    <a:pt x="1066800" y="330200"/>
                  </a:lnTo>
                  <a:lnTo>
                    <a:pt x="1066800" y="330200"/>
                  </a:lnTo>
                  <a:lnTo>
                    <a:pt x="1079500" y="317500"/>
                  </a:lnTo>
                  <a:lnTo>
                    <a:pt x="1092200" y="317500"/>
                  </a:lnTo>
                  <a:lnTo>
                    <a:pt x="1092200" y="317500"/>
                  </a:lnTo>
                  <a:lnTo>
                    <a:pt x="1104900" y="317500"/>
                  </a:lnTo>
                  <a:lnTo>
                    <a:pt x="1130300" y="279400"/>
                  </a:lnTo>
                  <a:lnTo>
                    <a:pt x="1117600" y="279400"/>
                  </a:lnTo>
                  <a:lnTo>
                    <a:pt x="1143000" y="292100"/>
                  </a:lnTo>
                  <a:lnTo>
                    <a:pt x="1143000" y="304800"/>
                  </a:lnTo>
                  <a:lnTo>
                    <a:pt x="1155700" y="304800"/>
                  </a:lnTo>
                  <a:lnTo>
                    <a:pt x="1155700" y="304800"/>
                  </a:lnTo>
                  <a:lnTo>
                    <a:pt x="1168400" y="304800"/>
                  </a:lnTo>
                  <a:lnTo>
                    <a:pt x="1168400" y="304800"/>
                  </a:lnTo>
                  <a:lnTo>
                    <a:pt x="1206500" y="304800"/>
                  </a:lnTo>
                  <a:lnTo>
                    <a:pt x="1206500" y="304800"/>
                  </a:lnTo>
                  <a:lnTo>
                    <a:pt x="1219200" y="292100"/>
                  </a:lnTo>
                  <a:lnTo>
                    <a:pt x="1219200" y="292100"/>
                  </a:lnTo>
                  <a:lnTo>
                    <a:pt x="1231900" y="279400"/>
                  </a:lnTo>
                  <a:lnTo>
                    <a:pt x="1244600" y="279400"/>
                  </a:lnTo>
                  <a:lnTo>
                    <a:pt x="1244600" y="304800"/>
                  </a:lnTo>
                  <a:lnTo>
                    <a:pt x="1257300" y="292100"/>
                  </a:lnTo>
                  <a:lnTo>
                    <a:pt x="1282700" y="292100"/>
                  </a:lnTo>
                  <a:lnTo>
                    <a:pt x="1295400" y="292100"/>
                  </a:lnTo>
                  <a:lnTo>
                    <a:pt x="1320800" y="292100"/>
                  </a:lnTo>
                  <a:lnTo>
                    <a:pt x="1333500" y="2921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46200" y="304800"/>
                  </a:lnTo>
                  <a:lnTo>
                    <a:pt x="1346200" y="317500"/>
                  </a:lnTo>
                  <a:lnTo>
                    <a:pt x="1346200" y="317500"/>
                  </a:lnTo>
                  <a:lnTo>
                    <a:pt x="1358900" y="3175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71600" y="330200"/>
                  </a:lnTo>
                  <a:lnTo>
                    <a:pt x="1384300" y="330200"/>
                  </a:lnTo>
                  <a:lnTo>
                    <a:pt x="1409700" y="317500"/>
                  </a:lnTo>
                  <a:lnTo>
                    <a:pt x="1422400" y="317500"/>
                  </a:lnTo>
                  <a:lnTo>
                    <a:pt x="1435100" y="3302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473200" y="330200"/>
                  </a:lnTo>
                  <a:lnTo>
                    <a:pt x="1473200" y="317500"/>
                  </a:lnTo>
                  <a:lnTo>
                    <a:pt x="1485900" y="317500"/>
                  </a:lnTo>
                  <a:lnTo>
                    <a:pt x="1498600" y="317500"/>
                  </a:lnTo>
                  <a:lnTo>
                    <a:pt x="1511300" y="317500"/>
                  </a:lnTo>
                  <a:lnTo>
                    <a:pt x="1511300" y="317500"/>
                  </a:lnTo>
                  <a:lnTo>
                    <a:pt x="1524000" y="317500"/>
                  </a:lnTo>
                  <a:lnTo>
                    <a:pt x="1536700" y="317500"/>
                  </a:lnTo>
                  <a:lnTo>
                    <a:pt x="1549400" y="317500"/>
                  </a:lnTo>
                  <a:lnTo>
                    <a:pt x="1562100" y="317500"/>
                  </a:lnTo>
                  <a:lnTo>
                    <a:pt x="1562100" y="317500"/>
                  </a:lnTo>
                  <a:lnTo>
                    <a:pt x="1600200" y="304800"/>
                  </a:lnTo>
                  <a:lnTo>
                    <a:pt x="1600200" y="292100"/>
                  </a:lnTo>
                  <a:lnTo>
                    <a:pt x="1612900" y="292100"/>
                  </a:lnTo>
                  <a:lnTo>
                    <a:pt x="1625600" y="2794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51000" y="279400"/>
                  </a:lnTo>
                  <a:lnTo>
                    <a:pt x="1651000" y="279400"/>
                  </a:lnTo>
                  <a:lnTo>
                    <a:pt x="1651000" y="279400"/>
                  </a:lnTo>
                  <a:lnTo>
                    <a:pt x="1638300" y="279400"/>
                  </a:lnTo>
                  <a:lnTo>
                    <a:pt x="1651000" y="254000"/>
                  </a:lnTo>
                  <a:lnTo>
                    <a:pt x="1663700" y="254000"/>
                  </a:lnTo>
                  <a:lnTo>
                    <a:pt x="1663700" y="254000"/>
                  </a:lnTo>
                  <a:lnTo>
                    <a:pt x="1714500" y="254000"/>
                  </a:lnTo>
                  <a:lnTo>
                    <a:pt x="1714500" y="254000"/>
                  </a:lnTo>
                  <a:lnTo>
                    <a:pt x="1765300" y="266700"/>
                  </a:lnTo>
                  <a:lnTo>
                    <a:pt x="1790700" y="254000"/>
                  </a:lnTo>
                  <a:lnTo>
                    <a:pt x="1790700" y="266700"/>
                  </a:lnTo>
                  <a:lnTo>
                    <a:pt x="1778000" y="292100"/>
                  </a:lnTo>
                  <a:lnTo>
                    <a:pt x="1790700" y="304800"/>
                  </a:lnTo>
                  <a:lnTo>
                    <a:pt x="1778000" y="317500"/>
                  </a:lnTo>
                  <a:lnTo>
                    <a:pt x="1790700" y="317500"/>
                  </a:lnTo>
                  <a:lnTo>
                    <a:pt x="1803400" y="317500"/>
                  </a:lnTo>
                  <a:lnTo>
                    <a:pt x="1816100" y="317500"/>
                  </a:lnTo>
                  <a:lnTo>
                    <a:pt x="1816100" y="304800"/>
                  </a:lnTo>
                  <a:lnTo>
                    <a:pt x="1854200" y="317500"/>
                  </a:lnTo>
                  <a:lnTo>
                    <a:pt x="1866900" y="317500"/>
                  </a:lnTo>
                  <a:lnTo>
                    <a:pt x="1892300" y="330200"/>
                  </a:lnTo>
                  <a:lnTo>
                    <a:pt x="1917700" y="330200"/>
                  </a:lnTo>
                  <a:lnTo>
                    <a:pt x="1930400" y="342900"/>
                  </a:lnTo>
                  <a:lnTo>
                    <a:pt x="1930400" y="342900"/>
                  </a:lnTo>
                  <a:lnTo>
                    <a:pt x="1955800" y="342900"/>
                  </a:lnTo>
                  <a:lnTo>
                    <a:pt x="1943100" y="342900"/>
                  </a:lnTo>
                  <a:lnTo>
                    <a:pt x="1943100" y="355600"/>
                  </a:lnTo>
                  <a:lnTo>
                    <a:pt x="1943100" y="355600"/>
                  </a:lnTo>
                  <a:lnTo>
                    <a:pt x="1955800" y="355600"/>
                  </a:lnTo>
                  <a:lnTo>
                    <a:pt x="1955800" y="342900"/>
                  </a:lnTo>
                  <a:lnTo>
                    <a:pt x="1968500" y="342900"/>
                  </a:lnTo>
                  <a:lnTo>
                    <a:pt x="1968500" y="342900"/>
                  </a:lnTo>
                  <a:lnTo>
                    <a:pt x="1968500" y="342900"/>
                  </a:lnTo>
                  <a:lnTo>
                    <a:pt x="1993900" y="330200"/>
                  </a:lnTo>
                  <a:lnTo>
                    <a:pt x="1993900" y="330200"/>
                  </a:lnTo>
                  <a:lnTo>
                    <a:pt x="2006600" y="342900"/>
                  </a:lnTo>
                  <a:lnTo>
                    <a:pt x="2006600" y="330200"/>
                  </a:lnTo>
                  <a:lnTo>
                    <a:pt x="2019300" y="330200"/>
                  </a:lnTo>
                  <a:lnTo>
                    <a:pt x="2006600" y="330200"/>
                  </a:lnTo>
                  <a:lnTo>
                    <a:pt x="2006600" y="330200"/>
                  </a:lnTo>
                  <a:lnTo>
                    <a:pt x="2006600" y="330200"/>
                  </a:lnTo>
                  <a:lnTo>
                    <a:pt x="2019300" y="3175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19300" y="317500"/>
                  </a:lnTo>
                  <a:lnTo>
                    <a:pt x="2019300" y="304800"/>
                  </a:lnTo>
                  <a:lnTo>
                    <a:pt x="2019300" y="292100"/>
                  </a:lnTo>
                  <a:lnTo>
                    <a:pt x="2032000" y="292100"/>
                  </a:lnTo>
                  <a:lnTo>
                    <a:pt x="2032000" y="292100"/>
                  </a:lnTo>
                  <a:lnTo>
                    <a:pt x="2032000" y="279400"/>
                  </a:lnTo>
                  <a:lnTo>
                    <a:pt x="2044700" y="279400"/>
                  </a:lnTo>
                  <a:lnTo>
                    <a:pt x="2044700" y="266700"/>
                  </a:lnTo>
                  <a:lnTo>
                    <a:pt x="2070100" y="266700"/>
                  </a:lnTo>
                  <a:lnTo>
                    <a:pt x="2070100" y="266700"/>
                  </a:lnTo>
                  <a:lnTo>
                    <a:pt x="2070100" y="254000"/>
                  </a:lnTo>
                  <a:lnTo>
                    <a:pt x="2070100" y="254000"/>
                  </a:lnTo>
                  <a:lnTo>
                    <a:pt x="2082800" y="241300"/>
                  </a:lnTo>
                  <a:lnTo>
                    <a:pt x="2095500" y="228600"/>
                  </a:lnTo>
                  <a:lnTo>
                    <a:pt x="2108200" y="228600"/>
                  </a:lnTo>
                  <a:lnTo>
                    <a:pt x="2108200" y="228600"/>
                  </a:lnTo>
                  <a:lnTo>
                    <a:pt x="2108200" y="228600"/>
                  </a:lnTo>
                  <a:lnTo>
                    <a:pt x="2120900" y="241300"/>
                  </a:lnTo>
                  <a:lnTo>
                    <a:pt x="2120900" y="228600"/>
                  </a:lnTo>
                  <a:lnTo>
                    <a:pt x="2133600" y="228600"/>
                  </a:lnTo>
                  <a:lnTo>
                    <a:pt x="2146300" y="215900"/>
                  </a:lnTo>
                  <a:lnTo>
                    <a:pt x="2146300" y="215900"/>
                  </a:lnTo>
                  <a:lnTo>
                    <a:pt x="2146300" y="215900"/>
                  </a:lnTo>
                  <a:lnTo>
                    <a:pt x="2159000" y="215900"/>
                  </a:lnTo>
                  <a:lnTo>
                    <a:pt x="2159000" y="203200"/>
                  </a:lnTo>
                  <a:lnTo>
                    <a:pt x="2171700" y="203200"/>
                  </a:lnTo>
                  <a:lnTo>
                    <a:pt x="2184400" y="203200"/>
                  </a:lnTo>
                  <a:lnTo>
                    <a:pt x="2184400" y="190500"/>
                  </a:lnTo>
                  <a:lnTo>
                    <a:pt x="2197100" y="190500"/>
                  </a:lnTo>
                  <a:lnTo>
                    <a:pt x="2209800" y="190500"/>
                  </a:lnTo>
                  <a:lnTo>
                    <a:pt x="2209800" y="190500"/>
                  </a:lnTo>
                  <a:lnTo>
                    <a:pt x="2209800" y="190500"/>
                  </a:lnTo>
                  <a:lnTo>
                    <a:pt x="2235200" y="203200"/>
                  </a:lnTo>
                  <a:lnTo>
                    <a:pt x="2235200" y="190500"/>
                  </a:lnTo>
                  <a:lnTo>
                    <a:pt x="2247900" y="190500"/>
                  </a:lnTo>
                  <a:lnTo>
                    <a:pt x="2247900" y="190500"/>
                  </a:lnTo>
                  <a:lnTo>
                    <a:pt x="2260600" y="190500"/>
                  </a:lnTo>
                  <a:lnTo>
                    <a:pt x="2260600" y="203200"/>
                  </a:lnTo>
                  <a:lnTo>
                    <a:pt x="2260600" y="203200"/>
                  </a:lnTo>
                  <a:lnTo>
                    <a:pt x="2260600" y="203200"/>
                  </a:lnTo>
                  <a:lnTo>
                    <a:pt x="2273300" y="2032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28600"/>
                  </a:lnTo>
                  <a:lnTo>
                    <a:pt x="2286000" y="228600"/>
                  </a:lnTo>
                  <a:lnTo>
                    <a:pt x="2286000" y="228600"/>
                  </a:lnTo>
                  <a:lnTo>
                    <a:pt x="2286000" y="228600"/>
                  </a:lnTo>
                  <a:lnTo>
                    <a:pt x="2286000" y="241300"/>
                  </a:lnTo>
                  <a:lnTo>
                    <a:pt x="2286000" y="241300"/>
                  </a:lnTo>
                  <a:lnTo>
                    <a:pt x="2286000" y="241300"/>
                  </a:lnTo>
                  <a:lnTo>
                    <a:pt x="2298700" y="254000"/>
                  </a:lnTo>
                  <a:lnTo>
                    <a:pt x="2298700" y="254000"/>
                  </a:lnTo>
                  <a:lnTo>
                    <a:pt x="2311400" y="254000"/>
                  </a:lnTo>
                  <a:lnTo>
                    <a:pt x="2298700" y="254000"/>
                  </a:lnTo>
                  <a:lnTo>
                    <a:pt x="2336800" y="266700"/>
                  </a:lnTo>
                  <a:lnTo>
                    <a:pt x="2362200" y="266700"/>
                  </a:lnTo>
                  <a:lnTo>
                    <a:pt x="2374900" y="266700"/>
                  </a:lnTo>
                  <a:lnTo>
                    <a:pt x="2400300" y="266700"/>
                  </a:lnTo>
                  <a:lnTo>
                    <a:pt x="2400300" y="266700"/>
                  </a:lnTo>
                  <a:lnTo>
                    <a:pt x="2400300" y="266700"/>
                  </a:lnTo>
                  <a:lnTo>
                    <a:pt x="2400300" y="279400"/>
                  </a:lnTo>
                  <a:lnTo>
                    <a:pt x="2400300" y="292100"/>
                  </a:lnTo>
                  <a:lnTo>
                    <a:pt x="2413000" y="292100"/>
                  </a:lnTo>
                  <a:lnTo>
                    <a:pt x="2413000" y="292100"/>
                  </a:lnTo>
                  <a:lnTo>
                    <a:pt x="2425700" y="292100"/>
                  </a:lnTo>
                  <a:lnTo>
                    <a:pt x="2425700" y="304800"/>
                  </a:lnTo>
                  <a:lnTo>
                    <a:pt x="2425700" y="304800"/>
                  </a:lnTo>
                  <a:lnTo>
                    <a:pt x="2413000" y="304800"/>
                  </a:lnTo>
                  <a:lnTo>
                    <a:pt x="2425700" y="304800"/>
                  </a:lnTo>
                  <a:lnTo>
                    <a:pt x="2413000" y="304800"/>
                  </a:lnTo>
                  <a:lnTo>
                    <a:pt x="2413000" y="317500"/>
                  </a:lnTo>
                  <a:lnTo>
                    <a:pt x="2413000" y="317500"/>
                  </a:lnTo>
                  <a:lnTo>
                    <a:pt x="2400300" y="317500"/>
                  </a:lnTo>
                  <a:lnTo>
                    <a:pt x="2387600" y="317500"/>
                  </a:lnTo>
                  <a:lnTo>
                    <a:pt x="2387600" y="330200"/>
                  </a:lnTo>
                  <a:lnTo>
                    <a:pt x="2362200" y="317500"/>
                  </a:lnTo>
                  <a:lnTo>
                    <a:pt x="2349500" y="317500"/>
                  </a:lnTo>
                  <a:lnTo>
                    <a:pt x="2349500" y="317500"/>
                  </a:lnTo>
                  <a:lnTo>
                    <a:pt x="2349500" y="317500"/>
                  </a:lnTo>
                  <a:lnTo>
                    <a:pt x="2324100" y="330200"/>
                  </a:lnTo>
                  <a:lnTo>
                    <a:pt x="2298700" y="330200"/>
                  </a:lnTo>
                  <a:lnTo>
                    <a:pt x="2298700" y="330200"/>
                  </a:lnTo>
                  <a:lnTo>
                    <a:pt x="2286000" y="330200"/>
                  </a:lnTo>
                  <a:lnTo>
                    <a:pt x="2286000" y="330200"/>
                  </a:lnTo>
                  <a:lnTo>
                    <a:pt x="2273300" y="330200"/>
                  </a:lnTo>
                  <a:lnTo>
                    <a:pt x="2260600" y="330200"/>
                  </a:lnTo>
                  <a:lnTo>
                    <a:pt x="2260600" y="342900"/>
                  </a:lnTo>
                  <a:lnTo>
                    <a:pt x="2260600" y="342900"/>
                  </a:lnTo>
                  <a:lnTo>
                    <a:pt x="2247900" y="342900"/>
                  </a:lnTo>
                  <a:lnTo>
                    <a:pt x="2247900" y="355600"/>
                  </a:lnTo>
                  <a:lnTo>
                    <a:pt x="2235200" y="355600"/>
                  </a:lnTo>
                  <a:lnTo>
                    <a:pt x="2235200" y="342900"/>
                  </a:lnTo>
                  <a:lnTo>
                    <a:pt x="2222500" y="355600"/>
                  </a:lnTo>
                  <a:lnTo>
                    <a:pt x="2222500" y="355600"/>
                  </a:lnTo>
                  <a:lnTo>
                    <a:pt x="2209800" y="355600"/>
                  </a:lnTo>
                  <a:lnTo>
                    <a:pt x="2197100" y="368300"/>
                  </a:lnTo>
                  <a:lnTo>
                    <a:pt x="2222500" y="368300"/>
                  </a:lnTo>
                  <a:lnTo>
                    <a:pt x="2235200" y="368300"/>
                  </a:lnTo>
                  <a:lnTo>
                    <a:pt x="2247900" y="368300"/>
                  </a:lnTo>
                  <a:lnTo>
                    <a:pt x="2247900" y="381000"/>
                  </a:lnTo>
                  <a:lnTo>
                    <a:pt x="2247900" y="381000"/>
                  </a:lnTo>
                  <a:lnTo>
                    <a:pt x="2235200" y="381000"/>
                  </a:lnTo>
                  <a:lnTo>
                    <a:pt x="2247900" y="381000"/>
                  </a:lnTo>
                  <a:lnTo>
                    <a:pt x="2247900" y="393700"/>
                  </a:lnTo>
                  <a:lnTo>
                    <a:pt x="2260600" y="393700"/>
                  </a:lnTo>
                  <a:lnTo>
                    <a:pt x="2273300" y="393700"/>
                  </a:lnTo>
                  <a:lnTo>
                    <a:pt x="2286000" y="406400"/>
                  </a:lnTo>
                  <a:lnTo>
                    <a:pt x="2298700" y="406400"/>
                  </a:lnTo>
                  <a:lnTo>
                    <a:pt x="2311400" y="406400"/>
                  </a:lnTo>
                  <a:lnTo>
                    <a:pt x="2298700" y="419100"/>
                  </a:lnTo>
                  <a:lnTo>
                    <a:pt x="2311400" y="419100"/>
                  </a:lnTo>
                  <a:lnTo>
                    <a:pt x="2311400" y="419100"/>
                  </a:lnTo>
                  <a:lnTo>
                    <a:pt x="2324100" y="431800"/>
                  </a:lnTo>
                  <a:lnTo>
                    <a:pt x="2324100" y="431800"/>
                  </a:lnTo>
                  <a:lnTo>
                    <a:pt x="2324100" y="444500"/>
                  </a:lnTo>
                  <a:lnTo>
                    <a:pt x="2362200" y="457200"/>
                  </a:lnTo>
                  <a:lnTo>
                    <a:pt x="2362200" y="457200"/>
                  </a:lnTo>
                  <a:lnTo>
                    <a:pt x="2362200" y="457200"/>
                  </a:lnTo>
                  <a:lnTo>
                    <a:pt x="2374900" y="469900"/>
                  </a:lnTo>
                  <a:lnTo>
                    <a:pt x="2374900" y="469900"/>
                  </a:lnTo>
                  <a:lnTo>
                    <a:pt x="2374900" y="469900"/>
                  </a:lnTo>
                  <a:lnTo>
                    <a:pt x="2362200" y="469900"/>
                  </a:lnTo>
                  <a:lnTo>
                    <a:pt x="2362200" y="482600"/>
                  </a:lnTo>
                  <a:lnTo>
                    <a:pt x="2349500" y="482600"/>
                  </a:lnTo>
                  <a:lnTo>
                    <a:pt x="2349500" y="469900"/>
                  </a:lnTo>
                  <a:lnTo>
                    <a:pt x="2349500" y="482600"/>
                  </a:lnTo>
                  <a:lnTo>
                    <a:pt x="2362200" y="495300"/>
                  </a:lnTo>
                  <a:lnTo>
                    <a:pt x="2374900" y="495300"/>
                  </a:lnTo>
                  <a:lnTo>
                    <a:pt x="2387600" y="495300"/>
                  </a:lnTo>
                  <a:lnTo>
                    <a:pt x="2387600" y="495300"/>
                  </a:lnTo>
                  <a:lnTo>
                    <a:pt x="2400300" y="495300"/>
                  </a:lnTo>
                  <a:lnTo>
                    <a:pt x="2413000" y="508000"/>
                  </a:lnTo>
                  <a:lnTo>
                    <a:pt x="2413000" y="495300"/>
                  </a:lnTo>
                  <a:lnTo>
                    <a:pt x="2413000" y="495300"/>
                  </a:lnTo>
                  <a:lnTo>
                    <a:pt x="2413000" y="495300"/>
                  </a:lnTo>
                  <a:lnTo>
                    <a:pt x="2425700" y="495300"/>
                  </a:lnTo>
                  <a:lnTo>
                    <a:pt x="2438400" y="495300"/>
                  </a:lnTo>
                  <a:lnTo>
                    <a:pt x="2451100" y="508000"/>
                  </a:lnTo>
                  <a:lnTo>
                    <a:pt x="2451100" y="508000"/>
                  </a:lnTo>
                  <a:lnTo>
                    <a:pt x="2463800" y="508000"/>
                  </a:lnTo>
                  <a:lnTo>
                    <a:pt x="2476500" y="495300"/>
                  </a:lnTo>
                  <a:lnTo>
                    <a:pt x="2489200" y="482600"/>
                  </a:lnTo>
                  <a:lnTo>
                    <a:pt x="2489200" y="495300"/>
                  </a:lnTo>
                  <a:lnTo>
                    <a:pt x="2501900" y="495300"/>
                  </a:lnTo>
                  <a:lnTo>
                    <a:pt x="2489200" y="520700"/>
                  </a:lnTo>
                  <a:lnTo>
                    <a:pt x="25019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14600" y="533400"/>
                  </a:lnTo>
                  <a:lnTo>
                    <a:pt x="2527300" y="533400"/>
                  </a:lnTo>
                  <a:lnTo>
                    <a:pt x="2527300" y="533400"/>
                  </a:lnTo>
                  <a:lnTo>
                    <a:pt x="2527300" y="546100"/>
                  </a:lnTo>
                  <a:lnTo>
                    <a:pt x="2527300" y="546100"/>
                  </a:lnTo>
                  <a:lnTo>
                    <a:pt x="2540000" y="546100"/>
                  </a:lnTo>
                  <a:lnTo>
                    <a:pt x="2540000" y="558800"/>
                  </a:lnTo>
                  <a:lnTo>
                    <a:pt x="2540000" y="558800"/>
                  </a:lnTo>
                  <a:lnTo>
                    <a:pt x="2527300" y="571500"/>
                  </a:lnTo>
                  <a:lnTo>
                    <a:pt x="2514600" y="558800"/>
                  </a:lnTo>
                  <a:lnTo>
                    <a:pt x="2514600" y="558800"/>
                  </a:lnTo>
                  <a:lnTo>
                    <a:pt x="2489200" y="571500"/>
                  </a:lnTo>
                  <a:lnTo>
                    <a:pt x="2451100" y="571500"/>
                  </a:lnTo>
                  <a:lnTo>
                    <a:pt x="2425700" y="558800"/>
                  </a:lnTo>
                  <a:lnTo>
                    <a:pt x="2438400" y="558800"/>
                  </a:lnTo>
                  <a:lnTo>
                    <a:pt x="2438400" y="571500"/>
                  </a:lnTo>
                  <a:lnTo>
                    <a:pt x="2438400" y="571500"/>
                  </a:lnTo>
                  <a:lnTo>
                    <a:pt x="2400300" y="558800"/>
                  </a:lnTo>
                  <a:lnTo>
                    <a:pt x="2400300" y="558800"/>
                  </a:lnTo>
                  <a:lnTo>
                    <a:pt x="2387600" y="558800"/>
                  </a:lnTo>
                  <a:lnTo>
                    <a:pt x="2387600" y="558800"/>
                  </a:lnTo>
                  <a:lnTo>
                    <a:pt x="2362200" y="596900"/>
                  </a:lnTo>
                  <a:lnTo>
                    <a:pt x="2336800" y="596900"/>
                  </a:lnTo>
                  <a:lnTo>
                    <a:pt x="2349500" y="596900"/>
                  </a:lnTo>
                  <a:lnTo>
                    <a:pt x="2349500" y="596900"/>
                  </a:lnTo>
                  <a:lnTo>
                    <a:pt x="2336800" y="584200"/>
                  </a:lnTo>
                  <a:lnTo>
                    <a:pt x="2324100" y="584200"/>
                  </a:lnTo>
                  <a:lnTo>
                    <a:pt x="2324100" y="596900"/>
                  </a:lnTo>
                  <a:lnTo>
                    <a:pt x="2336800" y="596900"/>
                  </a:lnTo>
                  <a:lnTo>
                    <a:pt x="2324100" y="596900"/>
                  </a:lnTo>
                  <a:lnTo>
                    <a:pt x="2311400" y="596900"/>
                  </a:lnTo>
                  <a:lnTo>
                    <a:pt x="2311400" y="596900"/>
                  </a:lnTo>
                  <a:lnTo>
                    <a:pt x="2336800" y="596900"/>
                  </a:lnTo>
                  <a:lnTo>
                    <a:pt x="2349500" y="609600"/>
                  </a:lnTo>
                  <a:lnTo>
                    <a:pt x="2362200" y="609600"/>
                  </a:lnTo>
                  <a:lnTo>
                    <a:pt x="2349500" y="622300"/>
                  </a:lnTo>
                  <a:lnTo>
                    <a:pt x="2324100" y="622300"/>
                  </a:lnTo>
                  <a:lnTo>
                    <a:pt x="2324100" y="635000"/>
                  </a:lnTo>
                  <a:lnTo>
                    <a:pt x="2349500" y="635000"/>
                  </a:lnTo>
                  <a:lnTo>
                    <a:pt x="2349500" y="635000"/>
                  </a:lnTo>
                  <a:lnTo>
                    <a:pt x="2362200" y="635000"/>
                  </a:lnTo>
                  <a:lnTo>
                    <a:pt x="2362200" y="635000"/>
                  </a:lnTo>
                  <a:lnTo>
                    <a:pt x="2349500" y="647700"/>
                  </a:lnTo>
                  <a:lnTo>
                    <a:pt x="2336800" y="647700"/>
                  </a:lnTo>
                  <a:lnTo>
                    <a:pt x="2349500" y="647700"/>
                  </a:lnTo>
                  <a:lnTo>
                    <a:pt x="2349500" y="647700"/>
                  </a:lnTo>
                  <a:lnTo>
                    <a:pt x="2362200" y="647700"/>
                  </a:lnTo>
                  <a:lnTo>
                    <a:pt x="2349500" y="647700"/>
                  </a:lnTo>
                  <a:lnTo>
                    <a:pt x="2349500" y="660400"/>
                  </a:lnTo>
                  <a:lnTo>
                    <a:pt x="2362200" y="660400"/>
                  </a:lnTo>
                  <a:lnTo>
                    <a:pt x="2349500" y="673100"/>
                  </a:lnTo>
                  <a:lnTo>
                    <a:pt x="2336800" y="673100"/>
                  </a:lnTo>
                  <a:lnTo>
                    <a:pt x="2336800" y="673100"/>
                  </a:lnTo>
                  <a:lnTo>
                    <a:pt x="2324100" y="685800"/>
                  </a:lnTo>
                  <a:lnTo>
                    <a:pt x="2311400" y="685800"/>
                  </a:lnTo>
                  <a:lnTo>
                    <a:pt x="2324100" y="685800"/>
                  </a:lnTo>
                  <a:lnTo>
                    <a:pt x="2324100" y="711200"/>
                  </a:lnTo>
                  <a:lnTo>
                    <a:pt x="2324100" y="723900"/>
                  </a:lnTo>
                  <a:lnTo>
                    <a:pt x="2324100" y="723900"/>
                  </a:lnTo>
                  <a:lnTo>
                    <a:pt x="2324100" y="723900"/>
                  </a:lnTo>
                  <a:lnTo>
                    <a:pt x="2324100" y="736600"/>
                  </a:lnTo>
                  <a:lnTo>
                    <a:pt x="2349500" y="736600"/>
                  </a:lnTo>
                  <a:lnTo>
                    <a:pt x="2349500" y="736600"/>
                  </a:lnTo>
                  <a:lnTo>
                    <a:pt x="2349500" y="736600"/>
                  </a:lnTo>
                  <a:lnTo>
                    <a:pt x="2336800" y="762000"/>
                  </a:lnTo>
                  <a:lnTo>
                    <a:pt x="2336800" y="762000"/>
                  </a:lnTo>
                  <a:lnTo>
                    <a:pt x="2324100" y="774700"/>
                  </a:lnTo>
                  <a:lnTo>
                    <a:pt x="2311400" y="774700"/>
                  </a:lnTo>
                  <a:lnTo>
                    <a:pt x="2311400" y="774700"/>
                  </a:lnTo>
                  <a:lnTo>
                    <a:pt x="2311400" y="774700"/>
                  </a:lnTo>
                  <a:lnTo>
                    <a:pt x="2298700" y="774700"/>
                  </a:lnTo>
                  <a:lnTo>
                    <a:pt x="2298700" y="774700"/>
                  </a:lnTo>
                  <a:lnTo>
                    <a:pt x="2273300" y="774700"/>
                  </a:lnTo>
                  <a:lnTo>
                    <a:pt x="2273300" y="787400"/>
                  </a:lnTo>
                  <a:lnTo>
                    <a:pt x="2260600" y="774700"/>
                  </a:lnTo>
                  <a:lnTo>
                    <a:pt x="2247900" y="774700"/>
                  </a:lnTo>
                  <a:lnTo>
                    <a:pt x="2247900" y="774700"/>
                  </a:lnTo>
                  <a:lnTo>
                    <a:pt x="2247900" y="774700"/>
                  </a:lnTo>
                  <a:lnTo>
                    <a:pt x="2222500" y="787400"/>
                  </a:lnTo>
                  <a:lnTo>
                    <a:pt x="2209800" y="787400"/>
                  </a:lnTo>
                  <a:lnTo>
                    <a:pt x="2197100" y="787400"/>
                  </a:lnTo>
                  <a:lnTo>
                    <a:pt x="2184400" y="787400"/>
                  </a:lnTo>
                  <a:lnTo>
                    <a:pt x="2184400" y="800100"/>
                  </a:lnTo>
                  <a:lnTo>
                    <a:pt x="2184400" y="800100"/>
                  </a:lnTo>
                  <a:lnTo>
                    <a:pt x="2184400" y="800100"/>
                  </a:lnTo>
                  <a:lnTo>
                    <a:pt x="2171700" y="800100"/>
                  </a:lnTo>
                  <a:lnTo>
                    <a:pt x="2171700" y="800100"/>
                  </a:lnTo>
                  <a:lnTo>
                    <a:pt x="2159000" y="800100"/>
                  </a:lnTo>
                  <a:lnTo>
                    <a:pt x="2159000" y="800100"/>
                  </a:lnTo>
                  <a:lnTo>
                    <a:pt x="2184400" y="838200"/>
                  </a:lnTo>
                  <a:lnTo>
                    <a:pt x="2184400" y="838200"/>
                  </a:lnTo>
                  <a:lnTo>
                    <a:pt x="2184400" y="838200"/>
                  </a:lnTo>
                  <a:lnTo>
                    <a:pt x="2209800" y="850900"/>
                  </a:lnTo>
                  <a:lnTo>
                    <a:pt x="2209800" y="850900"/>
                  </a:lnTo>
                  <a:lnTo>
                    <a:pt x="2209800" y="850900"/>
                  </a:lnTo>
                  <a:lnTo>
                    <a:pt x="2222500" y="863600"/>
                  </a:lnTo>
                  <a:lnTo>
                    <a:pt x="2222500" y="863600"/>
                  </a:lnTo>
                  <a:lnTo>
                    <a:pt x="2222500" y="863600"/>
                  </a:lnTo>
                  <a:lnTo>
                    <a:pt x="2222500" y="876300"/>
                  </a:lnTo>
                  <a:lnTo>
                    <a:pt x="2222500" y="889000"/>
                  </a:lnTo>
                  <a:lnTo>
                    <a:pt x="2222500" y="889000"/>
                  </a:lnTo>
                  <a:lnTo>
                    <a:pt x="2235200" y="889000"/>
                  </a:lnTo>
                  <a:lnTo>
                    <a:pt x="2235200" y="889000"/>
                  </a:lnTo>
                  <a:lnTo>
                    <a:pt x="2235200" y="914400"/>
                  </a:lnTo>
                  <a:lnTo>
                    <a:pt x="2235200" y="914400"/>
                  </a:lnTo>
                  <a:lnTo>
                    <a:pt x="2247900" y="914400"/>
                  </a:lnTo>
                  <a:lnTo>
                    <a:pt x="2247900" y="914400"/>
                  </a:lnTo>
                  <a:lnTo>
                    <a:pt x="2260600" y="914400"/>
                  </a:lnTo>
                  <a:lnTo>
                    <a:pt x="2247900" y="927100"/>
                  </a:lnTo>
                  <a:lnTo>
                    <a:pt x="2222500" y="927100"/>
                  </a:lnTo>
                  <a:lnTo>
                    <a:pt x="2222500" y="939800"/>
                  </a:lnTo>
                  <a:lnTo>
                    <a:pt x="2184400" y="939800"/>
                  </a:lnTo>
                  <a:lnTo>
                    <a:pt x="2184400" y="952500"/>
                  </a:lnTo>
                  <a:lnTo>
                    <a:pt x="2197100" y="952500"/>
                  </a:lnTo>
                  <a:lnTo>
                    <a:pt x="2197100" y="952500"/>
                  </a:lnTo>
                  <a:lnTo>
                    <a:pt x="2209800" y="9525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209800" y="965200"/>
                  </a:lnTo>
                  <a:lnTo>
                    <a:pt x="2209800" y="990600"/>
                  </a:lnTo>
                  <a:lnTo>
                    <a:pt x="2209800" y="990600"/>
                  </a:lnTo>
                  <a:lnTo>
                    <a:pt x="2209800" y="990600"/>
                  </a:lnTo>
                  <a:lnTo>
                    <a:pt x="2222500" y="990600"/>
                  </a:lnTo>
                  <a:lnTo>
                    <a:pt x="2222500" y="1003300"/>
                  </a:lnTo>
                  <a:lnTo>
                    <a:pt x="2209800" y="1003300"/>
                  </a:lnTo>
                  <a:lnTo>
                    <a:pt x="2197100" y="1028700"/>
                  </a:lnTo>
                  <a:lnTo>
                    <a:pt x="2197100" y="1016000"/>
                  </a:lnTo>
                  <a:lnTo>
                    <a:pt x="2184400" y="1028700"/>
                  </a:lnTo>
                  <a:lnTo>
                    <a:pt x="2171700" y="1028700"/>
                  </a:lnTo>
                  <a:lnTo>
                    <a:pt x="2159000" y="1041400"/>
                  </a:lnTo>
                  <a:lnTo>
                    <a:pt x="2146300" y="1041400"/>
                  </a:lnTo>
                  <a:lnTo>
                    <a:pt x="2159000" y="1041400"/>
                  </a:lnTo>
                  <a:lnTo>
                    <a:pt x="2159000" y="1041400"/>
                  </a:lnTo>
                  <a:lnTo>
                    <a:pt x="2171700" y="1041400"/>
                  </a:lnTo>
                  <a:lnTo>
                    <a:pt x="2171700" y="1054100"/>
                  </a:lnTo>
                  <a:lnTo>
                    <a:pt x="2159000" y="1054100"/>
                  </a:lnTo>
                  <a:lnTo>
                    <a:pt x="2146300" y="1066800"/>
                  </a:lnTo>
                  <a:lnTo>
                    <a:pt x="2159000" y="1066800"/>
                  </a:lnTo>
                  <a:lnTo>
                    <a:pt x="2159000" y="1066800"/>
                  </a:lnTo>
                  <a:lnTo>
                    <a:pt x="2146300" y="1079500"/>
                  </a:lnTo>
                  <a:lnTo>
                    <a:pt x="2146300" y="1079500"/>
                  </a:lnTo>
                  <a:lnTo>
                    <a:pt x="2133600" y="1079500"/>
                  </a:lnTo>
                  <a:lnTo>
                    <a:pt x="2120900" y="1079500"/>
                  </a:lnTo>
                  <a:lnTo>
                    <a:pt x="2108200" y="1079500"/>
                  </a:lnTo>
                  <a:lnTo>
                    <a:pt x="2095500" y="1066800"/>
                  </a:lnTo>
                  <a:lnTo>
                    <a:pt x="2095500" y="1054100"/>
                  </a:lnTo>
                  <a:lnTo>
                    <a:pt x="2082800" y="1054100"/>
                  </a:lnTo>
                  <a:lnTo>
                    <a:pt x="2070100" y="1054100"/>
                  </a:lnTo>
                  <a:lnTo>
                    <a:pt x="2070100" y="1054100"/>
                  </a:lnTo>
                  <a:lnTo>
                    <a:pt x="2057400" y="1054100"/>
                  </a:lnTo>
                  <a:lnTo>
                    <a:pt x="2057400" y="1054100"/>
                  </a:lnTo>
                  <a:lnTo>
                    <a:pt x="2057400" y="1054100"/>
                  </a:lnTo>
                  <a:lnTo>
                    <a:pt x="2044700" y="1054100"/>
                  </a:lnTo>
                  <a:lnTo>
                    <a:pt x="2019300" y="1066800"/>
                  </a:lnTo>
                  <a:lnTo>
                    <a:pt x="2019300" y="1066800"/>
                  </a:lnTo>
                  <a:lnTo>
                    <a:pt x="1993900" y="1079500"/>
                  </a:lnTo>
                  <a:lnTo>
                    <a:pt x="1981200" y="1079500"/>
                  </a:lnTo>
                  <a:lnTo>
                    <a:pt x="1981200" y="1066800"/>
                  </a:lnTo>
                  <a:lnTo>
                    <a:pt x="1968500" y="1079500"/>
                  </a:lnTo>
                  <a:lnTo>
                    <a:pt x="1955800" y="1079500"/>
                  </a:lnTo>
                  <a:lnTo>
                    <a:pt x="1968500" y="1066800"/>
                  </a:lnTo>
                  <a:lnTo>
                    <a:pt x="1955800" y="1066800"/>
                  </a:lnTo>
                  <a:lnTo>
                    <a:pt x="1955800" y="1079500"/>
                  </a:lnTo>
                  <a:lnTo>
                    <a:pt x="1943100" y="1079500"/>
                  </a:lnTo>
                  <a:lnTo>
                    <a:pt x="1943100" y="1079500"/>
                  </a:lnTo>
                  <a:lnTo>
                    <a:pt x="1930400" y="1079500"/>
                  </a:lnTo>
                  <a:lnTo>
                    <a:pt x="1930400" y="1079500"/>
                  </a:lnTo>
                  <a:lnTo>
                    <a:pt x="1930400" y="1079500"/>
                  </a:lnTo>
                  <a:lnTo>
                    <a:pt x="1930400" y="1092200"/>
                  </a:lnTo>
                  <a:lnTo>
                    <a:pt x="1943100" y="1092200"/>
                  </a:lnTo>
                  <a:lnTo>
                    <a:pt x="1943100" y="1092200"/>
                  </a:lnTo>
                  <a:lnTo>
                    <a:pt x="1955800" y="1092200"/>
                  </a:lnTo>
                  <a:lnTo>
                    <a:pt x="1943100" y="1092200"/>
                  </a:lnTo>
                  <a:lnTo>
                    <a:pt x="1943100" y="1092200"/>
                  </a:lnTo>
                  <a:lnTo>
                    <a:pt x="1943100" y="1104900"/>
                  </a:lnTo>
                  <a:lnTo>
                    <a:pt x="1955800" y="1104900"/>
                  </a:lnTo>
                  <a:lnTo>
                    <a:pt x="1943100" y="1104900"/>
                  </a:lnTo>
                  <a:lnTo>
                    <a:pt x="1943100" y="1117600"/>
                  </a:lnTo>
                  <a:lnTo>
                    <a:pt x="1930400" y="1117600"/>
                  </a:lnTo>
                  <a:lnTo>
                    <a:pt x="1930400" y="1117600"/>
                  </a:lnTo>
                  <a:lnTo>
                    <a:pt x="1917700" y="1117600"/>
                  </a:lnTo>
                  <a:lnTo>
                    <a:pt x="1905000" y="1117600"/>
                  </a:lnTo>
                  <a:lnTo>
                    <a:pt x="1905000" y="1117600"/>
                  </a:lnTo>
                  <a:lnTo>
                    <a:pt x="1905000" y="1130300"/>
                  </a:lnTo>
                  <a:lnTo>
                    <a:pt x="1905000" y="1130300"/>
                  </a:lnTo>
                  <a:lnTo>
                    <a:pt x="1905000" y="1130300"/>
                  </a:lnTo>
                  <a:lnTo>
                    <a:pt x="1905000" y="1143000"/>
                  </a:lnTo>
                  <a:lnTo>
                    <a:pt x="1879600" y="1130300"/>
                  </a:lnTo>
                  <a:lnTo>
                    <a:pt x="1879600" y="1130300"/>
                  </a:lnTo>
                  <a:lnTo>
                    <a:pt x="1879600" y="1130300"/>
                  </a:lnTo>
                  <a:lnTo>
                    <a:pt x="1879600" y="1143000"/>
                  </a:lnTo>
                  <a:lnTo>
                    <a:pt x="1892300" y="1143000"/>
                  </a:lnTo>
                  <a:lnTo>
                    <a:pt x="1892300" y="1155700"/>
                  </a:lnTo>
                  <a:lnTo>
                    <a:pt x="1905000" y="1155700"/>
                  </a:lnTo>
                  <a:lnTo>
                    <a:pt x="1917700" y="1155700"/>
                  </a:lnTo>
                  <a:lnTo>
                    <a:pt x="1930400" y="1168400"/>
                  </a:lnTo>
                  <a:lnTo>
                    <a:pt x="1917700" y="1168400"/>
                  </a:lnTo>
                  <a:lnTo>
                    <a:pt x="1905000" y="1168400"/>
                  </a:lnTo>
                  <a:lnTo>
                    <a:pt x="1905000" y="1168400"/>
                  </a:lnTo>
                  <a:lnTo>
                    <a:pt x="1892300" y="1168400"/>
                  </a:lnTo>
                  <a:lnTo>
                    <a:pt x="1879600" y="1155700"/>
                  </a:lnTo>
                  <a:lnTo>
                    <a:pt x="1879600" y="1155700"/>
                  </a:lnTo>
                  <a:lnTo>
                    <a:pt x="1866900" y="1155700"/>
                  </a:lnTo>
                  <a:lnTo>
                    <a:pt x="1866900" y="1155700"/>
                  </a:lnTo>
                  <a:lnTo>
                    <a:pt x="1854200" y="1155700"/>
                  </a:lnTo>
                  <a:lnTo>
                    <a:pt x="1854200" y="1155700"/>
                  </a:lnTo>
                  <a:lnTo>
                    <a:pt x="1841500" y="1155700"/>
                  </a:lnTo>
                  <a:lnTo>
                    <a:pt x="1841500" y="1155700"/>
                  </a:lnTo>
                  <a:lnTo>
                    <a:pt x="1803400" y="1168400"/>
                  </a:lnTo>
                  <a:lnTo>
                    <a:pt x="1803400" y="1168400"/>
                  </a:lnTo>
                  <a:lnTo>
                    <a:pt x="1803400" y="1168400"/>
                  </a:lnTo>
                  <a:lnTo>
                    <a:pt x="1790700" y="1168400"/>
                  </a:lnTo>
                  <a:lnTo>
                    <a:pt x="1778000" y="1155700"/>
                  </a:lnTo>
                  <a:lnTo>
                    <a:pt x="1790700" y="1155700"/>
                  </a:lnTo>
                  <a:lnTo>
                    <a:pt x="1765300" y="1155700"/>
                  </a:lnTo>
                  <a:lnTo>
                    <a:pt x="1765300" y="1155700"/>
                  </a:lnTo>
                  <a:lnTo>
                    <a:pt x="1765300" y="1143000"/>
                  </a:lnTo>
                  <a:lnTo>
                    <a:pt x="1765300" y="1143000"/>
                  </a:lnTo>
                  <a:lnTo>
                    <a:pt x="1752600" y="1143000"/>
                  </a:lnTo>
                  <a:lnTo>
                    <a:pt x="1752600" y="1143000"/>
                  </a:lnTo>
                  <a:lnTo>
                    <a:pt x="1739900" y="1143000"/>
                  </a:lnTo>
                  <a:lnTo>
                    <a:pt x="1739900" y="1143000"/>
                  </a:lnTo>
                  <a:lnTo>
                    <a:pt x="1739900" y="1143000"/>
                  </a:lnTo>
                  <a:lnTo>
                    <a:pt x="1739900" y="1155700"/>
                  </a:lnTo>
                  <a:lnTo>
                    <a:pt x="1739900" y="1155700"/>
                  </a:lnTo>
                  <a:lnTo>
                    <a:pt x="1701800" y="1155700"/>
                  </a:lnTo>
                  <a:lnTo>
                    <a:pt x="1689100" y="1143000"/>
                  </a:lnTo>
                  <a:lnTo>
                    <a:pt x="1689100" y="1143000"/>
                  </a:lnTo>
                  <a:lnTo>
                    <a:pt x="1689100" y="1168400"/>
                  </a:lnTo>
                  <a:lnTo>
                    <a:pt x="1676400" y="1181100"/>
                  </a:lnTo>
                  <a:lnTo>
                    <a:pt x="1663700" y="1181100"/>
                  </a:lnTo>
                  <a:lnTo>
                    <a:pt x="1663700" y="1181100"/>
                  </a:lnTo>
                  <a:lnTo>
                    <a:pt x="1651000" y="1181100"/>
                  </a:lnTo>
                  <a:lnTo>
                    <a:pt x="1638300" y="1181100"/>
                  </a:lnTo>
                  <a:lnTo>
                    <a:pt x="1638300" y="1181100"/>
                  </a:lnTo>
                  <a:lnTo>
                    <a:pt x="1638300" y="1181100"/>
                  </a:lnTo>
                  <a:lnTo>
                    <a:pt x="1612900" y="1181100"/>
                  </a:lnTo>
                  <a:lnTo>
                    <a:pt x="1612900" y="1181100"/>
                  </a:lnTo>
                  <a:lnTo>
                    <a:pt x="1587500" y="1168400"/>
                  </a:lnTo>
                  <a:lnTo>
                    <a:pt x="1587500" y="1168400"/>
                  </a:lnTo>
                  <a:lnTo>
                    <a:pt x="1574800" y="1168400"/>
                  </a:lnTo>
                  <a:lnTo>
                    <a:pt x="1574800" y="1181100"/>
                  </a:lnTo>
                  <a:lnTo>
                    <a:pt x="1549400" y="1193800"/>
                  </a:lnTo>
                  <a:lnTo>
                    <a:pt x="1536700" y="1193800"/>
                  </a:lnTo>
                  <a:lnTo>
                    <a:pt x="1536700" y="1181100"/>
                  </a:lnTo>
                  <a:lnTo>
                    <a:pt x="1524000" y="1181100"/>
                  </a:lnTo>
                  <a:lnTo>
                    <a:pt x="1511300" y="1193800"/>
                  </a:lnTo>
                  <a:lnTo>
                    <a:pt x="1473200" y="1181100"/>
                  </a:lnTo>
                  <a:lnTo>
                    <a:pt x="1447800" y="1181100"/>
                  </a:lnTo>
                  <a:lnTo>
                    <a:pt x="1435100" y="1181100"/>
                  </a:lnTo>
                  <a:lnTo>
                    <a:pt x="1422400" y="1181100"/>
                  </a:lnTo>
                  <a:lnTo>
                    <a:pt x="1371600" y="1168400"/>
                  </a:lnTo>
                  <a:lnTo>
                    <a:pt x="1371600" y="1155700"/>
                  </a:lnTo>
                  <a:lnTo>
                    <a:pt x="1384300" y="1155700"/>
                  </a:lnTo>
                  <a:lnTo>
                    <a:pt x="1397000" y="1130300"/>
                  </a:lnTo>
                  <a:lnTo>
                    <a:pt x="1384300" y="1130300"/>
                  </a:lnTo>
                  <a:lnTo>
                    <a:pt x="1384300" y="1130300"/>
                  </a:lnTo>
                  <a:lnTo>
                    <a:pt x="1371600" y="1130300"/>
                  </a:lnTo>
                  <a:lnTo>
                    <a:pt x="1371600" y="1130300"/>
                  </a:lnTo>
                  <a:lnTo>
                    <a:pt x="1358900" y="1130300"/>
                  </a:lnTo>
                  <a:lnTo>
                    <a:pt x="1346200" y="1130300"/>
                  </a:lnTo>
                  <a:lnTo>
                    <a:pt x="1358900" y="1117600"/>
                  </a:lnTo>
                  <a:lnTo>
                    <a:pt x="1371600" y="1117600"/>
                  </a:lnTo>
                  <a:lnTo>
                    <a:pt x="1371600" y="1117600"/>
                  </a:lnTo>
                  <a:lnTo>
                    <a:pt x="1346200" y="1117600"/>
                  </a:lnTo>
                  <a:lnTo>
                    <a:pt x="1346200" y="1104900"/>
                  </a:lnTo>
                  <a:lnTo>
                    <a:pt x="1333500" y="1104900"/>
                  </a:lnTo>
                  <a:lnTo>
                    <a:pt x="1333500" y="11049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58900" y="1079500"/>
                  </a:lnTo>
                  <a:lnTo>
                    <a:pt x="1358900" y="1079500"/>
                  </a:lnTo>
                  <a:lnTo>
                    <a:pt x="1371600" y="1066800"/>
                  </a:lnTo>
                  <a:lnTo>
                    <a:pt x="1371600" y="1066800"/>
                  </a:lnTo>
                  <a:lnTo>
                    <a:pt x="1371600" y="1066800"/>
                  </a:lnTo>
                  <a:lnTo>
                    <a:pt x="1371600" y="1054100"/>
                  </a:lnTo>
                  <a:lnTo>
                    <a:pt x="1384300" y="1054100"/>
                  </a:lnTo>
                  <a:lnTo>
                    <a:pt x="1397000" y="1041400"/>
                  </a:lnTo>
                  <a:lnTo>
                    <a:pt x="1409700" y="1041400"/>
                  </a:lnTo>
                  <a:lnTo>
                    <a:pt x="1409700" y="1041400"/>
                  </a:lnTo>
                  <a:lnTo>
                    <a:pt x="1409700" y="1041400"/>
                  </a:lnTo>
                  <a:lnTo>
                    <a:pt x="1409700" y="1028700"/>
                  </a:lnTo>
                  <a:lnTo>
                    <a:pt x="1422400" y="1028700"/>
                  </a:lnTo>
                  <a:lnTo>
                    <a:pt x="1435100" y="1028700"/>
                  </a:lnTo>
                  <a:lnTo>
                    <a:pt x="1447800" y="1028700"/>
                  </a:lnTo>
                  <a:lnTo>
                    <a:pt x="1447800" y="1028700"/>
                  </a:lnTo>
                  <a:lnTo>
                    <a:pt x="1422400" y="1016000"/>
                  </a:lnTo>
                  <a:lnTo>
                    <a:pt x="1409700" y="1016000"/>
                  </a:lnTo>
                  <a:lnTo>
                    <a:pt x="1397000" y="1016000"/>
                  </a:lnTo>
                  <a:lnTo>
                    <a:pt x="1397000" y="1003300"/>
                  </a:lnTo>
                  <a:lnTo>
                    <a:pt x="1397000" y="1003300"/>
                  </a:lnTo>
                  <a:lnTo>
                    <a:pt x="1409700" y="1003300"/>
                  </a:lnTo>
                  <a:lnTo>
                    <a:pt x="1384300" y="1003300"/>
                  </a:lnTo>
                  <a:lnTo>
                    <a:pt x="1371600" y="990600"/>
                  </a:lnTo>
                  <a:lnTo>
                    <a:pt x="1358900" y="990600"/>
                  </a:lnTo>
                  <a:lnTo>
                    <a:pt x="1358900" y="990600"/>
                  </a:lnTo>
                  <a:lnTo>
                    <a:pt x="1346200" y="990600"/>
                  </a:lnTo>
                  <a:lnTo>
                    <a:pt x="1358900" y="990600"/>
                  </a:lnTo>
                  <a:lnTo>
                    <a:pt x="1346200" y="977900"/>
                  </a:lnTo>
                  <a:lnTo>
                    <a:pt x="1333500" y="965200"/>
                  </a:lnTo>
                  <a:lnTo>
                    <a:pt x="1320800" y="965200"/>
                  </a:lnTo>
                  <a:lnTo>
                    <a:pt x="1320800" y="977900"/>
                  </a:lnTo>
                  <a:lnTo>
                    <a:pt x="1320800" y="977900"/>
                  </a:lnTo>
                  <a:lnTo>
                    <a:pt x="1308100" y="977900"/>
                  </a:lnTo>
                  <a:lnTo>
                    <a:pt x="1295400" y="977900"/>
                  </a:lnTo>
                  <a:lnTo>
                    <a:pt x="1295400" y="990600"/>
                  </a:lnTo>
                  <a:lnTo>
                    <a:pt x="1282700" y="990600"/>
                  </a:lnTo>
                  <a:lnTo>
                    <a:pt x="1282700" y="990600"/>
                  </a:lnTo>
                  <a:lnTo>
                    <a:pt x="1282700" y="990600"/>
                  </a:lnTo>
                  <a:lnTo>
                    <a:pt x="1282700" y="1003300"/>
                  </a:lnTo>
                  <a:lnTo>
                    <a:pt x="1257300" y="1003300"/>
                  </a:lnTo>
                  <a:lnTo>
                    <a:pt x="1257300" y="1016000"/>
                  </a:lnTo>
                  <a:lnTo>
                    <a:pt x="1244600" y="1003300"/>
                  </a:lnTo>
                  <a:lnTo>
                    <a:pt x="1244600" y="1016000"/>
                  </a:lnTo>
                  <a:lnTo>
                    <a:pt x="1244600" y="1016000"/>
                  </a:lnTo>
                  <a:lnTo>
                    <a:pt x="1231900" y="1016000"/>
                  </a:lnTo>
                  <a:lnTo>
                    <a:pt x="1219200" y="1016000"/>
                  </a:lnTo>
                  <a:lnTo>
                    <a:pt x="1219200" y="1028700"/>
                  </a:lnTo>
                  <a:lnTo>
                    <a:pt x="1206500" y="1028700"/>
                  </a:lnTo>
                  <a:lnTo>
                    <a:pt x="1206500" y="1028700"/>
                  </a:lnTo>
                  <a:lnTo>
                    <a:pt x="1206500" y="1028700"/>
                  </a:lnTo>
                  <a:lnTo>
                    <a:pt x="1193800" y="1041400"/>
                  </a:lnTo>
                  <a:lnTo>
                    <a:pt x="1193800" y="1041400"/>
                  </a:lnTo>
                  <a:lnTo>
                    <a:pt x="1181100" y="1041400"/>
                  </a:lnTo>
                  <a:lnTo>
                    <a:pt x="1168400" y="1041400"/>
                  </a:lnTo>
                  <a:lnTo>
                    <a:pt x="1168400" y="1054100"/>
                  </a:lnTo>
                  <a:lnTo>
                    <a:pt x="1168400" y="1054100"/>
                  </a:lnTo>
                  <a:lnTo>
                    <a:pt x="1168400" y="1054100"/>
                  </a:lnTo>
                  <a:lnTo>
                    <a:pt x="1155700" y="1066800"/>
                  </a:lnTo>
                  <a:lnTo>
                    <a:pt x="1155700" y="1066800"/>
                  </a:lnTo>
                  <a:lnTo>
                    <a:pt x="1143000" y="1054100"/>
                  </a:lnTo>
                  <a:lnTo>
                    <a:pt x="1143000" y="1054100"/>
                  </a:lnTo>
                  <a:lnTo>
                    <a:pt x="1130300" y="1066800"/>
                  </a:lnTo>
                  <a:lnTo>
                    <a:pt x="1092200" y="1066800"/>
                  </a:lnTo>
                  <a:lnTo>
                    <a:pt x="1092200" y="1066800"/>
                  </a:lnTo>
                  <a:lnTo>
                    <a:pt x="1066800" y="1066800"/>
                  </a:lnTo>
                  <a:lnTo>
                    <a:pt x="1054100" y="1066800"/>
                  </a:lnTo>
                  <a:lnTo>
                    <a:pt x="1054100" y="1066800"/>
                  </a:lnTo>
                  <a:lnTo>
                    <a:pt x="1041400" y="1054100"/>
                  </a:lnTo>
                  <a:lnTo>
                    <a:pt x="1028700" y="1054100"/>
                  </a:lnTo>
                  <a:lnTo>
                    <a:pt x="1028700" y="1054100"/>
                  </a:lnTo>
                  <a:lnTo>
                    <a:pt x="1041400" y="1054100"/>
                  </a:lnTo>
                  <a:lnTo>
                    <a:pt x="1016000" y="1054100"/>
                  </a:lnTo>
                  <a:lnTo>
                    <a:pt x="1003300" y="1054100"/>
                  </a:lnTo>
                  <a:lnTo>
                    <a:pt x="1016000" y="1054100"/>
                  </a:lnTo>
                  <a:lnTo>
                    <a:pt x="1003300" y="1054100"/>
                  </a:lnTo>
                  <a:lnTo>
                    <a:pt x="1003300" y="1054100"/>
                  </a:lnTo>
                  <a:lnTo>
                    <a:pt x="990600" y="1054100"/>
                  </a:lnTo>
                  <a:lnTo>
                    <a:pt x="990600" y="1054100"/>
                  </a:lnTo>
                  <a:lnTo>
                    <a:pt x="977900" y="1054100"/>
                  </a:lnTo>
                  <a:lnTo>
                    <a:pt x="990600" y="1041400"/>
                  </a:lnTo>
                  <a:lnTo>
                    <a:pt x="990600" y="1041400"/>
                  </a:lnTo>
                  <a:lnTo>
                    <a:pt x="990600" y="1041400"/>
                  </a:lnTo>
                  <a:lnTo>
                    <a:pt x="990600" y="1028700"/>
                  </a:lnTo>
                  <a:lnTo>
                    <a:pt x="965200" y="1041400"/>
                  </a:lnTo>
                  <a:lnTo>
                    <a:pt x="952500" y="1028700"/>
                  </a:lnTo>
                  <a:lnTo>
                    <a:pt x="952500" y="1028700"/>
                  </a:lnTo>
                  <a:lnTo>
                    <a:pt x="939800" y="1028700"/>
                  </a:lnTo>
                  <a:lnTo>
                    <a:pt x="927100" y="1028700"/>
                  </a:lnTo>
                  <a:lnTo>
                    <a:pt x="914400" y="1028700"/>
                  </a:lnTo>
                  <a:lnTo>
                    <a:pt x="914400" y="1041400"/>
                  </a:lnTo>
                  <a:lnTo>
                    <a:pt x="889000" y="1041400"/>
                  </a:lnTo>
                  <a:lnTo>
                    <a:pt x="889000" y="1041400"/>
                  </a:lnTo>
                  <a:lnTo>
                    <a:pt x="876300" y="1041400"/>
                  </a:lnTo>
                  <a:lnTo>
                    <a:pt x="876300" y="1041400"/>
                  </a:lnTo>
                  <a:lnTo>
                    <a:pt x="863600" y="1041400"/>
                  </a:lnTo>
                  <a:lnTo>
                    <a:pt x="863600" y="1054100"/>
                  </a:lnTo>
                  <a:lnTo>
                    <a:pt x="825500" y="1041400"/>
                  </a:lnTo>
                  <a:lnTo>
                    <a:pt x="800100" y="1041400"/>
                  </a:lnTo>
                  <a:lnTo>
                    <a:pt x="774700" y="1041400"/>
                  </a:lnTo>
                  <a:lnTo>
                    <a:pt x="774700" y="1041400"/>
                  </a:lnTo>
                  <a:lnTo>
                    <a:pt x="762000" y="1028700"/>
                  </a:lnTo>
                  <a:lnTo>
                    <a:pt x="762000" y="1028700"/>
                  </a:lnTo>
                  <a:lnTo>
                    <a:pt x="762000" y="1028700"/>
                  </a:lnTo>
                  <a:lnTo>
                    <a:pt x="774700" y="1016000"/>
                  </a:lnTo>
                  <a:lnTo>
                    <a:pt x="762000" y="1003300"/>
                  </a:lnTo>
                  <a:lnTo>
                    <a:pt x="762000" y="1003300"/>
                  </a:lnTo>
                  <a:lnTo>
                    <a:pt x="774700" y="1003300"/>
                  </a:lnTo>
                  <a:lnTo>
                    <a:pt x="762000" y="990600"/>
                  </a:lnTo>
                  <a:lnTo>
                    <a:pt x="762000" y="977900"/>
                  </a:lnTo>
                  <a:lnTo>
                    <a:pt x="762000" y="977900"/>
                  </a:lnTo>
                  <a:lnTo>
                    <a:pt x="762000" y="977900"/>
                  </a:lnTo>
                  <a:lnTo>
                    <a:pt x="749300" y="965200"/>
                  </a:lnTo>
                  <a:lnTo>
                    <a:pt x="749300" y="965200"/>
                  </a:lnTo>
                  <a:lnTo>
                    <a:pt x="749300" y="952500"/>
                  </a:lnTo>
                  <a:lnTo>
                    <a:pt x="749300" y="952500"/>
                  </a:lnTo>
                  <a:lnTo>
                    <a:pt x="723900" y="952500"/>
                  </a:lnTo>
                  <a:lnTo>
                    <a:pt x="711200" y="965200"/>
                  </a:lnTo>
                  <a:lnTo>
                    <a:pt x="711200" y="965200"/>
                  </a:lnTo>
                  <a:lnTo>
                    <a:pt x="711200" y="965200"/>
                  </a:lnTo>
                  <a:lnTo>
                    <a:pt x="698500" y="965200"/>
                  </a:lnTo>
                  <a:lnTo>
                    <a:pt x="698500" y="977900"/>
                  </a:lnTo>
                  <a:lnTo>
                    <a:pt x="685800" y="977900"/>
                  </a:lnTo>
                  <a:lnTo>
                    <a:pt x="673100" y="990600"/>
                  </a:lnTo>
                  <a:lnTo>
                    <a:pt x="673100" y="977900"/>
                  </a:lnTo>
                  <a:lnTo>
                    <a:pt x="673100" y="990600"/>
                  </a:lnTo>
                  <a:lnTo>
                    <a:pt x="660400" y="990600"/>
                  </a:lnTo>
                  <a:lnTo>
                    <a:pt x="660400" y="990600"/>
                  </a:lnTo>
                  <a:lnTo>
                    <a:pt x="647700" y="1003300"/>
                  </a:lnTo>
                  <a:lnTo>
                    <a:pt x="635000" y="1003300"/>
                  </a:lnTo>
                  <a:lnTo>
                    <a:pt x="635000" y="1003300"/>
                  </a:lnTo>
                  <a:lnTo>
                    <a:pt x="584200" y="990600"/>
                  </a:lnTo>
                  <a:lnTo>
                    <a:pt x="584200" y="990600"/>
                  </a:lnTo>
                  <a:lnTo>
                    <a:pt x="508000" y="990600"/>
                  </a:lnTo>
                  <a:lnTo>
                    <a:pt x="495300" y="977900"/>
                  </a:lnTo>
                  <a:lnTo>
                    <a:pt x="482600" y="965200"/>
                  </a:lnTo>
                  <a:lnTo>
                    <a:pt x="469900" y="977900"/>
                  </a:lnTo>
                  <a:lnTo>
                    <a:pt x="419100" y="977900"/>
                  </a:lnTo>
                  <a:lnTo>
                    <a:pt x="419100" y="977900"/>
                  </a:lnTo>
                  <a:lnTo>
                    <a:pt x="406400" y="977900"/>
                  </a:lnTo>
                  <a:lnTo>
                    <a:pt x="406400" y="977900"/>
                  </a:lnTo>
                  <a:lnTo>
                    <a:pt x="406400" y="977900"/>
                  </a:lnTo>
                  <a:lnTo>
                    <a:pt x="355600" y="965200"/>
                  </a:lnTo>
                  <a:lnTo>
                    <a:pt x="342900" y="965200"/>
                  </a:lnTo>
                  <a:lnTo>
                    <a:pt x="304800" y="965200"/>
                  </a:lnTo>
                  <a:lnTo>
                    <a:pt x="292100" y="965200"/>
                  </a:lnTo>
                  <a:lnTo>
                    <a:pt x="279400" y="965200"/>
                  </a:lnTo>
                  <a:lnTo>
                    <a:pt x="266700" y="952500"/>
                  </a:lnTo>
                  <a:lnTo>
                    <a:pt x="266700" y="952500"/>
                  </a:lnTo>
                  <a:lnTo>
                    <a:pt x="254000" y="939800"/>
                  </a:lnTo>
                  <a:lnTo>
                    <a:pt x="241300" y="939800"/>
                  </a:lnTo>
                  <a:lnTo>
                    <a:pt x="241300" y="939800"/>
                  </a:lnTo>
                  <a:lnTo>
                    <a:pt x="228600" y="939800"/>
                  </a:lnTo>
                  <a:lnTo>
                    <a:pt x="228600" y="939800"/>
                  </a:lnTo>
                  <a:lnTo>
                    <a:pt x="215900" y="939800"/>
                  </a:lnTo>
                  <a:lnTo>
                    <a:pt x="228600" y="927100"/>
                  </a:lnTo>
                  <a:lnTo>
                    <a:pt x="215900" y="914400"/>
                  </a:lnTo>
                  <a:lnTo>
                    <a:pt x="215900" y="914400"/>
                  </a:lnTo>
                  <a:lnTo>
                    <a:pt x="190500" y="914400"/>
                  </a:lnTo>
                  <a:lnTo>
                    <a:pt x="190500" y="901700"/>
                  </a:lnTo>
                  <a:lnTo>
                    <a:pt x="165100" y="901700"/>
                  </a:lnTo>
                  <a:lnTo>
                    <a:pt x="165100" y="901700"/>
                  </a:lnTo>
                  <a:lnTo>
                    <a:pt x="152400" y="901700"/>
                  </a:lnTo>
                  <a:lnTo>
                    <a:pt x="152400" y="901700"/>
                  </a:lnTo>
                  <a:lnTo>
                    <a:pt x="152400" y="901700"/>
                  </a:lnTo>
                  <a:lnTo>
                    <a:pt x="152400" y="889000"/>
                  </a:lnTo>
                  <a:lnTo>
                    <a:pt x="139700" y="889000"/>
                  </a:lnTo>
                  <a:lnTo>
                    <a:pt x="139700" y="889000"/>
                  </a:lnTo>
                  <a:lnTo>
                    <a:pt x="127000" y="876300"/>
                  </a:lnTo>
                  <a:lnTo>
                    <a:pt x="127000" y="876300"/>
                  </a:lnTo>
                  <a:lnTo>
                    <a:pt x="114300" y="876300"/>
                  </a:lnTo>
                  <a:lnTo>
                    <a:pt x="114300" y="863600"/>
                  </a:lnTo>
                  <a:lnTo>
                    <a:pt x="101600" y="863600"/>
                  </a:lnTo>
                  <a:lnTo>
                    <a:pt x="114300" y="863600"/>
                  </a:lnTo>
                  <a:lnTo>
                    <a:pt x="101600" y="863600"/>
                  </a:lnTo>
                  <a:lnTo>
                    <a:pt x="101600" y="863600"/>
                  </a:lnTo>
                  <a:lnTo>
                    <a:pt x="88900" y="863600"/>
                  </a:lnTo>
                  <a:lnTo>
                    <a:pt x="88900" y="850900"/>
                  </a:lnTo>
                  <a:lnTo>
                    <a:pt x="76200" y="850900"/>
                  </a:lnTo>
                  <a:lnTo>
                    <a:pt x="76200" y="850900"/>
                  </a:lnTo>
                  <a:lnTo>
                    <a:pt x="63500" y="850900"/>
                  </a:lnTo>
                  <a:lnTo>
                    <a:pt x="63500" y="850900"/>
                  </a:lnTo>
                  <a:lnTo>
                    <a:pt x="63500" y="825500"/>
                  </a:lnTo>
                  <a:lnTo>
                    <a:pt x="76200" y="825500"/>
                  </a:lnTo>
                  <a:lnTo>
                    <a:pt x="88900" y="825500"/>
                  </a:lnTo>
                  <a:lnTo>
                    <a:pt x="114300" y="825500"/>
                  </a:lnTo>
                  <a:lnTo>
                    <a:pt x="127000" y="812800"/>
                  </a:lnTo>
                  <a:lnTo>
                    <a:pt x="127000" y="812800"/>
                  </a:lnTo>
                  <a:lnTo>
                    <a:pt x="139700" y="812800"/>
                  </a:lnTo>
                  <a:lnTo>
                    <a:pt x="152400" y="825500"/>
                  </a:lnTo>
                  <a:lnTo>
                    <a:pt x="152400" y="812800"/>
                  </a:lnTo>
                  <a:lnTo>
                    <a:pt x="152400" y="812800"/>
                  </a:lnTo>
                  <a:lnTo>
                    <a:pt x="165100" y="812800"/>
                  </a:lnTo>
                  <a:lnTo>
                    <a:pt x="177800" y="812800"/>
                  </a:lnTo>
                  <a:lnTo>
                    <a:pt x="177800" y="800100"/>
                  </a:lnTo>
                  <a:lnTo>
                    <a:pt x="190500" y="800100"/>
                  </a:lnTo>
                  <a:lnTo>
                    <a:pt x="190500" y="800100"/>
                  </a:lnTo>
                  <a:lnTo>
                    <a:pt x="203200" y="800100"/>
                  </a:lnTo>
                  <a:lnTo>
                    <a:pt x="203200" y="787400"/>
                  </a:lnTo>
                  <a:lnTo>
                    <a:pt x="215900" y="787400"/>
                  </a:lnTo>
                  <a:lnTo>
                    <a:pt x="215900" y="787400"/>
                  </a:lnTo>
                  <a:lnTo>
                    <a:pt x="228600" y="787400"/>
                  </a:lnTo>
                  <a:lnTo>
                    <a:pt x="241300" y="787400"/>
                  </a:lnTo>
                  <a:lnTo>
                    <a:pt x="241300" y="787400"/>
                  </a:lnTo>
                  <a:lnTo>
                    <a:pt x="241300" y="800100"/>
                  </a:lnTo>
                  <a:lnTo>
                    <a:pt x="2667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79400" y="812800"/>
                  </a:lnTo>
                  <a:lnTo>
                    <a:pt x="292100" y="812800"/>
                  </a:lnTo>
                  <a:lnTo>
                    <a:pt x="292100" y="800100"/>
                  </a:lnTo>
                  <a:lnTo>
                    <a:pt x="292100" y="800100"/>
                  </a:lnTo>
                  <a:lnTo>
                    <a:pt x="304800" y="800100"/>
                  </a:lnTo>
                  <a:lnTo>
                    <a:pt x="304800" y="800100"/>
                  </a:lnTo>
                  <a:lnTo>
                    <a:pt x="317500" y="800100"/>
                  </a:lnTo>
                  <a:lnTo>
                    <a:pt x="317500" y="787400"/>
                  </a:lnTo>
                  <a:lnTo>
                    <a:pt x="330200" y="787400"/>
                  </a:lnTo>
                  <a:lnTo>
                    <a:pt x="330200" y="787400"/>
                  </a:lnTo>
                  <a:lnTo>
                    <a:pt x="330200" y="787400"/>
                  </a:lnTo>
                  <a:lnTo>
                    <a:pt x="317500" y="774700"/>
                  </a:lnTo>
                  <a:lnTo>
                    <a:pt x="292100" y="774700"/>
                  </a:lnTo>
                  <a:lnTo>
                    <a:pt x="2921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54000" y="774700"/>
                  </a:lnTo>
                  <a:lnTo>
                    <a:pt x="254000" y="762000"/>
                  </a:lnTo>
                  <a:lnTo>
                    <a:pt x="228600" y="749300"/>
                  </a:lnTo>
                  <a:lnTo>
                    <a:pt x="241300" y="749300"/>
                  </a:lnTo>
                  <a:lnTo>
                    <a:pt x="215900" y="749300"/>
                  </a:lnTo>
                  <a:lnTo>
                    <a:pt x="215900" y="736600"/>
                  </a:lnTo>
                  <a:lnTo>
                    <a:pt x="215900" y="736600"/>
                  </a:lnTo>
                  <a:lnTo>
                    <a:pt x="190500" y="736600"/>
                  </a:lnTo>
                  <a:lnTo>
                    <a:pt x="190500" y="736600"/>
                  </a:lnTo>
                  <a:lnTo>
                    <a:pt x="203200" y="711200"/>
                  </a:lnTo>
                  <a:lnTo>
                    <a:pt x="203200" y="711200"/>
                  </a:lnTo>
                  <a:lnTo>
                    <a:pt x="215900" y="698500"/>
                  </a:lnTo>
                  <a:lnTo>
                    <a:pt x="215900" y="698500"/>
                  </a:lnTo>
                  <a:lnTo>
                    <a:pt x="228600" y="698500"/>
                  </a:lnTo>
                  <a:lnTo>
                    <a:pt x="241300" y="698500"/>
                  </a:lnTo>
                  <a:lnTo>
                    <a:pt x="241300" y="685800"/>
                  </a:lnTo>
                  <a:lnTo>
                    <a:pt x="241300" y="685800"/>
                  </a:lnTo>
                  <a:lnTo>
                    <a:pt x="241300" y="673100"/>
                  </a:lnTo>
                  <a:lnTo>
                    <a:pt x="254000" y="673100"/>
                  </a:lnTo>
                  <a:lnTo>
                    <a:pt x="266700" y="660400"/>
                  </a:lnTo>
                  <a:lnTo>
                    <a:pt x="292100" y="673100"/>
                  </a:lnTo>
                  <a:lnTo>
                    <a:pt x="292100" y="673100"/>
                  </a:lnTo>
                  <a:lnTo>
                    <a:pt x="304800" y="673100"/>
                  </a:lnTo>
                  <a:lnTo>
                    <a:pt x="304800" y="673100"/>
                  </a:lnTo>
                  <a:lnTo>
                    <a:pt x="304800" y="673100"/>
                  </a:lnTo>
                  <a:lnTo>
                    <a:pt x="317500" y="673100"/>
                  </a:lnTo>
                  <a:lnTo>
                    <a:pt x="330200" y="660400"/>
                  </a:lnTo>
                  <a:lnTo>
                    <a:pt x="342900" y="660400"/>
                  </a:lnTo>
                  <a:lnTo>
                    <a:pt x="355600" y="647700"/>
                  </a:lnTo>
                  <a:lnTo>
                    <a:pt x="368300" y="647700"/>
                  </a:lnTo>
                  <a:lnTo>
                    <a:pt x="368300" y="635000"/>
                  </a:lnTo>
                  <a:lnTo>
                    <a:pt x="342900" y="635000"/>
                  </a:lnTo>
                  <a:lnTo>
                    <a:pt x="317500" y="635000"/>
                  </a:lnTo>
                  <a:lnTo>
                    <a:pt x="304800" y="6477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266700" y="635000"/>
                  </a:lnTo>
                  <a:lnTo>
                    <a:pt x="266700" y="647700"/>
                  </a:lnTo>
                  <a:lnTo>
                    <a:pt x="241300" y="647700"/>
                  </a:lnTo>
                  <a:lnTo>
                    <a:pt x="2286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03200" y="647700"/>
                  </a:lnTo>
                  <a:lnTo>
                    <a:pt x="190500" y="622300"/>
                  </a:lnTo>
                  <a:lnTo>
                    <a:pt x="165100" y="622300"/>
                  </a:lnTo>
                  <a:lnTo>
                    <a:pt x="177800" y="622300"/>
                  </a:lnTo>
                  <a:lnTo>
                    <a:pt x="152400" y="596900"/>
                  </a:lnTo>
                  <a:lnTo>
                    <a:pt x="139700" y="596900"/>
                  </a:lnTo>
                  <a:lnTo>
                    <a:pt x="139700" y="596900"/>
                  </a:lnTo>
                  <a:lnTo>
                    <a:pt x="127000" y="596900"/>
                  </a:lnTo>
                  <a:lnTo>
                    <a:pt x="114300" y="596900"/>
                  </a:lnTo>
                  <a:lnTo>
                    <a:pt x="114300" y="584200"/>
                  </a:lnTo>
                  <a:lnTo>
                    <a:pt x="101600" y="584200"/>
                  </a:lnTo>
                  <a:lnTo>
                    <a:pt x="88900" y="584200"/>
                  </a:lnTo>
                  <a:lnTo>
                    <a:pt x="88900" y="584200"/>
                  </a:lnTo>
                  <a:lnTo>
                    <a:pt x="63500" y="571500"/>
                  </a:lnTo>
                  <a:lnTo>
                    <a:pt x="63500" y="571500"/>
                  </a:lnTo>
                  <a:lnTo>
                    <a:pt x="63500" y="571500"/>
                  </a:lnTo>
                  <a:lnTo>
                    <a:pt x="50800" y="571500"/>
                  </a:lnTo>
                  <a:lnTo>
                    <a:pt x="12700" y="533400"/>
                  </a:lnTo>
                  <a:lnTo>
                    <a:pt x="12700" y="520700"/>
                  </a:lnTo>
                  <a:lnTo>
                    <a:pt x="12700" y="520700"/>
                  </a:lnTo>
                  <a:lnTo>
                    <a:pt x="25400" y="520700"/>
                  </a:lnTo>
                  <a:lnTo>
                    <a:pt x="25400" y="508000"/>
                  </a:lnTo>
                  <a:lnTo>
                    <a:pt x="38100" y="508000"/>
                  </a:lnTo>
                  <a:lnTo>
                    <a:pt x="38100" y="508000"/>
                  </a:lnTo>
                  <a:lnTo>
                    <a:pt x="50800" y="508000"/>
                  </a:lnTo>
                  <a:lnTo>
                    <a:pt x="63500" y="508000"/>
                  </a:lnTo>
                  <a:lnTo>
                    <a:pt x="76200" y="495300"/>
                  </a:lnTo>
                  <a:lnTo>
                    <a:pt x="76200" y="495300"/>
                  </a:lnTo>
                  <a:lnTo>
                    <a:pt x="76200" y="495300"/>
                  </a:lnTo>
                  <a:lnTo>
                    <a:pt x="88900" y="482600"/>
                  </a:lnTo>
                  <a:lnTo>
                    <a:pt x="114300" y="482600"/>
                  </a:lnTo>
                  <a:lnTo>
                    <a:pt x="114300" y="469900"/>
                  </a:lnTo>
                  <a:lnTo>
                    <a:pt x="114300" y="469900"/>
                  </a:lnTo>
                  <a:lnTo>
                    <a:pt x="114300" y="469900"/>
                  </a:lnTo>
                  <a:lnTo>
                    <a:pt x="101600" y="469900"/>
                  </a:lnTo>
                  <a:lnTo>
                    <a:pt x="114300" y="444500"/>
                  </a:lnTo>
                  <a:lnTo>
                    <a:pt x="101600" y="444500"/>
                  </a:lnTo>
                  <a:lnTo>
                    <a:pt x="101600" y="444500"/>
                  </a:lnTo>
                  <a:lnTo>
                    <a:pt x="101600" y="457200"/>
                  </a:lnTo>
                  <a:lnTo>
                    <a:pt x="88900" y="457200"/>
                  </a:lnTo>
                  <a:lnTo>
                    <a:pt x="76200" y="469900"/>
                  </a:lnTo>
                  <a:lnTo>
                    <a:pt x="76200" y="457200"/>
                  </a:lnTo>
                  <a:lnTo>
                    <a:pt x="50800" y="457200"/>
                  </a:lnTo>
                  <a:lnTo>
                    <a:pt x="50800" y="444500"/>
                  </a:lnTo>
                  <a:lnTo>
                    <a:pt x="38100" y="444500"/>
                  </a:lnTo>
                  <a:lnTo>
                    <a:pt x="25400" y="444500"/>
                  </a:lnTo>
                  <a:lnTo>
                    <a:pt x="12700" y="444500"/>
                  </a:lnTo>
                  <a:lnTo>
                    <a:pt x="12700" y="431800"/>
                  </a:lnTo>
                  <a:lnTo>
                    <a:pt x="0" y="431800"/>
                  </a:lnTo>
                  <a:lnTo>
                    <a:pt x="12700" y="431800"/>
                  </a:lnTo>
                  <a:lnTo>
                    <a:pt x="12700" y="419100"/>
                  </a:lnTo>
                  <a:lnTo>
                    <a:pt x="12700" y="419100"/>
                  </a:lnTo>
                  <a:lnTo>
                    <a:pt x="25400" y="419100"/>
                  </a:lnTo>
                  <a:lnTo>
                    <a:pt x="38100" y="419100"/>
                  </a:lnTo>
                  <a:lnTo>
                    <a:pt x="38100" y="419100"/>
                  </a:lnTo>
                  <a:lnTo>
                    <a:pt x="50800" y="419100"/>
                  </a:lnTo>
                  <a:lnTo>
                    <a:pt x="63500" y="419100"/>
                  </a:lnTo>
                  <a:lnTo>
                    <a:pt x="63500" y="431800"/>
                  </a:lnTo>
                  <a:lnTo>
                    <a:pt x="63500" y="419100"/>
                  </a:lnTo>
                  <a:lnTo>
                    <a:pt x="76200" y="419100"/>
                  </a:lnTo>
                  <a:lnTo>
                    <a:pt x="88900" y="419100"/>
                  </a:lnTo>
                  <a:lnTo>
                    <a:pt x="101600" y="419100"/>
                  </a:lnTo>
                  <a:lnTo>
                    <a:pt x="101600" y="406400"/>
                  </a:lnTo>
                  <a:lnTo>
                    <a:pt x="101600" y="406400"/>
                  </a:lnTo>
                  <a:lnTo>
                    <a:pt x="101600" y="406400"/>
                  </a:lnTo>
                  <a:lnTo>
                    <a:pt x="114300" y="406400"/>
                  </a:lnTo>
                  <a:lnTo>
                    <a:pt x="101600" y="393700"/>
                  </a:lnTo>
                  <a:lnTo>
                    <a:pt x="101600" y="393700"/>
                  </a:lnTo>
                  <a:lnTo>
                    <a:pt x="101600" y="393700"/>
                  </a:lnTo>
                  <a:lnTo>
                    <a:pt x="139700" y="393700"/>
                  </a:lnTo>
                  <a:lnTo>
                    <a:pt x="139700" y="381000"/>
                  </a:lnTo>
                  <a:lnTo>
                    <a:pt x="165100" y="381000"/>
                  </a:lnTo>
                  <a:lnTo>
                    <a:pt x="165100" y="368300"/>
                  </a:lnTo>
                  <a:lnTo>
                    <a:pt x="165100" y="381000"/>
                  </a:lnTo>
                  <a:lnTo>
                    <a:pt x="165100" y="381000"/>
                  </a:lnTo>
                  <a:lnTo>
                    <a:pt x="190500" y="381000"/>
                  </a:lnTo>
                  <a:lnTo>
                    <a:pt x="177800" y="381000"/>
                  </a:lnTo>
                  <a:lnTo>
                    <a:pt x="215900" y="317500"/>
                  </a:lnTo>
                  <a:lnTo>
                    <a:pt x="203200" y="317500"/>
                  </a:lnTo>
                  <a:lnTo>
                    <a:pt x="215900" y="279400"/>
                  </a:lnTo>
                  <a:lnTo>
                    <a:pt x="215900" y="279400"/>
                  </a:lnTo>
                  <a:lnTo>
                    <a:pt x="228600" y="279400"/>
                  </a:lnTo>
                  <a:lnTo>
                    <a:pt x="215900" y="279400"/>
                  </a:lnTo>
                  <a:lnTo>
                    <a:pt x="203200" y="266700"/>
                  </a:lnTo>
                  <a:lnTo>
                    <a:pt x="203200" y="254000"/>
                  </a:lnTo>
                  <a:lnTo>
                    <a:pt x="177800" y="254000"/>
                  </a:lnTo>
                  <a:lnTo>
                    <a:pt x="165100" y="254000"/>
                  </a:lnTo>
                  <a:lnTo>
                    <a:pt x="177800" y="241300"/>
                  </a:lnTo>
                  <a:lnTo>
                    <a:pt x="165100" y="241300"/>
                  </a:lnTo>
                  <a:lnTo>
                    <a:pt x="152400" y="254000"/>
                  </a:lnTo>
                  <a:lnTo>
                    <a:pt x="139700" y="241300"/>
                  </a:lnTo>
                  <a:lnTo>
                    <a:pt x="114300" y="228600"/>
                  </a:lnTo>
                  <a:lnTo>
                    <a:pt x="63500" y="215900"/>
                  </a:lnTo>
                  <a:lnTo>
                    <a:pt x="63500" y="215900"/>
                  </a:lnTo>
                  <a:lnTo>
                    <a:pt x="38100" y="215900"/>
                  </a:lnTo>
                  <a:lnTo>
                    <a:pt x="50800" y="203200"/>
                  </a:lnTo>
                  <a:lnTo>
                    <a:pt x="38100" y="203200"/>
                  </a:lnTo>
                  <a:lnTo>
                    <a:pt x="50800" y="203200"/>
                  </a:lnTo>
                  <a:lnTo>
                    <a:pt x="63500" y="190500"/>
                  </a:lnTo>
                  <a:lnTo>
                    <a:pt x="63500" y="190500"/>
                  </a:lnTo>
                  <a:lnTo>
                    <a:pt x="63500" y="177800"/>
                  </a:lnTo>
                  <a:lnTo>
                    <a:pt x="88900" y="165100"/>
                  </a:lnTo>
                  <a:lnTo>
                    <a:pt x="76200" y="165100"/>
                  </a:lnTo>
                  <a:lnTo>
                    <a:pt x="88900" y="165100"/>
                  </a:lnTo>
                  <a:lnTo>
                    <a:pt x="114300" y="152400"/>
                  </a:lnTo>
                  <a:lnTo>
                    <a:pt x="101600" y="152400"/>
                  </a:lnTo>
                  <a:lnTo>
                    <a:pt x="101600" y="152400"/>
                  </a:lnTo>
                  <a:lnTo>
                    <a:pt x="88900" y="152400"/>
                  </a:lnTo>
                  <a:lnTo>
                    <a:pt x="76200" y="139700"/>
                  </a:lnTo>
                  <a:lnTo>
                    <a:pt x="76200" y="139700"/>
                  </a:lnTo>
                  <a:lnTo>
                    <a:pt x="88900" y="139700"/>
                  </a:lnTo>
                  <a:lnTo>
                    <a:pt x="63500" y="139700"/>
                  </a:lnTo>
                  <a:lnTo>
                    <a:pt x="63500" y="139700"/>
                  </a:lnTo>
                  <a:lnTo>
                    <a:pt x="50800" y="1397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80" name="0419"/>
            <p:cNvSpPr/>
            <p:nvPr/>
          </p:nvSpPr>
          <p:spPr>
            <a:xfrm>
              <a:off x="356318" y="2465797"/>
              <a:ext cx="1597502" cy="693913"/>
            </a:xfrm>
            <a:custGeom>
              <a:avLst/>
              <a:gdLst/>
              <a:ahLst/>
              <a:cxnLst/>
              <a:rect l="0" t="0" r="0" b="0"/>
              <a:pathLst>
                <a:path w="3924301" h="1905001">
                  <a:moveTo>
                    <a:pt x="0" y="952500"/>
                  </a:moveTo>
                  <a:lnTo>
                    <a:pt x="0" y="939800"/>
                  </a:lnTo>
                  <a:lnTo>
                    <a:pt x="12700" y="952500"/>
                  </a:lnTo>
                  <a:lnTo>
                    <a:pt x="25400" y="952500"/>
                  </a:lnTo>
                  <a:lnTo>
                    <a:pt x="25400" y="939800"/>
                  </a:lnTo>
                  <a:lnTo>
                    <a:pt x="25400" y="927100"/>
                  </a:lnTo>
                  <a:lnTo>
                    <a:pt x="25400" y="927100"/>
                  </a:lnTo>
                  <a:lnTo>
                    <a:pt x="50800" y="939800"/>
                  </a:lnTo>
                  <a:lnTo>
                    <a:pt x="63500" y="914400"/>
                  </a:lnTo>
                  <a:lnTo>
                    <a:pt x="63500" y="901700"/>
                  </a:lnTo>
                  <a:lnTo>
                    <a:pt x="76200" y="914400"/>
                  </a:lnTo>
                  <a:lnTo>
                    <a:pt x="76200" y="914400"/>
                  </a:lnTo>
                  <a:lnTo>
                    <a:pt x="88900" y="914400"/>
                  </a:lnTo>
                  <a:lnTo>
                    <a:pt x="101600" y="927100"/>
                  </a:lnTo>
                  <a:lnTo>
                    <a:pt x="114300" y="927100"/>
                  </a:lnTo>
                  <a:lnTo>
                    <a:pt x="114300" y="914400"/>
                  </a:lnTo>
                  <a:lnTo>
                    <a:pt x="88900" y="914400"/>
                  </a:lnTo>
                  <a:lnTo>
                    <a:pt x="88900" y="914400"/>
                  </a:lnTo>
                  <a:lnTo>
                    <a:pt x="76200" y="914400"/>
                  </a:lnTo>
                  <a:lnTo>
                    <a:pt x="76200" y="901700"/>
                  </a:lnTo>
                  <a:lnTo>
                    <a:pt x="63500" y="901700"/>
                  </a:lnTo>
                  <a:lnTo>
                    <a:pt x="63500" y="901700"/>
                  </a:lnTo>
                  <a:lnTo>
                    <a:pt x="50800" y="901700"/>
                  </a:lnTo>
                  <a:lnTo>
                    <a:pt x="63500" y="901700"/>
                  </a:lnTo>
                  <a:lnTo>
                    <a:pt x="50800" y="889000"/>
                  </a:lnTo>
                  <a:lnTo>
                    <a:pt x="50800" y="876300"/>
                  </a:lnTo>
                  <a:lnTo>
                    <a:pt x="63500" y="876300"/>
                  </a:lnTo>
                  <a:lnTo>
                    <a:pt x="63500" y="8763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88900" y="863600"/>
                  </a:lnTo>
                  <a:lnTo>
                    <a:pt x="101600" y="850900"/>
                  </a:lnTo>
                  <a:lnTo>
                    <a:pt x="88900" y="850900"/>
                  </a:lnTo>
                  <a:lnTo>
                    <a:pt x="101600" y="838200"/>
                  </a:lnTo>
                  <a:lnTo>
                    <a:pt x="88900" y="838200"/>
                  </a:lnTo>
                  <a:lnTo>
                    <a:pt x="101600" y="825500"/>
                  </a:lnTo>
                  <a:lnTo>
                    <a:pt x="127000" y="838200"/>
                  </a:lnTo>
                  <a:lnTo>
                    <a:pt x="139700" y="825500"/>
                  </a:lnTo>
                  <a:lnTo>
                    <a:pt x="165100" y="825500"/>
                  </a:lnTo>
                  <a:lnTo>
                    <a:pt x="165100" y="825500"/>
                  </a:lnTo>
                  <a:lnTo>
                    <a:pt x="177800" y="825500"/>
                  </a:lnTo>
                  <a:lnTo>
                    <a:pt x="190500" y="825500"/>
                  </a:lnTo>
                  <a:lnTo>
                    <a:pt x="190500" y="838200"/>
                  </a:lnTo>
                  <a:lnTo>
                    <a:pt x="190500" y="838200"/>
                  </a:lnTo>
                  <a:lnTo>
                    <a:pt x="203200" y="8382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28600" y="838200"/>
                  </a:lnTo>
                  <a:lnTo>
                    <a:pt x="241300" y="838200"/>
                  </a:lnTo>
                  <a:lnTo>
                    <a:pt x="266700" y="838200"/>
                  </a:lnTo>
                  <a:lnTo>
                    <a:pt x="279400" y="838200"/>
                  </a:lnTo>
                  <a:lnTo>
                    <a:pt x="292100" y="838200"/>
                  </a:lnTo>
                  <a:lnTo>
                    <a:pt x="304800" y="838200"/>
                  </a:lnTo>
                  <a:lnTo>
                    <a:pt x="304800" y="825500"/>
                  </a:lnTo>
                  <a:lnTo>
                    <a:pt x="317500" y="825500"/>
                  </a:lnTo>
                  <a:lnTo>
                    <a:pt x="330200" y="825500"/>
                  </a:lnTo>
                  <a:lnTo>
                    <a:pt x="3302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00100"/>
                  </a:lnTo>
                  <a:lnTo>
                    <a:pt x="368300" y="800100"/>
                  </a:lnTo>
                  <a:lnTo>
                    <a:pt x="381000" y="800100"/>
                  </a:lnTo>
                  <a:lnTo>
                    <a:pt x="368300" y="800100"/>
                  </a:lnTo>
                  <a:lnTo>
                    <a:pt x="368300" y="800100"/>
                  </a:lnTo>
                  <a:lnTo>
                    <a:pt x="368300" y="812800"/>
                  </a:lnTo>
                  <a:lnTo>
                    <a:pt x="381000" y="812800"/>
                  </a:lnTo>
                  <a:lnTo>
                    <a:pt x="381000" y="812800"/>
                  </a:lnTo>
                  <a:lnTo>
                    <a:pt x="393700" y="825500"/>
                  </a:lnTo>
                  <a:lnTo>
                    <a:pt x="381000" y="838200"/>
                  </a:lnTo>
                  <a:lnTo>
                    <a:pt x="381000" y="838200"/>
                  </a:lnTo>
                  <a:lnTo>
                    <a:pt x="368300" y="863600"/>
                  </a:lnTo>
                  <a:lnTo>
                    <a:pt x="419100" y="863600"/>
                  </a:lnTo>
                  <a:lnTo>
                    <a:pt x="431800" y="850900"/>
                  </a:lnTo>
                  <a:lnTo>
                    <a:pt x="444500" y="863600"/>
                  </a:lnTo>
                  <a:lnTo>
                    <a:pt x="444500" y="850900"/>
                  </a:lnTo>
                  <a:lnTo>
                    <a:pt x="457200" y="863600"/>
                  </a:lnTo>
                  <a:lnTo>
                    <a:pt x="457200" y="876300"/>
                  </a:lnTo>
                  <a:lnTo>
                    <a:pt x="482600" y="876300"/>
                  </a:lnTo>
                  <a:lnTo>
                    <a:pt x="495300" y="876300"/>
                  </a:lnTo>
                  <a:lnTo>
                    <a:pt x="558800" y="889000"/>
                  </a:lnTo>
                  <a:lnTo>
                    <a:pt x="571500" y="889000"/>
                  </a:lnTo>
                  <a:lnTo>
                    <a:pt x="584200" y="889000"/>
                  </a:lnTo>
                  <a:lnTo>
                    <a:pt x="584200" y="901700"/>
                  </a:lnTo>
                  <a:lnTo>
                    <a:pt x="596900" y="889000"/>
                  </a:lnTo>
                  <a:lnTo>
                    <a:pt x="596900" y="889000"/>
                  </a:lnTo>
                  <a:lnTo>
                    <a:pt x="622300" y="889000"/>
                  </a:lnTo>
                  <a:lnTo>
                    <a:pt x="622300" y="876300"/>
                  </a:lnTo>
                  <a:lnTo>
                    <a:pt x="635000" y="876300"/>
                  </a:lnTo>
                  <a:lnTo>
                    <a:pt x="647700" y="863600"/>
                  </a:lnTo>
                  <a:lnTo>
                    <a:pt x="660400" y="863600"/>
                  </a:lnTo>
                  <a:lnTo>
                    <a:pt x="660400" y="863600"/>
                  </a:lnTo>
                  <a:lnTo>
                    <a:pt x="660400" y="863600"/>
                  </a:lnTo>
                  <a:lnTo>
                    <a:pt x="673100" y="863600"/>
                  </a:lnTo>
                  <a:lnTo>
                    <a:pt x="660400" y="850900"/>
                  </a:lnTo>
                  <a:lnTo>
                    <a:pt x="660400" y="838200"/>
                  </a:lnTo>
                  <a:lnTo>
                    <a:pt x="673100" y="825500"/>
                  </a:lnTo>
                  <a:lnTo>
                    <a:pt x="673100" y="825500"/>
                  </a:lnTo>
                  <a:lnTo>
                    <a:pt x="673100" y="825500"/>
                  </a:lnTo>
                  <a:lnTo>
                    <a:pt x="673100" y="812800"/>
                  </a:lnTo>
                  <a:lnTo>
                    <a:pt x="660400" y="800100"/>
                  </a:lnTo>
                  <a:lnTo>
                    <a:pt x="673100" y="812800"/>
                  </a:lnTo>
                  <a:lnTo>
                    <a:pt x="698500" y="800100"/>
                  </a:lnTo>
                  <a:lnTo>
                    <a:pt x="698500" y="800100"/>
                  </a:lnTo>
                  <a:lnTo>
                    <a:pt x="711200" y="800100"/>
                  </a:lnTo>
                  <a:lnTo>
                    <a:pt x="711200" y="787400"/>
                  </a:lnTo>
                  <a:lnTo>
                    <a:pt x="723900" y="787400"/>
                  </a:lnTo>
                  <a:lnTo>
                    <a:pt x="723900" y="787400"/>
                  </a:lnTo>
                  <a:lnTo>
                    <a:pt x="723900" y="787400"/>
                  </a:lnTo>
                  <a:lnTo>
                    <a:pt x="723900" y="774700"/>
                  </a:lnTo>
                  <a:lnTo>
                    <a:pt x="736600" y="774700"/>
                  </a:lnTo>
                  <a:lnTo>
                    <a:pt x="749300" y="749300"/>
                  </a:lnTo>
                  <a:lnTo>
                    <a:pt x="774700" y="749300"/>
                  </a:lnTo>
                  <a:lnTo>
                    <a:pt x="774700" y="762000"/>
                  </a:lnTo>
                  <a:lnTo>
                    <a:pt x="774700" y="749300"/>
                  </a:lnTo>
                  <a:lnTo>
                    <a:pt x="787400" y="749300"/>
                  </a:lnTo>
                  <a:lnTo>
                    <a:pt x="800100" y="749300"/>
                  </a:lnTo>
                  <a:lnTo>
                    <a:pt x="812800" y="723900"/>
                  </a:lnTo>
                  <a:lnTo>
                    <a:pt x="812800" y="723900"/>
                  </a:lnTo>
                  <a:lnTo>
                    <a:pt x="812800" y="723900"/>
                  </a:lnTo>
                  <a:lnTo>
                    <a:pt x="800100" y="723900"/>
                  </a:lnTo>
                  <a:lnTo>
                    <a:pt x="800100" y="711200"/>
                  </a:lnTo>
                  <a:lnTo>
                    <a:pt x="800100" y="711200"/>
                  </a:lnTo>
                  <a:lnTo>
                    <a:pt x="800100" y="711200"/>
                  </a:lnTo>
                  <a:lnTo>
                    <a:pt x="800100" y="698500"/>
                  </a:lnTo>
                  <a:lnTo>
                    <a:pt x="800100" y="698500"/>
                  </a:lnTo>
                  <a:lnTo>
                    <a:pt x="787400" y="698500"/>
                  </a:lnTo>
                  <a:lnTo>
                    <a:pt x="787400" y="698500"/>
                  </a:lnTo>
                  <a:lnTo>
                    <a:pt x="774700" y="685800"/>
                  </a:lnTo>
                  <a:lnTo>
                    <a:pt x="787400" y="698500"/>
                  </a:lnTo>
                  <a:lnTo>
                    <a:pt x="800100" y="685800"/>
                  </a:lnTo>
                  <a:lnTo>
                    <a:pt x="812800" y="685800"/>
                  </a:lnTo>
                  <a:lnTo>
                    <a:pt x="812800" y="673100"/>
                  </a:lnTo>
                  <a:lnTo>
                    <a:pt x="812800" y="673100"/>
                  </a:lnTo>
                  <a:lnTo>
                    <a:pt x="825500" y="647700"/>
                  </a:lnTo>
                  <a:lnTo>
                    <a:pt x="825500" y="635000"/>
                  </a:lnTo>
                  <a:lnTo>
                    <a:pt x="838200" y="635000"/>
                  </a:lnTo>
                  <a:lnTo>
                    <a:pt x="825500" y="635000"/>
                  </a:lnTo>
                  <a:lnTo>
                    <a:pt x="838200" y="609600"/>
                  </a:lnTo>
                  <a:lnTo>
                    <a:pt x="850900" y="596900"/>
                  </a:lnTo>
                  <a:lnTo>
                    <a:pt x="863600" y="584200"/>
                  </a:lnTo>
                  <a:lnTo>
                    <a:pt x="914400" y="584200"/>
                  </a:lnTo>
                  <a:lnTo>
                    <a:pt x="914400" y="584200"/>
                  </a:lnTo>
                  <a:lnTo>
                    <a:pt x="914400" y="596900"/>
                  </a:lnTo>
                  <a:lnTo>
                    <a:pt x="914400" y="584200"/>
                  </a:lnTo>
                  <a:lnTo>
                    <a:pt x="927100" y="584200"/>
                  </a:lnTo>
                  <a:lnTo>
                    <a:pt x="927100" y="584200"/>
                  </a:lnTo>
                  <a:lnTo>
                    <a:pt x="939800" y="584200"/>
                  </a:lnTo>
                  <a:lnTo>
                    <a:pt x="939800" y="571500"/>
                  </a:lnTo>
                  <a:lnTo>
                    <a:pt x="927100" y="571500"/>
                  </a:lnTo>
                  <a:lnTo>
                    <a:pt x="939800" y="558800"/>
                  </a:lnTo>
                  <a:lnTo>
                    <a:pt x="927100" y="558800"/>
                  </a:lnTo>
                  <a:lnTo>
                    <a:pt x="927100" y="558800"/>
                  </a:lnTo>
                  <a:lnTo>
                    <a:pt x="952500" y="558800"/>
                  </a:lnTo>
                  <a:lnTo>
                    <a:pt x="952500" y="546100"/>
                  </a:lnTo>
                  <a:lnTo>
                    <a:pt x="939800" y="546100"/>
                  </a:lnTo>
                  <a:lnTo>
                    <a:pt x="939800" y="546100"/>
                  </a:lnTo>
                  <a:lnTo>
                    <a:pt x="952500" y="546100"/>
                  </a:lnTo>
                  <a:lnTo>
                    <a:pt x="952500" y="533400"/>
                  </a:lnTo>
                  <a:lnTo>
                    <a:pt x="965200" y="533400"/>
                  </a:lnTo>
                  <a:lnTo>
                    <a:pt x="965200" y="533400"/>
                  </a:lnTo>
                  <a:lnTo>
                    <a:pt x="952500" y="533400"/>
                  </a:lnTo>
                  <a:lnTo>
                    <a:pt x="952500" y="520700"/>
                  </a:lnTo>
                  <a:lnTo>
                    <a:pt x="952500" y="520700"/>
                  </a:lnTo>
                  <a:lnTo>
                    <a:pt x="965200" y="495300"/>
                  </a:lnTo>
                  <a:lnTo>
                    <a:pt x="977900" y="495300"/>
                  </a:lnTo>
                  <a:lnTo>
                    <a:pt x="977900" y="482600"/>
                  </a:lnTo>
                  <a:lnTo>
                    <a:pt x="990600" y="482600"/>
                  </a:lnTo>
                  <a:lnTo>
                    <a:pt x="990600" y="469900"/>
                  </a:lnTo>
                  <a:lnTo>
                    <a:pt x="990600" y="469900"/>
                  </a:lnTo>
                  <a:lnTo>
                    <a:pt x="1003300" y="457200"/>
                  </a:lnTo>
                  <a:lnTo>
                    <a:pt x="1003300" y="457200"/>
                  </a:lnTo>
                  <a:lnTo>
                    <a:pt x="1003300" y="444500"/>
                  </a:lnTo>
                  <a:lnTo>
                    <a:pt x="952500" y="4445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90600" y="393700"/>
                  </a:lnTo>
                  <a:lnTo>
                    <a:pt x="990600" y="381000"/>
                  </a:lnTo>
                  <a:lnTo>
                    <a:pt x="990600" y="381000"/>
                  </a:lnTo>
                  <a:lnTo>
                    <a:pt x="977900" y="368300"/>
                  </a:lnTo>
                  <a:lnTo>
                    <a:pt x="990600" y="330200"/>
                  </a:lnTo>
                  <a:lnTo>
                    <a:pt x="990600" y="330200"/>
                  </a:lnTo>
                  <a:lnTo>
                    <a:pt x="1016000" y="330200"/>
                  </a:lnTo>
                  <a:lnTo>
                    <a:pt x="1016000" y="330200"/>
                  </a:lnTo>
                  <a:lnTo>
                    <a:pt x="1028700" y="330200"/>
                  </a:lnTo>
                  <a:lnTo>
                    <a:pt x="1028700" y="330200"/>
                  </a:lnTo>
                  <a:lnTo>
                    <a:pt x="1028700" y="342900"/>
                  </a:lnTo>
                  <a:lnTo>
                    <a:pt x="1028700" y="355600"/>
                  </a:lnTo>
                  <a:lnTo>
                    <a:pt x="1054100" y="355600"/>
                  </a:lnTo>
                  <a:lnTo>
                    <a:pt x="1054100" y="368300"/>
                  </a:lnTo>
                  <a:lnTo>
                    <a:pt x="1066800" y="368300"/>
                  </a:lnTo>
                  <a:lnTo>
                    <a:pt x="1066800" y="368300"/>
                  </a:lnTo>
                  <a:lnTo>
                    <a:pt x="1066800" y="381000"/>
                  </a:lnTo>
                  <a:lnTo>
                    <a:pt x="1054100" y="381000"/>
                  </a:lnTo>
                  <a:lnTo>
                    <a:pt x="1041400" y="393700"/>
                  </a:lnTo>
                  <a:lnTo>
                    <a:pt x="1066800" y="393700"/>
                  </a:lnTo>
                  <a:lnTo>
                    <a:pt x="1066800" y="393700"/>
                  </a:lnTo>
                  <a:lnTo>
                    <a:pt x="1066800" y="393700"/>
                  </a:lnTo>
                  <a:lnTo>
                    <a:pt x="1092200" y="393700"/>
                  </a:lnTo>
                  <a:lnTo>
                    <a:pt x="1092200" y="393700"/>
                  </a:lnTo>
                  <a:lnTo>
                    <a:pt x="1092200" y="393700"/>
                  </a:lnTo>
                  <a:lnTo>
                    <a:pt x="1104900" y="406400"/>
                  </a:lnTo>
                  <a:lnTo>
                    <a:pt x="1104900" y="393700"/>
                  </a:lnTo>
                  <a:lnTo>
                    <a:pt x="1117600" y="393700"/>
                  </a:lnTo>
                  <a:lnTo>
                    <a:pt x="1117600" y="393700"/>
                  </a:lnTo>
                  <a:lnTo>
                    <a:pt x="1117600" y="393700"/>
                  </a:lnTo>
                  <a:lnTo>
                    <a:pt x="1117600" y="381000"/>
                  </a:lnTo>
                  <a:lnTo>
                    <a:pt x="1143000" y="381000"/>
                  </a:lnTo>
                  <a:lnTo>
                    <a:pt x="1143000" y="381000"/>
                  </a:lnTo>
                  <a:lnTo>
                    <a:pt x="1155700" y="381000"/>
                  </a:lnTo>
                  <a:lnTo>
                    <a:pt x="1168400" y="381000"/>
                  </a:lnTo>
                  <a:lnTo>
                    <a:pt x="1168400" y="381000"/>
                  </a:lnTo>
                  <a:lnTo>
                    <a:pt x="1168400" y="393700"/>
                  </a:lnTo>
                  <a:lnTo>
                    <a:pt x="1168400" y="393700"/>
                  </a:lnTo>
                  <a:lnTo>
                    <a:pt x="1193800" y="393700"/>
                  </a:lnTo>
                  <a:lnTo>
                    <a:pt x="1193800" y="393700"/>
                  </a:lnTo>
                  <a:lnTo>
                    <a:pt x="1206500" y="393700"/>
                  </a:lnTo>
                  <a:lnTo>
                    <a:pt x="1206500" y="393700"/>
                  </a:lnTo>
                  <a:lnTo>
                    <a:pt x="1219200" y="393700"/>
                  </a:lnTo>
                  <a:lnTo>
                    <a:pt x="1219200" y="406400"/>
                  </a:lnTo>
                  <a:lnTo>
                    <a:pt x="1219200" y="406400"/>
                  </a:lnTo>
                  <a:lnTo>
                    <a:pt x="1206500" y="419100"/>
                  </a:lnTo>
                  <a:lnTo>
                    <a:pt x="1219200" y="419100"/>
                  </a:lnTo>
                  <a:lnTo>
                    <a:pt x="1219200" y="431800"/>
                  </a:lnTo>
                  <a:lnTo>
                    <a:pt x="1206500" y="431800"/>
                  </a:lnTo>
                  <a:lnTo>
                    <a:pt x="1206500" y="431800"/>
                  </a:lnTo>
                  <a:lnTo>
                    <a:pt x="1219200" y="431800"/>
                  </a:lnTo>
                  <a:lnTo>
                    <a:pt x="1257300" y="419100"/>
                  </a:lnTo>
                  <a:lnTo>
                    <a:pt x="1257300" y="431800"/>
                  </a:lnTo>
                  <a:lnTo>
                    <a:pt x="1270000" y="444500"/>
                  </a:lnTo>
                  <a:lnTo>
                    <a:pt x="1282700" y="431800"/>
                  </a:lnTo>
                  <a:lnTo>
                    <a:pt x="1282700" y="431800"/>
                  </a:lnTo>
                  <a:lnTo>
                    <a:pt x="1308100" y="431800"/>
                  </a:lnTo>
                  <a:lnTo>
                    <a:pt x="1308100" y="431800"/>
                  </a:lnTo>
                  <a:lnTo>
                    <a:pt x="1320800" y="419100"/>
                  </a:lnTo>
                  <a:lnTo>
                    <a:pt x="1333500" y="431800"/>
                  </a:lnTo>
                  <a:lnTo>
                    <a:pt x="1333500" y="431800"/>
                  </a:lnTo>
                  <a:lnTo>
                    <a:pt x="1346200" y="431800"/>
                  </a:lnTo>
                  <a:lnTo>
                    <a:pt x="1346200" y="431800"/>
                  </a:lnTo>
                  <a:lnTo>
                    <a:pt x="1371600" y="431800"/>
                  </a:lnTo>
                  <a:lnTo>
                    <a:pt x="1371600" y="419100"/>
                  </a:lnTo>
                  <a:lnTo>
                    <a:pt x="1384300" y="419100"/>
                  </a:lnTo>
                  <a:lnTo>
                    <a:pt x="1397000" y="419100"/>
                  </a:lnTo>
                  <a:lnTo>
                    <a:pt x="1422400" y="419100"/>
                  </a:lnTo>
                  <a:lnTo>
                    <a:pt x="1422400" y="419100"/>
                  </a:lnTo>
                  <a:lnTo>
                    <a:pt x="1435100" y="419100"/>
                  </a:lnTo>
                  <a:lnTo>
                    <a:pt x="1447800" y="419100"/>
                  </a:lnTo>
                  <a:lnTo>
                    <a:pt x="1447800" y="419100"/>
                  </a:lnTo>
                  <a:lnTo>
                    <a:pt x="1485900" y="406400"/>
                  </a:lnTo>
                  <a:lnTo>
                    <a:pt x="1498600" y="406400"/>
                  </a:lnTo>
                  <a:lnTo>
                    <a:pt x="1511300" y="393700"/>
                  </a:lnTo>
                  <a:lnTo>
                    <a:pt x="1511300" y="393700"/>
                  </a:lnTo>
                  <a:lnTo>
                    <a:pt x="1511300" y="393700"/>
                  </a:lnTo>
                  <a:lnTo>
                    <a:pt x="15240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62100" y="381000"/>
                  </a:lnTo>
                  <a:lnTo>
                    <a:pt x="1562100" y="381000"/>
                  </a:lnTo>
                  <a:lnTo>
                    <a:pt x="1574800" y="381000"/>
                  </a:lnTo>
                  <a:lnTo>
                    <a:pt x="1574800" y="381000"/>
                  </a:lnTo>
                  <a:lnTo>
                    <a:pt x="1587500" y="381000"/>
                  </a:lnTo>
                  <a:lnTo>
                    <a:pt x="1600200" y="393700"/>
                  </a:lnTo>
                  <a:lnTo>
                    <a:pt x="1612900" y="381000"/>
                  </a:lnTo>
                  <a:lnTo>
                    <a:pt x="1638300" y="393700"/>
                  </a:lnTo>
                  <a:lnTo>
                    <a:pt x="1638300" y="393700"/>
                  </a:lnTo>
                  <a:lnTo>
                    <a:pt x="1676400" y="393700"/>
                  </a:lnTo>
                  <a:lnTo>
                    <a:pt x="1676400" y="393700"/>
                  </a:lnTo>
                  <a:lnTo>
                    <a:pt x="1714500" y="393700"/>
                  </a:lnTo>
                  <a:lnTo>
                    <a:pt x="1714500" y="393700"/>
                  </a:lnTo>
                  <a:lnTo>
                    <a:pt x="1727200" y="393700"/>
                  </a:lnTo>
                  <a:lnTo>
                    <a:pt x="1727200" y="393700"/>
                  </a:lnTo>
                  <a:lnTo>
                    <a:pt x="1739900" y="406400"/>
                  </a:lnTo>
                  <a:lnTo>
                    <a:pt x="1752600" y="393700"/>
                  </a:lnTo>
                  <a:lnTo>
                    <a:pt x="1765300" y="393700"/>
                  </a:lnTo>
                  <a:lnTo>
                    <a:pt x="1752600" y="406400"/>
                  </a:lnTo>
                  <a:lnTo>
                    <a:pt x="1765300" y="406400"/>
                  </a:lnTo>
                  <a:lnTo>
                    <a:pt x="1778000" y="393700"/>
                  </a:lnTo>
                  <a:lnTo>
                    <a:pt x="1790700" y="393700"/>
                  </a:lnTo>
                  <a:lnTo>
                    <a:pt x="1790700" y="393700"/>
                  </a:lnTo>
                  <a:lnTo>
                    <a:pt x="1790700" y="381000"/>
                  </a:lnTo>
                  <a:lnTo>
                    <a:pt x="1841500" y="393700"/>
                  </a:lnTo>
                  <a:lnTo>
                    <a:pt x="1841500" y="406400"/>
                  </a:lnTo>
                  <a:lnTo>
                    <a:pt x="1854200" y="406400"/>
                  </a:lnTo>
                  <a:lnTo>
                    <a:pt x="1854200" y="406400"/>
                  </a:lnTo>
                  <a:lnTo>
                    <a:pt x="1866900" y="406400"/>
                  </a:lnTo>
                  <a:lnTo>
                    <a:pt x="1879600" y="406400"/>
                  </a:lnTo>
                  <a:lnTo>
                    <a:pt x="1879600" y="406400"/>
                  </a:lnTo>
                  <a:lnTo>
                    <a:pt x="1905000" y="419100"/>
                  </a:lnTo>
                  <a:lnTo>
                    <a:pt x="1943100" y="431800"/>
                  </a:lnTo>
                  <a:lnTo>
                    <a:pt x="1955800" y="419100"/>
                  </a:lnTo>
                  <a:lnTo>
                    <a:pt x="1993900" y="406400"/>
                  </a:lnTo>
                  <a:lnTo>
                    <a:pt x="2044700" y="419100"/>
                  </a:lnTo>
                  <a:lnTo>
                    <a:pt x="2044700" y="406400"/>
                  </a:lnTo>
                  <a:lnTo>
                    <a:pt x="2082800" y="406400"/>
                  </a:lnTo>
                  <a:lnTo>
                    <a:pt x="2095500" y="406400"/>
                  </a:lnTo>
                  <a:lnTo>
                    <a:pt x="2108200" y="406400"/>
                  </a:lnTo>
                  <a:lnTo>
                    <a:pt x="2146300" y="419100"/>
                  </a:lnTo>
                  <a:lnTo>
                    <a:pt x="2133600" y="444500"/>
                  </a:lnTo>
                  <a:lnTo>
                    <a:pt x="2146300" y="457200"/>
                  </a:lnTo>
                  <a:lnTo>
                    <a:pt x="2159000" y="457200"/>
                  </a:lnTo>
                  <a:lnTo>
                    <a:pt x="2159000" y="457200"/>
                  </a:lnTo>
                  <a:lnTo>
                    <a:pt x="2171700" y="457200"/>
                  </a:lnTo>
                  <a:lnTo>
                    <a:pt x="2171700" y="457200"/>
                  </a:lnTo>
                  <a:lnTo>
                    <a:pt x="2247900" y="469900"/>
                  </a:lnTo>
                  <a:lnTo>
                    <a:pt x="2247900" y="469900"/>
                  </a:lnTo>
                  <a:lnTo>
                    <a:pt x="2260600" y="469900"/>
                  </a:lnTo>
                  <a:lnTo>
                    <a:pt x="2273300" y="469900"/>
                  </a:lnTo>
                  <a:lnTo>
                    <a:pt x="2286000" y="469900"/>
                  </a:lnTo>
                  <a:lnTo>
                    <a:pt x="2298700" y="469900"/>
                  </a:lnTo>
                  <a:lnTo>
                    <a:pt x="2311400" y="469900"/>
                  </a:lnTo>
                  <a:lnTo>
                    <a:pt x="2324100" y="457200"/>
                  </a:lnTo>
                  <a:lnTo>
                    <a:pt x="2349500" y="457200"/>
                  </a:lnTo>
                  <a:lnTo>
                    <a:pt x="2362200" y="457200"/>
                  </a:lnTo>
                  <a:lnTo>
                    <a:pt x="2387600" y="469900"/>
                  </a:lnTo>
                  <a:lnTo>
                    <a:pt x="2413000" y="469900"/>
                  </a:lnTo>
                  <a:lnTo>
                    <a:pt x="2413000" y="469900"/>
                  </a:lnTo>
                  <a:lnTo>
                    <a:pt x="2413000" y="469900"/>
                  </a:lnTo>
                  <a:lnTo>
                    <a:pt x="2425700" y="469900"/>
                  </a:lnTo>
                  <a:lnTo>
                    <a:pt x="2451100" y="469900"/>
                  </a:lnTo>
                  <a:lnTo>
                    <a:pt x="2476500" y="482600"/>
                  </a:lnTo>
                  <a:lnTo>
                    <a:pt x="2489200" y="495300"/>
                  </a:lnTo>
                  <a:lnTo>
                    <a:pt x="2489200" y="495300"/>
                  </a:lnTo>
                  <a:lnTo>
                    <a:pt x="2489200" y="495300"/>
                  </a:lnTo>
                  <a:lnTo>
                    <a:pt x="2552700" y="495300"/>
                  </a:lnTo>
                  <a:lnTo>
                    <a:pt x="2565400" y="495300"/>
                  </a:lnTo>
                  <a:lnTo>
                    <a:pt x="2552700" y="495300"/>
                  </a:lnTo>
                  <a:lnTo>
                    <a:pt x="2552700" y="4826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27300" y="482600"/>
                  </a:lnTo>
                  <a:lnTo>
                    <a:pt x="2527300" y="482600"/>
                  </a:lnTo>
                  <a:lnTo>
                    <a:pt x="2527300" y="482600"/>
                  </a:lnTo>
                  <a:lnTo>
                    <a:pt x="2527300" y="469900"/>
                  </a:lnTo>
                  <a:lnTo>
                    <a:pt x="2514600" y="469900"/>
                  </a:lnTo>
                  <a:lnTo>
                    <a:pt x="2527300" y="457200"/>
                  </a:lnTo>
                  <a:lnTo>
                    <a:pt x="2514600" y="457200"/>
                  </a:lnTo>
                  <a:lnTo>
                    <a:pt x="2527300" y="457200"/>
                  </a:lnTo>
                  <a:lnTo>
                    <a:pt x="2540000" y="444500"/>
                  </a:lnTo>
                  <a:lnTo>
                    <a:pt x="2552700" y="444500"/>
                  </a:lnTo>
                  <a:lnTo>
                    <a:pt x="2552700" y="431800"/>
                  </a:lnTo>
                  <a:lnTo>
                    <a:pt x="2578100" y="431800"/>
                  </a:lnTo>
                  <a:lnTo>
                    <a:pt x="2578100" y="431800"/>
                  </a:lnTo>
                  <a:lnTo>
                    <a:pt x="2667000" y="444500"/>
                  </a:lnTo>
                  <a:lnTo>
                    <a:pt x="2667000" y="444500"/>
                  </a:lnTo>
                  <a:lnTo>
                    <a:pt x="2692400" y="457200"/>
                  </a:lnTo>
                  <a:lnTo>
                    <a:pt x="2692400" y="444500"/>
                  </a:lnTo>
                  <a:lnTo>
                    <a:pt x="2679700" y="444500"/>
                  </a:lnTo>
                  <a:lnTo>
                    <a:pt x="2692400" y="431800"/>
                  </a:lnTo>
                  <a:lnTo>
                    <a:pt x="2705100" y="419100"/>
                  </a:lnTo>
                  <a:lnTo>
                    <a:pt x="2705100" y="419100"/>
                  </a:lnTo>
                  <a:lnTo>
                    <a:pt x="2717800" y="419100"/>
                  </a:lnTo>
                  <a:lnTo>
                    <a:pt x="2768600" y="393700"/>
                  </a:lnTo>
                  <a:lnTo>
                    <a:pt x="2781300" y="381000"/>
                  </a:lnTo>
                  <a:lnTo>
                    <a:pt x="2794000" y="381000"/>
                  </a:lnTo>
                  <a:lnTo>
                    <a:pt x="2806700" y="381000"/>
                  </a:lnTo>
                  <a:lnTo>
                    <a:pt x="2806700" y="381000"/>
                  </a:lnTo>
                  <a:lnTo>
                    <a:pt x="2819400" y="381000"/>
                  </a:lnTo>
                  <a:lnTo>
                    <a:pt x="2819400" y="368300"/>
                  </a:lnTo>
                  <a:lnTo>
                    <a:pt x="2844800" y="368300"/>
                  </a:lnTo>
                  <a:lnTo>
                    <a:pt x="2844800" y="368300"/>
                  </a:lnTo>
                  <a:lnTo>
                    <a:pt x="2857500" y="368300"/>
                  </a:lnTo>
                  <a:lnTo>
                    <a:pt x="2870200" y="355600"/>
                  </a:lnTo>
                  <a:lnTo>
                    <a:pt x="2870200" y="355600"/>
                  </a:lnTo>
                  <a:lnTo>
                    <a:pt x="2882900" y="330200"/>
                  </a:lnTo>
                  <a:lnTo>
                    <a:pt x="2882900" y="330200"/>
                  </a:lnTo>
                  <a:lnTo>
                    <a:pt x="2857500" y="317500"/>
                  </a:lnTo>
                  <a:lnTo>
                    <a:pt x="2857500" y="317500"/>
                  </a:lnTo>
                  <a:lnTo>
                    <a:pt x="2895600" y="317500"/>
                  </a:lnTo>
                  <a:lnTo>
                    <a:pt x="2895600" y="317500"/>
                  </a:lnTo>
                  <a:lnTo>
                    <a:pt x="2895600" y="317500"/>
                  </a:lnTo>
                  <a:lnTo>
                    <a:pt x="2921000" y="317500"/>
                  </a:lnTo>
                  <a:lnTo>
                    <a:pt x="2921000" y="317500"/>
                  </a:lnTo>
                  <a:lnTo>
                    <a:pt x="2921000" y="317500"/>
                  </a:lnTo>
                  <a:lnTo>
                    <a:pt x="2933700" y="317500"/>
                  </a:lnTo>
                  <a:lnTo>
                    <a:pt x="2946400" y="317500"/>
                  </a:lnTo>
                  <a:lnTo>
                    <a:pt x="2959100" y="304800"/>
                  </a:lnTo>
                  <a:lnTo>
                    <a:pt x="2971800" y="304800"/>
                  </a:lnTo>
                  <a:lnTo>
                    <a:pt x="2984500" y="292100"/>
                  </a:lnTo>
                  <a:lnTo>
                    <a:pt x="3009900" y="304800"/>
                  </a:lnTo>
                  <a:lnTo>
                    <a:pt x="3035300" y="292100"/>
                  </a:lnTo>
                  <a:lnTo>
                    <a:pt x="3035300" y="279400"/>
                  </a:lnTo>
                  <a:lnTo>
                    <a:pt x="3035300" y="279400"/>
                  </a:lnTo>
                  <a:lnTo>
                    <a:pt x="3035300" y="266700"/>
                  </a:lnTo>
                  <a:lnTo>
                    <a:pt x="3022600" y="266700"/>
                  </a:lnTo>
                  <a:lnTo>
                    <a:pt x="3035300" y="254000"/>
                  </a:lnTo>
                  <a:lnTo>
                    <a:pt x="3048000" y="254000"/>
                  </a:lnTo>
                  <a:lnTo>
                    <a:pt x="3060700" y="215900"/>
                  </a:lnTo>
                  <a:lnTo>
                    <a:pt x="3060700" y="203200"/>
                  </a:lnTo>
                  <a:lnTo>
                    <a:pt x="3060700" y="203200"/>
                  </a:lnTo>
                  <a:lnTo>
                    <a:pt x="3073400" y="203200"/>
                  </a:lnTo>
                  <a:lnTo>
                    <a:pt x="3086100" y="203200"/>
                  </a:lnTo>
                  <a:lnTo>
                    <a:pt x="3086100" y="203200"/>
                  </a:lnTo>
                  <a:lnTo>
                    <a:pt x="3111500" y="203200"/>
                  </a:lnTo>
                  <a:lnTo>
                    <a:pt x="3111500" y="215900"/>
                  </a:lnTo>
                  <a:lnTo>
                    <a:pt x="3124200" y="215900"/>
                  </a:lnTo>
                  <a:lnTo>
                    <a:pt x="3111500" y="203200"/>
                  </a:lnTo>
                  <a:lnTo>
                    <a:pt x="3111500" y="190500"/>
                  </a:lnTo>
                  <a:lnTo>
                    <a:pt x="3098800" y="190500"/>
                  </a:lnTo>
                  <a:lnTo>
                    <a:pt x="3124200" y="152400"/>
                  </a:lnTo>
                  <a:lnTo>
                    <a:pt x="3124200" y="165100"/>
                  </a:lnTo>
                  <a:lnTo>
                    <a:pt x="3136900" y="152400"/>
                  </a:lnTo>
                  <a:lnTo>
                    <a:pt x="3136900" y="152400"/>
                  </a:lnTo>
                  <a:lnTo>
                    <a:pt x="3136900" y="139700"/>
                  </a:lnTo>
                  <a:lnTo>
                    <a:pt x="3124200" y="139700"/>
                  </a:lnTo>
                  <a:lnTo>
                    <a:pt x="3124200" y="127000"/>
                  </a:lnTo>
                  <a:lnTo>
                    <a:pt x="3098800" y="114300"/>
                  </a:lnTo>
                  <a:lnTo>
                    <a:pt x="3098800" y="127000"/>
                  </a:lnTo>
                  <a:lnTo>
                    <a:pt x="3073400" y="139700"/>
                  </a:lnTo>
                  <a:lnTo>
                    <a:pt x="3073400" y="139700"/>
                  </a:lnTo>
                  <a:lnTo>
                    <a:pt x="3048000" y="114300"/>
                  </a:lnTo>
                  <a:lnTo>
                    <a:pt x="3048000" y="114300"/>
                  </a:lnTo>
                  <a:lnTo>
                    <a:pt x="3048000" y="114300"/>
                  </a:lnTo>
                  <a:lnTo>
                    <a:pt x="3048000" y="101600"/>
                  </a:lnTo>
                  <a:lnTo>
                    <a:pt x="3073400" y="101600"/>
                  </a:lnTo>
                  <a:lnTo>
                    <a:pt x="3073400" y="88900"/>
                  </a:lnTo>
                  <a:lnTo>
                    <a:pt x="3048000" y="76200"/>
                  </a:lnTo>
                  <a:lnTo>
                    <a:pt x="3048000" y="76200"/>
                  </a:lnTo>
                  <a:lnTo>
                    <a:pt x="3048000" y="76200"/>
                  </a:lnTo>
                  <a:lnTo>
                    <a:pt x="3060700" y="50800"/>
                  </a:lnTo>
                  <a:lnTo>
                    <a:pt x="3073400" y="63500"/>
                  </a:lnTo>
                  <a:lnTo>
                    <a:pt x="3086100" y="50800"/>
                  </a:lnTo>
                  <a:lnTo>
                    <a:pt x="3098800" y="50800"/>
                  </a:lnTo>
                  <a:lnTo>
                    <a:pt x="3111500" y="50800"/>
                  </a:lnTo>
                  <a:lnTo>
                    <a:pt x="3136900" y="50800"/>
                  </a:lnTo>
                  <a:lnTo>
                    <a:pt x="3136900" y="50800"/>
                  </a:lnTo>
                  <a:lnTo>
                    <a:pt x="3149600" y="50800"/>
                  </a:lnTo>
                  <a:lnTo>
                    <a:pt x="3162300" y="50800"/>
                  </a:lnTo>
                  <a:lnTo>
                    <a:pt x="3162300" y="50800"/>
                  </a:lnTo>
                  <a:lnTo>
                    <a:pt x="3175000" y="63500"/>
                  </a:lnTo>
                  <a:lnTo>
                    <a:pt x="3175000" y="50800"/>
                  </a:lnTo>
                  <a:lnTo>
                    <a:pt x="3187700" y="50800"/>
                  </a:lnTo>
                  <a:lnTo>
                    <a:pt x="3187700" y="50800"/>
                  </a:lnTo>
                  <a:lnTo>
                    <a:pt x="3187700" y="50800"/>
                  </a:lnTo>
                  <a:lnTo>
                    <a:pt x="3200400" y="50800"/>
                  </a:lnTo>
                  <a:lnTo>
                    <a:pt x="3213100" y="38100"/>
                  </a:lnTo>
                  <a:lnTo>
                    <a:pt x="3213100" y="381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51200" y="25400"/>
                  </a:lnTo>
                  <a:lnTo>
                    <a:pt x="3263900" y="38100"/>
                  </a:lnTo>
                  <a:lnTo>
                    <a:pt x="3263900" y="25400"/>
                  </a:lnTo>
                  <a:lnTo>
                    <a:pt x="3263900" y="12700"/>
                  </a:lnTo>
                  <a:lnTo>
                    <a:pt x="3289300" y="25400"/>
                  </a:lnTo>
                  <a:lnTo>
                    <a:pt x="3289300" y="12700"/>
                  </a:lnTo>
                  <a:lnTo>
                    <a:pt x="3289300" y="12700"/>
                  </a:lnTo>
                  <a:lnTo>
                    <a:pt x="3302000" y="12700"/>
                  </a:lnTo>
                  <a:lnTo>
                    <a:pt x="3314700" y="12700"/>
                  </a:lnTo>
                  <a:lnTo>
                    <a:pt x="3314700" y="0"/>
                  </a:lnTo>
                  <a:lnTo>
                    <a:pt x="3340100" y="0"/>
                  </a:lnTo>
                  <a:lnTo>
                    <a:pt x="3352800" y="0"/>
                  </a:lnTo>
                  <a:lnTo>
                    <a:pt x="3365500" y="12700"/>
                  </a:lnTo>
                  <a:lnTo>
                    <a:pt x="3390900" y="25400"/>
                  </a:lnTo>
                  <a:lnTo>
                    <a:pt x="3390900" y="25400"/>
                  </a:lnTo>
                  <a:lnTo>
                    <a:pt x="3390900" y="25400"/>
                  </a:lnTo>
                  <a:lnTo>
                    <a:pt x="3378200" y="38100"/>
                  </a:lnTo>
                  <a:lnTo>
                    <a:pt x="3390900" y="38100"/>
                  </a:lnTo>
                  <a:lnTo>
                    <a:pt x="3390900" y="50800"/>
                  </a:lnTo>
                  <a:lnTo>
                    <a:pt x="3403600" y="50800"/>
                  </a:lnTo>
                  <a:lnTo>
                    <a:pt x="3390900" y="50800"/>
                  </a:lnTo>
                  <a:lnTo>
                    <a:pt x="3390900" y="50800"/>
                  </a:lnTo>
                  <a:lnTo>
                    <a:pt x="3390900" y="63500"/>
                  </a:lnTo>
                  <a:lnTo>
                    <a:pt x="3403600" y="63500"/>
                  </a:lnTo>
                  <a:lnTo>
                    <a:pt x="3416300" y="63500"/>
                  </a:lnTo>
                  <a:lnTo>
                    <a:pt x="3416300" y="63500"/>
                  </a:lnTo>
                  <a:lnTo>
                    <a:pt x="3441700" y="63500"/>
                  </a:lnTo>
                  <a:lnTo>
                    <a:pt x="3441700" y="63500"/>
                  </a:lnTo>
                  <a:lnTo>
                    <a:pt x="3454400" y="63500"/>
                  </a:lnTo>
                  <a:lnTo>
                    <a:pt x="34544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79800" y="76200"/>
                  </a:lnTo>
                  <a:lnTo>
                    <a:pt x="3479800" y="63500"/>
                  </a:lnTo>
                  <a:lnTo>
                    <a:pt x="3492500" y="63500"/>
                  </a:lnTo>
                  <a:lnTo>
                    <a:pt x="3492500" y="63500"/>
                  </a:lnTo>
                  <a:lnTo>
                    <a:pt x="3505200" y="63500"/>
                  </a:lnTo>
                  <a:lnTo>
                    <a:pt x="3505200" y="63500"/>
                  </a:lnTo>
                  <a:lnTo>
                    <a:pt x="3517900" y="63500"/>
                  </a:lnTo>
                  <a:lnTo>
                    <a:pt x="3517900" y="63500"/>
                  </a:lnTo>
                  <a:lnTo>
                    <a:pt x="3543300" y="50800"/>
                  </a:lnTo>
                  <a:lnTo>
                    <a:pt x="3530600" y="63500"/>
                  </a:lnTo>
                  <a:lnTo>
                    <a:pt x="3543300" y="63500"/>
                  </a:lnTo>
                  <a:lnTo>
                    <a:pt x="3543300" y="63500"/>
                  </a:lnTo>
                  <a:lnTo>
                    <a:pt x="3543300" y="76200"/>
                  </a:lnTo>
                  <a:lnTo>
                    <a:pt x="3543300" y="63500"/>
                  </a:lnTo>
                  <a:lnTo>
                    <a:pt x="3543300" y="63500"/>
                  </a:lnTo>
                  <a:lnTo>
                    <a:pt x="3543300" y="76200"/>
                  </a:lnTo>
                  <a:lnTo>
                    <a:pt x="3543300" y="76200"/>
                  </a:lnTo>
                  <a:lnTo>
                    <a:pt x="3556000" y="76200"/>
                  </a:lnTo>
                  <a:lnTo>
                    <a:pt x="35560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606800" y="76200"/>
                  </a:lnTo>
                  <a:lnTo>
                    <a:pt x="3606800" y="76200"/>
                  </a:lnTo>
                  <a:lnTo>
                    <a:pt x="3619500" y="63500"/>
                  </a:lnTo>
                  <a:lnTo>
                    <a:pt x="3619500" y="76200"/>
                  </a:lnTo>
                  <a:lnTo>
                    <a:pt x="3619500" y="76200"/>
                  </a:lnTo>
                  <a:lnTo>
                    <a:pt x="3619500" y="63500"/>
                  </a:lnTo>
                  <a:lnTo>
                    <a:pt x="3632200" y="76200"/>
                  </a:lnTo>
                  <a:lnTo>
                    <a:pt x="3632200" y="63500"/>
                  </a:lnTo>
                  <a:lnTo>
                    <a:pt x="3644900" y="76200"/>
                  </a:lnTo>
                  <a:lnTo>
                    <a:pt x="3644900" y="63500"/>
                  </a:lnTo>
                  <a:lnTo>
                    <a:pt x="3644900" y="76200"/>
                  </a:lnTo>
                  <a:lnTo>
                    <a:pt x="3657600" y="76200"/>
                  </a:lnTo>
                  <a:lnTo>
                    <a:pt x="3670300" y="76200"/>
                  </a:lnTo>
                  <a:lnTo>
                    <a:pt x="3657600" y="76200"/>
                  </a:lnTo>
                  <a:lnTo>
                    <a:pt x="3683000" y="76200"/>
                  </a:lnTo>
                  <a:lnTo>
                    <a:pt x="3670300" y="88900"/>
                  </a:lnTo>
                  <a:lnTo>
                    <a:pt x="3670300" y="88900"/>
                  </a:lnTo>
                  <a:lnTo>
                    <a:pt x="3683000" y="76200"/>
                  </a:lnTo>
                  <a:lnTo>
                    <a:pt x="3721100" y="88900"/>
                  </a:lnTo>
                  <a:lnTo>
                    <a:pt x="3721100" y="88900"/>
                  </a:lnTo>
                  <a:lnTo>
                    <a:pt x="3708400" y="101600"/>
                  </a:lnTo>
                  <a:lnTo>
                    <a:pt x="3721100" y="101600"/>
                  </a:lnTo>
                  <a:lnTo>
                    <a:pt x="3721100" y="101600"/>
                  </a:lnTo>
                  <a:lnTo>
                    <a:pt x="3733800" y="101600"/>
                  </a:lnTo>
                  <a:lnTo>
                    <a:pt x="3733800" y="101600"/>
                  </a:lnTo>
                  <a:lnTo>
                    <a:pt x="3759200" y="114300"/>
                  </a:lnTo>
                  <a:lnTo>
                    <a:pt x="3759200" y="101600"/>
                  </a:lnTo>
                  <a:lnTo>
                    <a:pt x="3759200" y="101600"/>
                  </a:lnTo>
                  <a:lnTo>
                    <a:pt x="3771900" y="101600"/>
                  </a:lnTo>
                  <a:lnTo>
                    <a:pt x="3784600" y="101600"/>
                  </a:lnTo>
                  <a:lnTo>
                    <a:pt x="3759200" y="114300"/>
                  </a:lnTo>
                  <a:lnTo>
                    <a:pt x="3759200" y="127000"/>
                  </a:lnTo>
                  <a:lnTo>
                    <a:pt x="3784600" y="127000"/>
                  </a:lnTo>
                  <a:lnTo>
                    <a:pt x="3771900" y="139700"/>
                  </a:lnTo>
                  <a:lnTo>
                    <a:pt x="3771900" y="139700"/>
                  </a:lnTo>
                  <a:lnTo>
                    <a:pt x="3759200" y="165100"/>
                  </a:lnTo>
                  <a:lnTo>
                    <a:pt x="3759200" y="165100"/>
                  </a:lnTo>
                  <a:lnTo>
                    <a:pt x="3759200" y="177800"/>
                  </a:lnTo>
                  <a:lnTo>
                    <a:pt x="3771900" y="177800"/>
                  </a:lnTo>
                  <a:lnTo>
                    <a:pt x="3797300" y="190500"/>
                  </a:lnTo>
                  <a:lnTo>
                    <a:pt x="3797300" y="190500"/>
                  </a:lnTo>
                  <a:lnTo>
                    <a:pt x="3810000" y="190500"/>
                  </a:lnTo>
                  <a:lnTo>
                    <a:pt x="3822700" y="190500"/>
                  </a:lnTo>
                  <a:lnTo>
                    <a:pt x="3810000" y="203200"/>
                  </a:lnTo>
                  <a:lnTo>
                    <a:pt x="3822700" y="203200"/>
                  </a:lnTo>
                  <a:lnTo>
                    <a:pt x="3810000" y="215900"/>
                  </a:lnTo>
                  <a:lnTo>
                    <a:pt x="3810000" y="228600"/>
                  </a:lnTo>
                  <a:lnTo>
                    <a:pt x="3797300" y="241300"/>
                  </a:lnTo>
                  <a:lnTo>
                    <a:pt x="3810000" y="254000"/>
                  </a:lnTo>
                  <a:lnTo>
                    <a:pt x="3822700" y="254000"/>
                  </a:lnTo>
                  <a:lnTo>
                    <a:pt x="3822700" y="254000"/>
                  </a:lnTo>
                  <a:lnTo>
                    <a:pt x="3810000" y="254000"/>
                  </a:lnTo>
                  <a:lnTo>
                    <a:pt x="3797300" y="266700"/>
                  </a:lnTo>
                  <a:lnTo>
                    <a:pt x="3771900" y="266700"/>
                  </a:lnTo>
                  <a:lnTo>
                    <a:pt x="3759200" y="266700"/>
                  </a:lnTo>
                  <a:lnTo>
                    <a:pt x="3759200" y="266700"/>
                  </a:lnTo>
                  <a:lnTo>
                    <a:pt x="3746500" y="266700"/>
                  </a:lnTo>
                  <a:lnTo>
                    <a:pt x="3746500" y="266700"/>
                  </a:lnTo>
                  <a:lnTo>
                    <a:pt x="3733800" y="266700"/>
                  </a:lnTo>
                  <a:lnTo>
                    <a:pt x="3746500" y="279400"/>
                  </a:lnTo>
                  <a:lnTo>
                    <a:pt x="3759200" y="279400"/>
                  </a:lnTo>
                  <a:lnTo>
                    <a:pt x="3746500" y="279400"/>
                  </a:lnTo>
                  <a:lnTo>
                    <a:pt x="3733800" y="279400"/>
                  </a:lnTo>
                  <a:lnTo>
                    <a:pt x="3733800" y="279400"/>
                  </a:lnTo>
                  <a:lnTo>
                    <a:pt x="3746500" y="2794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304800"/>
                  </a:lnTo>
                  <a:lnTo>
                    <a:pt x="3733800" y="304800"/>
                  </a:lnTo>
                  <a:lnTo>
                    <a:pt x="3733800" y="304800"/>
                  </a:lnTo>
                  <a:lnTo>
                    <a:pt x="3759200" y="317500"/>
                  </a:lnTo>
                  <a:lnTo>
                    <a:pt x="3784600" y="330200"/>
                  </a:lnTo>
                  <a:lnTo>
                    <a:pt x="3784600" y="317500"/>
                  </a:lnTo>
                  <a:lnTo>
                    <a:pt x="3810000" y="317500"/>
                  </a:lnTo>
                  <a:lnTo>
                    <a:pt x="3797300" y="342900"/>
                  </a:lnTo>
                  <a:lnTo>
                    <a:pt x="3784600" y="342900"/>
                  </a:lnTo>
                  <a:lnTo>
                    <a:pt x="3771900" y="342900"/>
                  </a:lnTo>
                  <a:lnTo>
                    <a:pt x="3771900" y="355600"/>
                  </a:lnTo>
                  <a:lnTo>
                    <a:pt x="3784600" y="355600"/>
                  </a:lnTo>
                  <a:lnTo>
                    <a:pt x="3771900" y="355600"/>
                  </a:lnTo>
                  <a:lnTo>
                    <a:pt x="3771900" y="368300"/>
                  </a:lnTo>
                  <a:lnTo>
                    <a:pt x="3810000" y="368300"/>
                  </a:lnTo>
                  <a:lnTo>
                    <a:pt x="3810000" y="368300"/>
                  </a:lnTo>
                  <a:lnTo>
                    <a:pt x="3822700" y="368300"/>
                  </a:lnTo>
                  <a:lnTo>
                    <a:pt x="3835400" y="368300"/>
                  </a:lnTo>
                  <a:lnTo>
                    <a:pt x="3835400" y="381000"/>
                  </a:lnTo>
                  <a:lnTo>
                    <a:pt x="3822700" y="393700"/>
                  </a:lnTo>
                  <a:lnTo>
                    <a:pt x="3835400" y="393700"/>
                  </a:lnTo>
                  <a:lnTo>
                    <a:pt x="3835400" y="406400"/>
                  </a:lnTo>
                  <a:lnTo>
                    <a:pt x="3848100" y="419100"/>
                  </a:lnTo>
                  <a:lnTo>
                    <a:pt x="3848100" y="406400"/>
                  </a:lnTo>
                  <a:lnTo>
                    <a:pt x="3848100" y="419100"/>
                  </a:lnTo>
                  <a:lnTo>
                    <a:pt x="3860800" y="419100"/>
                  </a:lnTo>
                  <a:lnTo>
                    <a:pt x="3860800" y="419100"/>
                  </a:lnTo>
                  <a:lnTo>
                    <a:pt x="3860800" y="431800"/>
                  </a:lnTo>
                  <a:lnTo>
                    <a:pt x="3860800" y="431800"/>
                  </a:lnTo>
                  <a:lnTo>
                    <a:pt x="3860800" y="444500"/>
                  </a:lnTo>
                  <a:lnTo>
                    <a:pt x="3860800" y="444500"/>
                  </a:lnTo>
                  <a:lnTo>
                    <a:pt x="3873500" y="457200"/>
                  </a:lnTo>
                  <a:lnTo>
                    <a:pt x="3873500" y="469900"/>
                  </a:lnTo>
                  <a:lnTo>
                    <a:pt x="3860800" y="469900"/>
                  </a:lnTo>
                  <a:lnTo>
                    <a:pt x="3848100" y="495300"/>
                  </a:lnTo>
                  <a:lnTo>
                    <a:pt x="3835400" y="495300"/>
                  </a:lnTo>
                  <a:lnTo>
                    <a:pt x="3835400" y="508000"/>
                  </a:lnTo>
                  <a:lnTo>
                    <a:pt x="3848100" y="508000"/>
                  </a:lnTo>
                  <a:lnTo>
                    <a:pt x="3835400" y="508000"/>
                  </a:lnTo>
                  <a:lnTo>
                    <a:pt x="3835400" y="520700"/>
                  </a:lnTo>
                  <a:lnTo>
                    <a:pt x="3848100" y="520700"/>
                  </a:lnTo>
                  <a:lnTo>
                    <a:pt x="3848100" y="520700"/>
                  </a:lnTo>
                  <a:lnTo>
                    <a:pt x="3860800" y="520700"/>
                  </a:lnTo>
                  <a:lnTo>
                    <a:pt x="3860800" y="533400"/>
                  </a:lnTo>
                  <a:lnTo>
                    <a:pt x="3860800" y="533400"/>
                  </a:lnTo>
                  <a:lnTo>
                    <a:pt x="3835400" y="571500"/>
                  </a:lnTo>
                  <a:lnTo>
                    <a:pt x="3810000" y="571500"/>
                  </a:lnTo>
                  <a:lnTo>
                    <a:pt x="3810000" y="571500"/>
                  </a:lnTo>
                  <a:lnTo>
                    <a:pt x="3733800" y="558800"/>
                  </a:lnTo>
                  <a:lnTo>
                    <a:pt x="3721100" y="571500"/>
                  </a:lnTo>
                  <a:lnTo>
                    <a:pt x="3683000" y="558800"/>
                  </a:lnTo>
                  <a:lnTo>
                    <a:pt x="3695700" y="558800"/>
                  </a:lnTo>
                  <a:lnTo>
                    <a:pt x="3683000" y="584200"/>
                  </a:lnTo>
                  <a:lnTo>
                    <a:pt x="3670300" y="584200"/>
                  </a:lnTo>
                  <a:lnTo>
                    <a:pt x="3670300" y="584200"/>
                  </a:lnTo>
                  <a:lnTo>
                    <a:pt x="3657600" y="584200"/>
                  </a:lnTo>
                  <a:lnTo>
                    <a:pt x="3657600" y="584200"/>
                  </a:lnTo>
                  <a:lnTo>
                    <a:pt x="3644900" y="584200"/>
                  </a:lnTo>
                  <a:lnTo>
                    <a:pt x="3644900" y="596900"/>
                  </a:lnTo>
                  <a:lnTo>
                    <a:pt x="3644900" y="596900"/>
                  </a:lnTo>
                  <a:lnTo>
                    <a:pt x="3619500" y="596900"/>
                  </a:lnTo>
                  <a:lnTo>
                    <a:pt x="3606800" y="609600"/>
                  </a:lnTo>
                  <a:lnTo>
                    <a:pt x="3606800" y="609600"/>
                  </a:lnTo>
                  <a:lnTo>
                    <a:pt x="3606800" y="609600"/>
                  </a:lnTo>
                  <a:lnTo>
                    <a:pt x="3594100" y="596900"/>
                  </a:lnTo>
                  <a:lnTo>
                    <a:pt x="3594100" y="596900"/>
                  </a:lnTo>
                  <a:lnTo>
                    <a:pt x="3568700" y="609600"/>
                  </a:lnTo>
                  <a:lnTo>
                    <a:pt x="3556000" y="622300"/>
                  </a:lnTo>
                  <a:lnTo>
                    <a:pt x="3543300" y="622300"/>
                  </a:lnTo>
                  <a:lnTo>
                    <a:pt x="3517900" y="635000"/>
                  </a:lnTo>
                  <a:lnTo>
                    <a:pt x="3530600" y="635000"/>
                  </a:lnTo>
                  <a:lnTo>
                    <a:pt x="3530600" y="635000"/>
                  </a:lnTo>
                  <a:lnTo>
                    <a:pt x="3530600" y="647700"/>
                  </a:lnTo>
                  <a:lnTo>
                    <a:pt x="3543300" y="647700"/>
                  </a:lnTo>
                  <a:lnTo>
                    <a:pt x="3543300" y="647700"/>
                  </a:lnTo>
                  <a:lnTo>
                    <a:pt x="3556000" y="647700"/>
                  </a:lnTo>
                  <a:lnTo>
                    <a:pt x="3556000" y="660400"/>
                  </a:lnTo>
                  <a:lnTo>
                    <a:pt x="3543300" y="660400"/>
                  </a:lnTo>
                  <a:lnTo>
                    <a:pt x="3556000" y="660400"/>
                  </a:lnTo>
                  <a:lnTo>
                    <a:pt x="3556000" y="660400"/>
                  </a:lnTo>
                  <a:lnTo>
                    <a:pt x="3568700" y="673100"/>
                  </a:lnTo>
                  <a:lnTo>
                    <a:pt x="3568700" y="673100"/>
                  </a:lnTo>
                  <a:lnTo>
                    <a:pt x="3568700" y="673100"/>
                  </a:lnTo>
                  <a:lnTo>
                    <a:pt x="3594100" y="685800"/>
                  </a:lnTo>
                  <a:lnTo>
                    <a:pt x="3594100" y="685800"/>
                  </a:lnTo>
                  <a:lnTo>
                    <a:pt x="3594100" y="698500"/>
                  </a:lnTo>
                  <a:lnTo>
                    <a:pt x="3606800" y="698500"/>
                  </a:lnTo>
                  <a:lnTo>
                    <a:pt x="3594100" y="698500"/>
                  </a:lnTo>
                  <a:lnTo>
                    <a:pt x="3606800" y="698500"/>
                  </a:lnTo>
                  <a:lnTo>
                    <a:pt x="3606800" y="698500"/>
                  </a:lnTo>
                  <a:lnTo>
                    <a:pt x="3606800" y="711200"/>
                  </a:lnTo>
                  <a:lnTo>
                    <a:pt x="3632200" y="723900"/>
                  </a:lnTo>
                  <a:lnTo>
                    <a:pt x="3619500" y="723900"/>
                  </a:lnTo>
                  <a:lnTo>
                    <a:pt x="3619500" y="723900"/>
                  </a:lnTo>
                  <a:lnTo>
                    <a:pt x="3619500" y="723900"/>
                  </a:lnTo>
                  <a:lnTo>
                    <a:pt x="3632200" y="723900"/>
                  </a:lnTo>
                  <a:lnTo>
                    <a:pt x="3632200" y="736600"/>
                  </a:lnTo>
                  <a:lnTo>
                    <a:pt x="3644900" y="736600"/>
                  </a:lnTo>
                  <a:lnTo>
                    <a:pt x="3657600" y="723900"/>
                  </a:lnTo>
                  <a:lnTo>
                    <a:pt x="3721100" y="736600"/>
                  </a:lnTo>
                  <a:lnTo>
                    <a:pt x="3721100" y="736600"/>
                  </a:lnTo>
                  <a:lnTo>
                    <a:pt x="3784600" y="749300"/>
                  </a:lnTo>
                  <a:lnTo>
                    <a:pt x="3797300" y="749300"/>
                  </a:lnTo>
                  <a:lnTo>
                    <a:pt x="3835400" y="749300"/>
                  </a:lnTo>
                  <a:lnTo>
                    <a:pt x="3848100" y="749300"/>
                  </a:lnTo>
                  <a:lnTo>
                    <a:pt x="3848100" y="749300"/>
                  </a:lnTo>
                  <a:lnTo>
                    <a:pt x="3860800" y="749300"/>
                  </a:lnTo>
                  <a:lnTo>
                    <a:pt x="3860800" y="762000"/>
                  </a:lnTo>
                  <a:lnTo>
                    <a:pt x="3860800" y="774700"/>
                  </a:lnTo>
                  <a:lnTo>
                    <a:pt x="3848100" y="774700"/>
                  </a:lnTo>
                  <a:lnTo>
                    <a:pt x="3860800" y="774700"/>
                  </a:lnTo>
                  <a:lnTo>
                    <a:pt x="3860800" y="774700"/>
                  </a:lnTo>
                  <a:lnTo>
                    <a:pt x="3873500" y="774700"/>
                  </a:lnTo>
                  <a:lnTo>
                    <a:pt x="3860800" y="787400"/>
                  </a:lnTo>
                  <a:lnTo>
                    <a:pt x="3860800" y="787400"/>
                  </a:lnTo>
                  <a:lnTo>
                    <a:pt x="3860800" y="812800"/>
                  </a:lnTo>
                  <a:lnTo>
                    <a:pt x="3873500" y="812800"/>
                  </a:lnTo>
                  <a:lnTo>
                    <a:pt x="3873500" y="812800"/>
                  </a:lnTo>
                  <a:lnTo>
                    <a:pt x="3898900" y="812800"/>
                  </a:lnTo>
                  <a:lnTo>
                    <a:pt x="3898900" y="825500"/>
                  </a:lnTo>
                  <a:lnTo>
                    <a:pt x="3911600" y="825500"/>
                  </a:lnTo>
                  <a:lnTo>
                    <a:pt x="3898900" y="825500"/>
                  </a:lnTo>
                  <a:lnTo>
                    <a:pt x="3898900" y="825500"/>
                  </a:lnTo>
                  <a:lnTo>
                    <a:pt x="3898900" y="825500"/>
                  </a:lnTo>
                  <a:lnTo>
                    <a:pt x="3886200" y="838200"/>
                  </a:lnTo>
                  <a:lnTo>
                    <a:pt x="3873500" y="838200"/>
                  </a:lnTo>
                  <a:lnTo>
                    <a:pt x="3886200" y="850900"/>
                  </a:lnTo>
                  <a:lnTo>
                    <a:pt x="3886200" y="850900"/>
                  </a:lnTo>
                  <a:lnTo>
                    <a:pt x="3898900" y="850900"/>
                  </a:lnTo>
                  <a:lnTo>
                    <a:pt x="3886200" y="863600"/>
                  </a:lnTo>
                  <a:lnTo>
                    <a:pt x="3898900" y="863600"/>
                  </a:lnTo>
                  <a:lnTo>
                    <a:pt x="3898900" y="863600"/>
                  </a:lnTo>
                  <a:lnTo>
                    <a:pt x="3898900" y="876300"/>
                  </a:lnTo>
                  <a:lnTo>
                    <a:pt x="3898900" y="876300"/>
                  </a:lnTo>
                  <a:lnTo>
                    <a:pt x="3924300" y="876300"/>
                  </a:lnTo>
                  <a:lnTo>
                    <a:pt x="3924300" y="876300"/>
                  </a:lnTo>
                  <a:lnTo>
                    <a:pt x="3924300" y="889000"/>
                  </a:lnTo>
                  <a:lnTo>
                    <a:pt x="3924300" y="901700"/>
                  </a:lnTo>
                  <a:lnTo>
                    <a:pt x="3924300" y="901700"/>
                  </a:lnTo>
                  <a:lnTo>
                    <a:pt x="3911600" y="914400"/>
                  </a:lnTo>
                  <a:lnTo>
                    <a:pt x="3898900" y="939800"/>
                  </a:lnTo>
                  <a:lnTo>
                    <a:pt x="3898900" y="927100"/>
                  </a:lnTo>
                  <a:lnTo>
                    <a:pt x="3886200" y="939800"/>
                  </a:lnTo>
                  <a:lnTo>
                    <a:pt x="3873500" y="952500"/>
                  </a:lnTo>
                  <a:lnTo>
                    <a:pt x="3860800" y="965200"/>
                  </a:lnTo>
                  <a:lnTo>
                    <a:pt x="3848100" y="965200"/>
                  </a:lnTo>
                  <a:lnTo>
                    <a:pt x="3848100" y="977900"/>
                  </a:lnTo>
                  <a:lnTo>
                    <a:pt x="3848100" y="977900"/>
                  </a:lnTo>
                  <a:lnTo>
                    <a:pt x="3848100" y="977900"/>
                  </a:lnTo>
                  <a:lnTo>
                    <a:pt x="3835400" y="977900"/>
                  </a:lnTo>
                  <a:lnTo>
                    <a:pt x="3822700" y="990600"/>
                  </a:lnTo>
                  <a:lnTo>
                    <a:pt x="3810000" y="990600"/>
                  </a:lnTo>
                  <a:lnTo>
                    <a:pt x="3810000" y="1003300"/>
                  </a:lnTo>
                  <a:lnTo>
                    <a:pt x="3810000" y="1003300"/>
                  </a:lnTo>
                  <a:lnTo>
                    <a:pt x="3797300" y="1016000"/>
                  </a:lnTo>
                  <a:lnTo>
                    <a:pt x="3797300" y="1016000"/>
                  </a:lnTo>
                  <a:lnTo>
                    <a:pt x="3822700" y="1016000"/>
                  </a:lnTo>
                  <a:lnTo>
                    <a:pt x="3835400" y="1016000"/>
                  </a:lnTo>
                  <a:lnTo>
                    <a:pt x="3848100" y="1016000"/>
                  </a:lnTo>
                  <a:lnTo>
                    <a:pt x="3848100" y="1028700"/>
                  </a:lnTo>
                  <a:lnTo>
                    <a:pt x="3860800" y="1028700"/>
                  </a:lnTo>
                  <a:lnTo>
                    <a:pt x="3873500" y="1028700"/>
                  </a:lnTo>
                  <a:lnTo>
                    <a:pt x="3886200" y="1041400"/>
                  </a:lnTo>
                  <a:lnTo>
                    <a:pt x="3873500" y="1041400"/>
                  </a:lnTo>
                  <a:lnTo>
                    <a:pt x="3886200" y="1041400"/>
                  </a:lnTo>
                  <a:lnTo>
                    <a:pt x="3886200" y="1054100"/>
                  </a:lnTo>
                  <a:lnTo>
                    <a:pt x="3886200" y="1054100"/>
                  </a:lnTo>
                  <a:lnTo>
                    <a:pt x="3898900" y="1054100"/>
                  </a:lnTo>
                  <a:lnTo>
                    <a:pt x="3886200" y="1066800"/>
                  </a:lnTo>
                  <a:lnTo>
                    <a:pt x="3873500" y="1079500"/>
                  </a:lnTo>
                  <a:lnTo>
                    <a:pt x="3873500" y="1066800"/>
                  </a:lnTo>
                  <a:lnTo>
                    <a:pt x="3873500" y="1066800"/>
                  </a:lnTo>
                  <a:lnTo>
                    <a:pt x="3860800" y="1066800"/>
                  </a:lnTo>
                  <a:lnTo>
                    <a:pt x="3860800" y="1079500"/>
                  </a:lnTo>
                  <a:lnTo>
                    <a:pt x="3822700" y="1092200"/>
                  </a:lnTo>
                  <a:lnTo>
                    <a:pt x="3822700" y="1092200"/>
                  </a:lnTo>
                  <a:lnTo>
                    <a:pt x="3810000" y="1092200"/>
                  </a:lnTo>
                  <a:lnTo>
                    <a:pt x="3810000" y="1104900"/>
                  </a:lnTo>
                  <a:lnTo>
                    <a:pt x="3810000" y="1104900"/>
                  </a:lnTo>
                  <a:lnTo>
                    <a:pt x="3810000" y="1104900"/>
                  </a:lnTo>
                  <a:lnTo>
                    <a:pt x="3797300" y="1104900"/>
                  </a:lnTo>
                  <a:lnTo>
                    <a:pt x="3797300" y="1104900"/>
                  </a:lnTo>
                  <a:lnTo>
                    <a:pt x="3810000" y="1104900"/>
                  </a:lnTo>
                  <a:lnTo>
                    <a:pt x="3797300" y="1117600"/>
                  </a:lnTo>
                  <a:lnTo>
                    <a:pt x="3797300" y="1117600"/>
                  </a:lnTo>
                  <a:lnTo>
                    <a:pt x="3797300" y="1117600"/>
                  </a:lnTo>
                  <a:lnTo>
                    <a:pt x="3810000" y="1117600"/>
                  </a:lnTo>
                  <a:lnTo>
                    <a:pt x="3822700" y="1117600"/>
                  </a:lnTo>
                  <a:lnTo>
                    <a:pt x="3822700" y="1117600"/>
                  </a:lnTo>
                  <a:lnTo>
                    <a:pt x="3822700" y="1130300"/>
                  </a:lnTo>
                  <a:lnTo>
                    <a:pt x="3835400" y="1130300"/>
                  </a:lnTo>
                  <a:lnTo>
                    <a:pt x="3848100" y="1130300"/>
                  </a:lnTo>
                  <a:lnTo>
                    <a:pt x="3848100" y="1143000"/>
                  </a:lnTo>
                  <a:lnTo>
                    <a:pt x="3848100" y="1143000"/>
                  </a:lnTo>
                  <a:lnTo>
                    <a:pt x="3835400" y="1143000"/>
                  </a:lnTo>
                  <a:lnTo>
                    <a:pt x="3835400" y="1143000"/>
                  </a:lnTo>
                  <a:lnTo>
                    <a:pt x="3822700" y="1143000"/>
                  </a:lnTo>
                  <a:lnTo>
                    <a:pt x="3810000" y="1143000"/>
                  </a:lnTo>
                  <a:lnTo>
                    <a:pt x="3797300" y="1155700"/>
                  </a:lnTo>
                  <a:lnTo>
                    <a:pt x="3784600" y="1155700"/>
                  </a:lnTo>
                  <a:lnTo>
                    <a:pt x="3759200" y="1168400"/>
                  </a:lnTo>
                  <a:lnTo>
                    <a:pt x="3746500" y="1181100"/>
                  </a:lnTo>
                  <a:lnTo>
                    <a:pt x="3746500" y="1168400"/>
                  </a:lnTo>
                  <a:lnTo>
                    <a:pt x="3733800" y="1168400"/>
                  </a:lnTo>
                  <a:lnTo>
                    <a:pt x="3733800" y="1181100"/>
                  </a:lnTo>
                  <a:lnTo>
                    <a:pt x="3759200" y="1193800"/>
                  </a:lnTo>
                  <a:lnTo>
                    <a:pt x="3721100" y="1206500"/>
                  </a:lnTo>
                  <a:lnTo>
                    <a:pt x="3721100" y="1219200"/>
                  </a:lnTo>
                  <a:lnTo>
                    <a:pt x="3721100" y="1206500"/>
                  </a:lnTo>
                  <a:lnTo>
                    <a:pt x="3708400" y="1231900"/>
                  </a:lnTo>
                  <a:lnTo>
                    <a:pt x="3695700" y="1231900"/>
                  </a:lnTo>
                  <a:lnTo>
                    <a:pt x="3695700" y="1231900"/>
                  </a:lnTo>
                  <a:lnTo>
                    <a:pt x="3644900" y="1231900"/>
                  </a:lnTo>
                  <a:lnTo>
                    <a:pt x="3644900" y="1244600"/>
                  </a:lnTo>
                  <a:lnTo>
                    <a:pt x="3632200" y="1231900"/>
                  </a:lnTo>
                  <a:lnTo>
                    <a:pt x="3632200" y="1219200"/>
                  </a:lnTo>
                  <a:lnTo>
                    <a:pt x="3619500" y="1219200"/>
                  </a:lnTo>
                  <a:lnTo>
                    <a:pt x="3606800" y="1219200"/>
                  </a:lnTo>
                  <a:lnTo>
                    <a:pt x="3606800" y="1219200"/>
                  </a:lnTo>
                  <a:lnTo>
                    <a:pt x="3530600" y="1206500"/>
                  </a:lnTo>
                  <a:lnTo>
                    <a:pt x="3530600" y="1206500"/>
                  </a:lnTo>
                  <a:lnTo>
                    <a:pt x="3505200" y="1206500"/>
                  </a:lnTo>
                  <a:lnTo>
                    <a:pt x="3492500" y="1206500"/>
                  </a:lnTo>
                  <a:lnTo>
                    <a:pt x="3479800" y="1206500"/>
                  </a:lnTo>
                  <a:lnTo>
                    <a:pt x="3467100" y="1219200"/>
                  </a:lnTo>
                  <a:lnTo>
                    <a:pt x="3454400" y="1219200"/>
                  </a:lnTo>
                  <a:lnTo>
                    <a:pt x="3441700" y="1219200"/>
                  </a:lnTo>
                  <a:lnTo>
                    <a:pt x="3441700" y="1219200"/>
                  </a:lnTo>
                  <a:lnTo>
                    <a:pt x="3441700" y="1231900"/>
                  </a:lnTo>
                  <a:lnTo>
                    <a:pt x="3429000" y="1219200"/>
                  </a:lnTo>
                  <a:lnTo>
                    <a:pt x="3429000" y="1219200"/>
                  </a:lnTo>
                  <a:lnTo>
                    <a:pt x="3416300" y="1231900"/>
                  </a:lnTo>
                  <a:lnTo>
                    <a:pt x="3416300" y="1231900"/>
                  </a:lnTo>
                  <a:lnTo>
                    <a:pt x="3416300" y="1231900"/>
                  </a:lnTo>
                  <a:lnTo>
                    <a:pt x="3403600" y="1231900"/>
                  </a:lnTo>
                  <a:lnTo>
                    <a:pt x="3390900" y="1244600"/>
                  </a:lnTo>
                  <a:lnTo>
                    <a:pt x="3390900" y="1244600"/>
                  </a:lnTo>
                  <a:lnTo>
                    <a:pt x="3378200" y="1244600"/>
                  </a:lnTo>
                  <a:lnTo>
                    <a:pt x="3365500" y="1244600"/>
                  </a:lnTo>
                  <a:lnTo>
                    <a:pt x="3340100" y="1231900"/>
                  </a:lnTo>
                  <a:lnTo>
                    <a:pt x="3340100" y="1231900"/>
                  </a:lnTo>
                  <a:lnTo>
                    <a:pt x="3327400" y="1231900"/>
                  </a:lnTo>
                  <a:lnTo>
                    <a:pt x="3340100" y="1231900"/>
                  </a:lnTo>
                  <a:lnTo>
                    <a:pt x="3327400" y="1219200"/>
                  </a:lnTo>
                  <a:lnTo>
                    <a:pt x="3314700" y="1219200"/>
                  </a:lnTo>
                  <a:lnTo>
                    <a:pt x="3263900" y="1219200"/>
                  </a:lnTo>
                  <a:lnTo>
                    <a:pt x="3263900" y="1206500"/>
                  </a:lnTo>
                  <a:lnTo>
                    <a:pt x="3263900" y="1206500"/>
                  </a:lnTo>
                  <a:lnTo>
                    <a:pt x="3263900" y="1206500"/>
                  </a:lnTo>
                  <a:lnTo>
                    <a:pt x="3276600" y="1181100"/>
                  </a:lnTo>
                  <a:lnTo>
                    <a:pt x="3289300" y="1181100"/>
                  </a:lnTo>
                  <a:lnTo>
                    <a:pt x="3289300" y="1168400"/>
                  </a:lnTo>
                  <a:lnTo>
                    <a:pt x="3314700" y="1168400"/>
                  </a:lnTo>
                  <a:lnTo>
                    <a:pt x="3314700" y="1155700"/>
                  </a:lnTo>
                  <a:lnTo>
                    <a:pt x="3314700" y="1155700"/>
                  </a:lnTo>
                  <a:lnTo>
                    <a:pt x="3327400" y="1143000"/>
                  </a:lnTo>
                  <a:lnTo>
                    <a:pt x="3340100" y="1143000"/>
                  </a:lnTo>
                  <a:lnTo>
                    <a:pt x="3340100" y="1130300"/>
                  </a:lnTo>
                  <a:lnTo>
                    <a:pt x="3314700" y="1130300"/>
                  </a:lnTo>
                  <a:lnTo>
                    <a:pt x="3314700" y="1143000"/>
                  </a:lnTo>
                  <a:lnTo>
                    <a:pt x="3302000" y="1143000"/>
                  </a:lnTo>
                  <a:lnTo>
                    <a:pt x="3302000" y="1143000"/>
                  </a:lnTo>
                  <a:lnTo>
                    <a:pt x="3251200" y="1130300"/>
                  </a:lnTo>
                  <a:lnTo>
                    <a:pt x="3251200" y="1130300"/>
                  </a:lnTo>
                  <a:lnTo>
                    <a:pt x="3238500" y="1130300"/>
                  </a:lnTo>
                  <a:lnTo>
                    <a:pt x="3225800" y="1143000"/>
                  </a:lnTo>
                  <a:lnTo>
                    <a:pt x="3187700" y="1143000"/>
                  </a:lnTo>
                  <a:lnTo>
                    <a:pt x="3175000" y="1143000"/>
                  </a:lnTo>
                  <a:lnTo>
                    <a:pt x="3175000" y="1143000"/>
                  </a:lnTo>
                  <a:lnTo>
                    <a:pt x="3200400" y="1130300"/>
                  </a:lnTo>
                  <a:lnTo>
                    <a:pt x="3200400" y="1117600"/>
                  </a:lnTo>
                  <a:lnTo>
                    <a:pt x="3200400" y="1117600"/>
                  </a:lnTo>
                  <a:lnTo>
                    <a:pt x="3213100" y="1117600"/>
                  </a:lnTo>
                  <a:lnTo>
                    <a:pt x="3225800" y="1104900"/>
                  </a:lnTo>
                  <a:lnTo>
                    <a:pt x="3225800" y="1104900"/>
                  </a:lnTo>
                  <a:lnTo>
                    <a:pt x="3238500" y="1104900"/>
                  </a:lnTo>
                  <a:lnTo>
                    <a:pt x="3251200" y="10922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38500" y="1079500"/>
                  </a:lnTo>
                  <a:lnTo>
                    <a:pt x="3251200" y="1066800"/>
                  </a:lnTo>
                  <a:lnTo>
                    <a:pt x="3238500" y="1066800"/>
                  </a:lnTo>
                  <a:lnTo>
                    <a:pt x="3238500" y="1066800"/>
                  </a:lnTo>
                  <a:lnTo>
                    <a:pt x="3225800" y="1054100"/>
                  </a:lnTo>
                  <a:lnTo>
                    <a:pt x="3213100" y="1054100"/>
                  </a:lnTo>
                  <a:lnTo>
                    <a:pt x="3213100" y="1054100"/>
                  </a:lnTo>
                  <a:lnTo>
                    <a:pt x="3200400" y="1054100"/>
                  </a:lnTo>
                  <a:lnTo>
                    <a:pt x="3213100" y="1054100"/>
                  </a:lnTo>
                  <a:lnTo>
                    <a:pt x="3200400" y="1054100"/>
                  </a:lnTo>
                  <a:lnTo>
                    <a:pt x="3200400" y="1028700"/>
                  </a:lnTo>
                  <a:lnTo>
                    <a:pt x="3187700" y="1028700"/>
                  </a:lnTo>
                  <a:lnTo>
                    <a:pt x="3175000" y="1028700"/>
                  </a:lnTo>
                  <a:lnTo>
                    <a:pt x="3175000" y="1028700"/>
                  </a:lnTo>
                  <a:lnTo>
                    <a:pt x="3162300" y="1003300"/>
                  </a:lnTo>
                  <a:lnTo>
                    <a:pt x="3149600" y="990600"/>
                  </a:lnTo>
                  <a:lnTo>
                    <a:pt x="3162300" y="990600"/>
                  </a:lnTo>
                  <a:lnTo>
                    <a:pt x="3149600" y="990600"/>
                  </a:lnTo>
                  <a:lnTo>
                    <a:pt x="3149600" y="990600"/>
                  </a:lnTo>
                  <a:lnTo>
                    <a:pt x="3149600" y="990600"/>
                  </a:lnTo>
                  <a:lnTo>
                    <a:pt x="3136900" y="977900"/>
                  </a:lnTo>
                  <a:lnTo>
                    <a:pt x="3111500" y="965200"/>
                  </a:lnTo>
                  <a:lnTo>
                    <a:pt x="3098800" y="1003300"/>
                  </a:lnTo>
                  <a:lnTo>
                    <a:pt x="3086100" y="990600"/>
                  </a:lnTo>
                  <a:lnTo>
                    <a:pt x="3060700" y="990600"/>
                  </a:lnTo>
                  <a:lnTo>
                    <a:pt x="3060700" y="990600"/>
                  </a:lnTo>
                  <a:lnTo>
                    <a:pt x="3035300" y="990600"/>
                  </a:lnTo>
                  <a:lnTo>
                    <a:pt x="3035300" y="990600"/>
                  </a:lnTo>
                  <a:lnTo>
                    <a:pt x="3048000" y="1003300"/>
                  </a:lnTo>
                  <a:lnTo>
                    <a:pt x="3048000" y="1003300"/>
                  </a:lnTo>
                  <a:lnTo>
                    <a:pt x="3035300" y="1003300"/>
                  </a:lnTo>
                  <a:lnTo>
                    <a:pt x="3035300" y="1003300"/>
                  </a:lnTo>
                  <a:lnTo>
                    <a:pt x="3035300" y="1016000"/>
                  </a:lnTo>
                  <a:lnTo>
                    <a:pt x="3022600" y="1016000"/>
                  </a:lnTo>
                  <a:lnTo>
                    <a:pt x="3009900" y="1016000"/>
                  </a:lnTo>
                  <a:lnTo>
                    <a:pt x="2997200" y="1016000"/>
                  </a:lnTo>
                  <a:lnTo>
                    <a:pt x="2997200" y="1016000"/>
                  </a:lnTo>
                  <a:lnTo>
                    <a:pt x="2997200" y="1003300"/>
                  </a:lnTo>
                  <a:lnTo>
                    <a:pt x="2984500" y="1016000"/>
                  </a:lnTo>
                  <a:lnTo>
                    <a:pt x="2971800" y="1016000"/>
                  </a:lnTo>
                  <a:lnTo>
                    <a:pt x="2971800" y="1016000"/>
                  </a:lnTo>
                  <a:lnTo>
                    <a:pt x="2971800" y="1016000"/>
                  </a:lnTo>
                  <a:lnTo>
                    <a:pt x="2959100" y="1016000"/>
                  </a:lnTo>
                  <a:lnTo>
                    <a:pt x="2959100" y="10287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33700" y="1041400"/>
                  </a:lnTo>
                  <a:lnTo>
                    <a:pt x="2921000" y="1041400"/>
                  </a:lnTo>
                  <a:lnTo>
                    <a:pt x="2908300" y="1028700"/>
                  </a:lnTo>
                  <a:lnTo>
                    <a:pt x="2908300" y="1028700"/>
                  </a:lnTo>
                  <a:lnTo>
                    <a:pt x="2908300" y="1028700"/>
                  </a:lnTo>
                  <a:lnTo>
                    <a:pt x="2895600" y="1041400"/>
                  </a:lnTo>
                  <a:lnTo>
                    <a:pt x="2882900" y="1041400"/>
                  </a:lnTo>
                  <a:lnTo>
                    <a:pt x="2857500" y="1041400"/>
                  </a:lnTo>
                  <a:lnTo>
                    <a:pt x="2832100" y="1041400"/>
                  </a:lnTo>
                  <a:lnTo>
                    <a:pt x="2819400" y="1041400"/>
                  </a:lnTo>
                  <a:lnTo>
                    <a:pt x="2819400" y="1041400"/>
                  </a:lnTo>
                  <a:lnTo>
                    <a:pt x="2819400" y="1041400"/>
                  </a:lnTo>
                  <a:lnTo>
                    <a:pt x="2806700" y="1028700"/>
                  </a:lnTo>
                  <a:lnTo>
                    <a:pt x="2819400" y="1003300"/>
                  </a:lnTo>
                  <a:lnTo>
                    <a:pt x="2819400" y="1003300"/>
                  </a:lnTo>
                  <a:lnTo>
                    <a:pt x="2806700" y="1016000"/>
                  </a:lnTo>
                  <a:lnTo>
                    <a:pt x="2794000" y="1016000"/>
                  </a:lnTo>
                  <a:lnTo>
                    <a:pt x="2794000" y="1003300"/>
                  </a:lnTo>
                  <a:lnTo>
                    <a:pt x="2806700" y="977900"/>
                  </a:lnTo>
                  <a:lnTo>
                    <a:pt x="2794000" y="977900"/>
                  </a:lnTo>
                  <a:lnTo>
                    <a:pt x="2781300" y="977900"/>
                  </a:lnTo>
                  <a:lnTo>
                    <a:pt x="2781300" y="977900"/>
                  </a:lnTo>
                  <a:lnTo>
                    <a:pt x="2781300" y="990600"/>
                  </a:lnTo>
                  <a:lnTo>
                    <a:pt x="2768600" y="990600"/>
                  </a:lnTo>
                  <a:lnTo>
                    <a:pt x="2755900" y="990600"/>
                  </a:lnTo>
                  <a:lnTo>
                    <a:pt x="2743200" y="990600"/>
                  </a:lnTo>
                  <a:lnTo>
                    <a:pt x="2743200" y="990600"/>
                  </a:lnTo>
                  <a:lnTo>
                    <a:pt x="2730500" y="977900"/>
                  </a:lnTo>
                  <a:lnTo>
                    <a:pt x="27051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92400" y="1003300"/>
                  </a:lnTo>
                  <a:lnTo>
                    <a:pt x="2692400" y="1003300"/>
                  </a:lnTo>
                  <a:lnTo>
                    <a:pt x="2679700" y="1003300"/>
                  </a:lnTo>
                  <a:lnTo>
                    <a:pt x="2679700" y="1003300"/>
                  </a:lnTo>
                  <a:lnTo>
                    <a:pt x="2679700" y="1016000"/>
                  </a:lnTo>
                  <a:lnTo>
                    <a:pt x="2667000" y="1016000"/>
                  </a:lnTo>
                  <a:lnTo>
                    <a:pt x="2667000" y="1016000"/>
                  </a:lnTo>
                  <a:lnTo>
                    <a:pt x="2679700" y="1016000"/>
                  </a:lnTo>
                  <a:lnTo>
                    <a:pt x="2679700" y="1028700"/>
                  </a:lnTo>
                  <a:lnTo>
                    <a:pt x="2679700" y="1028700"/>
                  </a:lnTo>
                  <a:lnTo>
                    <a:pt x="2679700" y="1028700"/>
                  </a:lnTo>
                  <a:lnTo>
                    <a:pt x="2705100" y="1028700"/>
                  </a:lnTo>
                  <a:lnTo>
                    <a:pt x="2692400" y="1028700"/>
                  </a:lnTo>
                  <a:lnTo>
                    <a:pt x="2692400" y="1028700"/>
                  </a:lnTo>
                  <a:lnTo>
                    <a:pt x="2692400" y="1041400"/>
                  </a:lnTo>
                  <a:lnTo>
                    <a:pt x="2705100" y="1041400"/>
                  </a:lnTo>
                  <a:lnTo>
                    <a:pt x="2705100" y="1041400"/>
                  </a:lnTo>
                  <a:lnTo>
                    <a:pt x="2743200" y="1054100"/>
                  </a:lnTo>
                  <a:lnTo>
                    <a:pt x="2743200" y="1054100"/>
                  </a:lnTo>
                  <a:lnTo>
                    <a:pt x="2794000" y="1054100"/>
                  </a:lnTo>
                  <a:lnTo>
                    <a:pt x="2794000" y="1066800"/>
                  </a:lnTo>
                  <a:lnTo>
                    <a:pt x="2794000" y="1066800"/>
                  </a:lnTo>
                  <a:lnTo>
                    <a:pt x="2781300" y="1066800"/>
                  </a:lnTo>
                  <a:lnTo>
                    <a:pt x="2794000" y="1066800"/>
                  </a:lnTo>
                  <a:lnTo>
                    <a:pt x="2781300" y="1104900"/>
                  </a:lnTo>
                  <a:lnTo>
                    <a:pt x="2794000" y="1104900"/>
                  </a:lnTo>
                  <a:lnTo>
                    <a:pt x="2781300" y="1117600"/>
                  </a:lnTo>
                  <a:lnTo>
                    <a:pt x="2768600" y="1117600"/>
                  </a:lnTo>
                  <a:lnTo>
                    <a:pt x="2768600" y="1130300"/>
                  </a:lnTo>
                  <a:lnTo>
                    <a:pt x="2781300" y="1130300"/>
                  </a:lnTo>
                  <a:lnTo>
                    <a:pt x="2768600" y="1143000"/>
                  </a:lnTo>
                  <a:lnTo>
                    <a:pt x="2768600" y="1143000"/>
                  </a:lnTo>
                  <a:lnTo>
                    <a:pt x="2768600" y="1143000"/>
                  </a:lnTo>
                  <a:lnTo>
                    <a:pt x="27813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806700" y="1168400"/>
                  </a:lnTo>
                  <a:lnTo>
                    <a:pt x="2806700" y="1181100"/>
                  </a:lnTo>
                  <a:lnTo>
                    <a:pt x="2844800" y="1181100"/>
                  </a:lnTo>
                  <a:lnTo>
                    <a:pt x="2844800" y="1181100"/>
                  </a:lnTo>
                  <a:lnTo>
                    <a:pt x="2857500" y="1181100"/>
                  </a:lnTo>
                  <a:lnTo>
                    <a:pt x="2857500" y="1193800"/>
                  </a:lnTo>
                  <a:lnTo>
                    <a:pt x="2857500" y="1193800"/>
                  </a:lnTo>
                  <a:lnTo>
                    <a:pt x="2844800" y="1193800"/>
                  </a:lnTo>
                  <a:lnTo>
                    <a:pt x="2819400" y="1206500"/>
                  </a:lnTo>
                  <a:lnTo>
                    <a:pt x="2819400" y="1219200"/>
                  </a:lnTo>
                  <a:lnTo>
                    <a:pt x="2806700" y="1219200"/>
                  </a:lnTo>
                  <a:lnTo>
                    <a:pt x="2794000" y="1231900"/>
                  </a:lnTo>
                  <a:lnTo>
                    <a:pt x="2781300" y="1257300"/>
                  </a:lnTo>
                  <a:lnTo>
                    <a:pt x="2794000" y="1257300"/>
                  </a:lnTo>
                  <a:lnTo>
                    <a:pt x="2794000" y="1257300"/>
                  </a:lnTo>
                  <a:lnTo>
                    <a:pt x="2781300" y="1270000"/>
                  </a:lnTo>
                  <a:lnTo>
                    <a:pt x="2794000" y="1270000"/>
                  </a:lnTo>
                  <a:lnTo>
                    <a:pt x="2806700" y="1270000"/>
                  </a:lnTo>
                  <a:lnTo>
                    <a:pt x="2806700" y="1270000"/>
                  </a:lnTo>
                  <a:lnTo>
                    <a:pt x="2819400" y="1295400"/>
                  </a:lnTo>
                  <a:lnTo>
                    <a:pt x="2819400" y="1295400"/>
                  </a:lnTo>
                  <a:lnTo>
                    <a:pt x="2819400" y="1295400"/>
                  </a:lnTo>
                  <a:lnTo>
                    <a:pt x="2832100" y="1295400"/>
                  </a:lnTo>
                  <a:lnTo>
                    <a:pt x="2832100" y="1308100"/>
                  </a:lnTo>
                  <a:lnTo>
                    <a:pt x="2844800" y="1308100"/>
                  </a:lnTo>
                  <a:lnTo>
                    <a:pt x="2844800" y="1308100"/>
                  </a:lnTo>
                  <a:lnTo>
                    <a:pt x="2832100" y="1308100"/>
                  </a:lnTo>
                  <a:lnTo>
                    <a:pt x="2832100" y="1308100"/>
                  </a:lnTo>
                  <a:lnTo>
                    <a:pt x="2819400" y="1308100"/>
                  </a:lnTo>
                  <a:lnTo>
                    <a:pt x="2806700" y="1320800"/>
                  </a:lnTo>
                  <a:lnTo>
                    <a:pt x="2819400" y="1320800"/>
                  </a:lnTo>
                  <a:lnTo>
                    <a:pt x="2832100" y="1320800"/>
                  </a:lnTo>
                  <a:lnTo>
                    <a:pt x="2832100" y="1333500"/>
                  </a:lnTo>
                  <a:lnTo>
                    <a:pt x="2819400" y="1333500"/>
                  </a:lnTo>
                  <a:lnTo>
                    <a:pt x="2806700" y="1333500"/>
                  </a:lnTo>
                  <a:lnTo>
                    <a:pt x="2806700" y="1333500"/>
                  </a:lnTo>
                  <a:lnTo>
                    <a:pt x="2806700" y="1333500"/>
                  </a:lnTo>
                  <a:lnTo>
                    <a:pt x="2794000" y="1333500"/>
                  </a:lnTo>
                  <a:lnTo>
                    <a:pt x="2781300" y="1346200"/>
                  </a:lnTo>
                  <a:lnTo>
                    <a:pt x="2768600" y="1346200"/>
                  </a:lnTo>
                  <a:lnTo>
                    <a:pt x="2781300" y="1346200"/>
                  </a:lnTo>
                  <a:lnTo>
                    <a:pt x="2794000" y="1346200"/>
                  </a:lnTo>
                  <a:lnTo>
                    <a:pt x="2794000" y="1358900"/>
                  </a:lnTo>
                  <a:lnTo>
                    <a:pt x="2806700" y="1358900"/>
                  </a:lnTo>
                  <a:lnTo>
                    <a:pt x="2806700" y="1358900"/>
                  </a:lnTo>
                  <a:lnTo>
                    <a:pt x="2819400" y="1371600"/>
                  </a:lnTo>
                  <a:lnTo>
                    <a:pt x="2832100" y="1371600"/>
                  </a:lnTo>
                  <a:lnTo>
                    <a:pt x="2819400" y="1384300"/>
                  </a:lnTo>
                  <a:lnTo>
                    <a:pt x="2806700" y="1384300"/>
                  </a:lnTo>
                  <a:lnTo>
                    <a:pt x="2794000" y="1397000"/>
                  </a:lnTo>
                  <a:lnTo>
                    <a:pt x="2794000" y="1397000"/>
                  </a:lnTo>
                  <a:lnTo>
                    <a:pt x="2768600" y="1397000"/>
                  </a:lnTo>
                  <a:lnTo>
                    <a:pt x="2768600" y="1409700"/>
                  </a:lnTo>
                  <a:lnTo>
                    <a:pt x="2743200" y="1409700"/>
                  </a:lnTo>
                  <a:lnTo>
                    <a:pt x="2743200" y="1409700"/>
                  </a:lnTo>
                  <a:lnTo>
                    <a:pt x="2717800" y="1397000"/>
                  </a:lnTo>
                  <a:lnTo>
                    <a:pt x="2717800" y="1397000"/>
                  </a:lnTo>
                  <a:lnTo>
                    <a:pt x="2705100" y="1397000"/>
                  </a:lnTo>
                  <a:lnTo>
                    <a:pt x="2692400" y="1409700"/>
                  </a:lnTo>
                  <a:lnTo>
                    <a:pt x="2667000" y="1409700"/>
                  </a:lnTo>
                  <a:lnTo>
                    <a:pt x="2667000" y="1397000"/>
                  </a:lnTo>
                  <a:lnTo>
                    <a:pt x="2667000" y="1409700"/>
                  </a:lnTo>
                  <a:lnTo>
                    <a:pt x="2654300" y="1409700"/>
                  </a:lnTo>
                  <a:lnTo>
                    <a:pt x="2641600" y="1409700"/>
                  </a:lnTo>
                  <a:lnTo>
                    <a:pt x="2628900" y="1409700"/>
                  </a:lnTo>
                  <a:lnTo>
                    <a:pt x="2628900" y="1409700"/>
                  </a:lnTo>
                  <a:lnTo>
                    <a:pt x="2603500" y="1409700"/>
                  </a:lnTo>
                  <a:lnTo>
                    <a:pt x="2590800" y="1409700"/>
                  </a:lnTo>
                  <a:lnTo>
                    <a:pt x="2578100" y="1409700"/>
                  </a:lnTo>
                  <a:lnTo>
                    <a:pt x="2552700" y="1409700"/>
                  </a:lnTo>
                  <a:lnTo>
                    <a:pt x="2552700" y="1422400"/>
                  </a:lnTo>
                  <a:lnTo>
                    <a:pt x="2514600" y="1409700"/>
                  </a:lnTo>
                  <a:lnTo>
                    <a:pt x="2514600" y="14097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501900" y="1422400"/>
                  </a:lnTo>
                  <a:lnTo>
                    <a:pt x="2463800" y="1435100"/>
                  </a:lnTo>
                  <a:lnTo>
                    <a:pt x="2463800" y="1435100"/>
                  </a:lnTo>
                  <a:lnTo>
                    <a:pt x="2463800" y="1447800"/>
                  </a:lnTo>
                  <a:lnTo>
                    <a:pt x="2425700" y="1447800"/>
                  </a:lnTo>
                  <a:lnTo>
                    <a:pt x="2425700" y="1460500"/>
                  </a:lnTo>
                  <a:lnTo>
                    <a:pt x="2387600" y="1473200"/>
                  </a:lnTo>
                  <a:lnTo>
                    <a:pt x="2374900" y="1473200"/>
                  </a:lnTo>
                  <a:lnTo>
                    <a:pt x="2374900" y="1473200"/>
                  </a:lnTo>
                  <a:lnTo>
                    <a:pt x="2362200" y="1473200"/>
                  </a:lnTo>
                  <a:lnTo>
                    <a:pt x="2362200" y="1473200"/>
                  </a:lnTo>
                  <a:lnTo>
                    <a:pt x="2362200" y="1473200"/>
                  </a:lnTo>
                  <a:lnTo>
                    <a:pt x="2349500" y="1473200"/>
                  </a:lnTo>
                  <a:lnTo>
                    <a:pt x="2349500" y="1473200"/>
                  </a:lnTo>
                  <a:lnTo>
                    <a:pt x="2336800" y="1485900"/>
                  </a:lnTo>
                  <a:lnTo>
                    <a:pt x="2324100" y="1473200"/>
                  </a:lnTo>
                  <a:lnTo>
                    <a:pt x="2324100" y="1473200"/>
                  </a:lnTo>
                  <a:lnTo>
                    <a:pt x="2311400" y="1473200"/>
                  </a:lnTo>
                  <a:lnTo>
                    <a:pt x="2311400" y="1473200"/>
                  </a:lnTo>
                  <a:lnTo>
                    <a:pt x="2298700" y="1473200"/>
                  </a:lnTo>
                  <a:lnTo>
                    <a:pt x="2298700" y="1473200"/>
                  </a:lnTo>
                  <a:lnTo>
                    <a:pt x="2273300" y="1473200"/>
                  </a:lnTo>
                  <a:lnTo>
                    <a:pt x="2273300" y="1473200"/>
                  </a:lnTo>
                  <a:lnTo>
                    <a:pt x="2260600" y="1473200"/>
                  </a:lnTo>
                  <a:lnTo>
                    <a:pt x="2247900" y="14859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209800" y="1498600"/>
                  </a:lnTo>
                  <a:lnTo>
                    <a:pt x="2197100" y="1511300"/>
                  </a:lnTo>
                  <a:lnTo>
                    <a:pt x="2197100" y="1498600"/>
                  </a:lnTo>
                  <a:lnTo>
                    <a:pt x="2171700" y="1511300"/>
                  </a:lnTo>
                  <a:lnTo>
                    <a:pt x="2159000" y="1511300"/>
                  </a:lnTo>
                  <a:lnTo>
                    <a:pt x="2159000" y="1524000"/>
                  </a:lnTo>
                  <a:lnTo>
                    <a:pt x="2146300" y="1524000"/>
                  </a:lnTo>
                  <a:lnTo>
                    <a:pt x="2133600" y="1524000"/>
                  </a:lnTo>
                  <a:lnTo>
                    <a:pt x="2133600" y="1524000"/>
                  </a:lnTo>
                  <a:lnTo>
                    <a:pt x="2133600" y="1536700"/>
                  </a:lnTo>
                  <a:lnTo>
                    <a:pt x="2120900" y="1524000"/>
                  </a:lnTo>
                  <a:lnTo>
                    <a:pt x="2120900" y="1536700"/>
                  </a:lnTo>
                  <a:lnTo>
                    <a:pt x="2108200" y="1536700"/>
                  </a:lnTo>
                  <a:lnTo>
                    <a:pt x="2108200" y="1536700"/>
                  </a:lnTo>
                  <a:lnTo>
                    <a:pt x="2108200" y="1524000"/>
                  </a:lnTo>
                  <a:lnTo>
                    <a:pt x="21082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70100" y="1511300"/>
                  </a:lnTo>
                  <a:lnTo>
                    <a:pt x="2070100" y="15113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70100" y="1536700"/>
                  </a:lnTo>
                  <a:lnTo>
                    <a:pt x="2070100" y="1536700"/>
                  </a:lnTo>
                  <a:lnTo>
                    <a:pt x="2057400" y="1536700"/>
                  </a:lnTo>
                  <a:lnTo>
                    <a:pt x="2057400" y="1549400"/>
                  </a:lnTo>
                  <a:lnTo>
                    <a:pt x="2057400" y="1549400"/>
                  </a:lnTo>
                  <a:lnTo>
                    <a:pt x="2044700" y="1549400"/>
                  </a:lnTo>
                  <a:lnTo>
                    <a:pt x="2032000" y="1549400"/>
                  </a:lnTo>
                  <a:lnTo>
                    <a:pt x="2044700" y="1549400"/>
                  </a:lnTo>
                  <a:lnTo>
                    <a:pt x="2044700" y="1562100"/>
                  </a:lnTo>
                  <a:lnTo>
                    <a:pt x="2070100" y="1562100"/>
                  </a:lnTo>
                  <a:lnTo>
                    <a:pt x="2070100" y="1562100"/>
                  </a:lnTo>
                  <a:lnTo>
                    <a:pt x="2057400" y="1562100"/>
                  </a:lnTo>
                  <a:lnTo>
                    <a:pt x="2057400" y="1562100"/>
                  </a:lnTo>
                  <a:lnTo>
                    <a:pt x="2044700" y="1562100"/>
                  </a:lnTo>
                  <a:lnTo>
                    <a:pt x="2044700" y="1562100"/>
                  </a:lnTo>
                  <a:lnTo>
                    <a:pt x="2032000" y="1562100"/>
                  </a:lnTo>
                  <a:lnTo>
                    <a:pt x="2032000" y="1562100"/>
                  </a:lnTo>
                  <a:lnTo>
                    <a:pt x="2019300" y="1562100"/>
                  </a:lnTo>
                  <a:lnTo>
                    <a:pt x="2019300" y="1562100"/>
                  </a:lnTo>
                  <a:lnTo>
                    <a:pt x="2019300" y="1574800"/>
                  </a:lnTo>
                  <a:lnTo>
                    <a:pt x="2006600" y="1562100"/>
                  </a:lnTo>
                  <a:lnTo>
                    <a:pt x="2006600" y="1574800"/>
                  </a:lnTo>
                  <a:lnTo>
                    <a:pt x="2019300" y="1587500"/>
                  </a:lnTo>
                  <a:lnTo>
                    <a:pt x="2019300" y="1587500"/>
                  </a:lnTo>
                  <a:lnTo>
                    <a:pt x="2006600" y="1574800"/>
                  </a:lnTo>
                  <a:lnTo>
                    <a:pt x="2019300" y="1587500"/>
                  </a:lnTo>
                  <a:lnTo>
                    <a:pt x="2006600" y="1600200"/>
                  </a:lnTo>
                  <a:lnTo>
                    <a:pt x="2019300" y="1600200"/>
                  </a:lnTo>
                  <a:lnTo>
                    <a:pt x="2019300" y="1600200"/>
                  </a:lnTo>
                  <a:lnTo>
                    <a:pt x="2019300" y="1600200"/>
                  </a:lnTo>
                  <a:lnTo>
                    <a:pt x="2044700" y="1600200"/>
                  </a:lnTo>
                  <a:lnTo>
                    <a:pt x="2032000" y="1600200"/>
                  </a:lnTo>
                  <a:lnTo>
                    <a:pt x="2032000" y="1612900"/>
                  </a:lnTo>
                  <a:lnTo>
                    <a:pt x="2032000" y="1612900"/>
                  </a:lnTo>
                  <a:lnTo>
                    <a:pt x="2032000" y="1612900"/>
                  </a:lnTo>
                  <a:lnTo>
                    <a:pt x="2044700" y="1612900"/>
                  </a:lnTo>
                  <a:lnTo>
                    <a:pt x="2032000" y="1625600"/>
                  </a:lnTo>
                  <a:lnTo>
                    <a:pt x="2032000" y="1625600"/>
                  </a:lnTo>
                  <a:lnTo>
                    <a:pt x="2032000" y="1625600"/>
                  </a:lnTo>
                  <a:lnTo>
                    <a:pt x="2044700" y="1625600"/>
                  </a:lnTo>
                  <a:lnTo>
                    <a:pt x="2044700" y="1638300"/>
                  </a:lnTo>
                  <a:lnTo>
                    <a:pt x="2044700" y="1638300"/>
                  </a:lnTo>
                  <a:lnTo>
                    <a:pt x="2044700" y="1638300"/>
                  </a:lnTo>
                  <a:lnTo>
                    <a:pt x="20320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32000" y="1663700"/>
                  </a:lnTo>
                  <a:lnTo>
                    <a:pt x="2019300" y="1663700"/>
                  </a:lnTo>
                  <a:lnTo>
                    <a:pt x="2019300" y="1663700"/>
                  </a:lnTo>
                  <a:lnTo>
                    <a:pt x="1993900" y="1676400"/>
                  </a:lnTo>
                  <a:lnTo>
                    <a:pt x="1981200" y="1676400"/>
                  </a:lnTo>
                  <a:lnTo>
                    <a:pt x="1981200" y="1676400"/>
                  </a:lnTo>
                  <a:lnTo>
                    <a:pt x="1981200" y="1663700"/>
                  </a:lnTo>
                  <a:lnTo>
                    <a:pt x="1968500" y="1663700"/>
                  </a:lnTo>
                  <a:lnTo>
                    <a:pt x="19685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43100" y="1689100"/>
                  </a:lnTo>
                  <a:lnTo>
                    <a:pt x="1955800" y="1689100"/>
                  </a:lnTo>
                  <a:lnTo>
                    <a:pt x="1955800" y="1701800"/>
                  </a:lnTo>
                  <a:lnTo>
                    <a:pt x="1943100" y="1701800"/>
                  </a:lnTo>
                  <a:lnTo>
                    <a:pt x="1943100" y="1701800"/>
                  </a:lnTo>
                  <a:lnTo>
                    <a:pt x="1930400" y="1714500"/>
                  </a:lnTo>
                  <a:lnTo>
                    <a:pt x="1917700" y="1714500"/>
                  </a:lnTo>
                  <a:lnTo>
                    <a:pt x="1905000" y="1714500"/>
                  </a:lnTo>
                  <a:lnTo>
                    <a:pt x="1892300" y="1714500"/>
                  </a:lnTo>
                  <a:lnTo>
                    <a:pt x="1879600" y="1714500"/>
                  </a:lnTo>
                  <a:lnTo>
                    <a:pt x="1866900" y="1727200"/>
                  </a:lnTo>
                  <a:lnTo>
                    <a:pt x="1841500" y="1714500"/>
                  </a:lnTo>
                  <a:lnTo>
                    <a:pt x="1841500" y="1714500"/>
                  </a:lnTo>
                  <a:lnTo>
                    <a:pt x="1828800" y="1714500"/>
                  </a:lnTo>
                  <a:lnTo>
                    <a:pt x="1816100" y="1739900"/>
                  </a:lnTo>
                  <a:lnTo>
                    <a:pt x="1828800" y="1739900"/>
                  </a:lnTo>
                  <a:lnTo>
                    <a:pt x="1828800" y="1752600"/>
                  </a:lnTo>
                  <a:lnTo>
                    <a:pt x="1816100" y="1752600"/>
                  </a:lnTo>
                  <a:lnTo>
                    <a:pt x="1778000" y="1752600"/>
                  </a:lnTo>
                  <a:lnTo>
                    <a:pt x="1778000" y="1765300"/>
                  </a:lnTo>
                  <a:lnTo>
                    <a:pt x="1778000" y="1765300"/>
                  </a:lnTo>
                  <a:lnTo>
                    <a:pt x="1778000" y="1778000"/>
                  </a:lnTo>
                  <a:lnTo>
                    <a:pt x="1752600" y="1778000"/>
                  </a:lnTo>
                  <a:lnTo>
                    <a:pt x="1752600" y="1790700"/>
                  </a:lnTo>
                  <a:lnTo>
                    <a:pt x="1739900" y="1790700"/>
                  </a:lnTo>
                  <a:lnTo>
                    <a:pt x="1752600" y="1803400"/>
                  </a:lnTo>
                  <a:lnTo>
                    <a:pt x="1739900" y="1803400"/>
                  </a:lnTo>
                  <a:lnTo>
                    <a:pt x="1727200" y="1803400"/>
                  </a:lnTo>
                  <a:lnTo>
                    <a:pt x="1663700" y="1803400"/>
                  </a:lnTo>
                  <a:lnTo>
                    <a:pt x="1663700" y="1816100"/>
                  </a:lnTo>
                  <a:lnTo>
                    <a:pt x="1651000" y="1803400"/>
                  </a:lnTo>
                  <a:lnTo>
                    <a:pt x="1651000" y="1803400"/>
                  </a:lnTo>
                  <a:lnTo>
                    <a:pt x="1638300" y="1803400"/>
                  </a:lnTo>
                  <a:lnTo>
                    <a:pt x="1638300" y="1790700"/>
                  </a:lnTo>
                  <a:lnTo>
                    <a:pt x="1625600" y="1790700"/>
                  </a:lnTo>
                  <a:lnTo>
                    <a:pt x="1638300" y="1778000"/>
                  </a:lnTo>
                  <a:lnTo>
                    <a:pt x="1651000" y="1778000"/>
                  </a:lnTo>
                  <a:lnTo>
                    <a:pt x="1651000" y="1778000"/>
                  </a:lnTo>
                  <a:lnTo>
                    <a:pt x="1663700" y="1778000"/>
                  </a:lnTo>
                  <a:lnTo>
                    <a:pt x="1663700" y="1778000"/>
                  </a:lnTo>
                  <a:lnTo>
                    <a:pt x="1663700" y="1790700"/>
                  </a:lnTo>
                  <a:lnTo>
                    <a:pt x="1676400" y="1790700"/>
                  </a:lnTo>
                  <a:lnTo>
                    <a:pt x="1676400" y="1790700"/>
                  </a:lnTo>
                  <a:lnTo>
                    <a:pt x="1689100" y="1790700"/>
                  </a:lnTo>
                  <a:lnTo>
                    <a:pt x="1676400" y="1790700"/>
                  </a:lnTo>
                  <a:lnTo>
                    <a:pt x="1676400" y="1778000"/>
                  </a:lnTo>
                  <a:lnTo>
                    <a:pt x="1676400" y="1778000"/>
                  </a:lnTo>
                  <a:lnTo>
                    <a:pt x="1676400" y="1765300"/>
                  </a:lnTo>
                  <a:lnTo>
                    <a:pt x="1676400" y="1765300"/>
                  </a:lnTo>
                  <a:lnTo>
                    <a:pt x="1676400" y="1752600"/>
                  </a:lnTo>
                  <a:lnTo>
                    <a:pt x="1663700" y="1752600"/>
                  </a:lnTo>
                  <a:lnTo>
                    <a:pt x="1676400" y="1739900"/>
                  </a:lnTo>
                  <a:lnTo>
                    <a:pt x="1689100" y="1739900"/>
                  </a:lnTo>
                  <a:lnTo>
                    <a:pt x="1689100" y="1739900"/>
                  </a:lnTo>
                  <a:lnTo>
                    <a:pt x="1689100" y="1739900"/>
                  </a:lnTo>
                  <a:lnTo>
                    <a:pt x="1689100" y="1727200"/>
                  </a:lnTo>
                  <a:lnTo>
                    <a:pt x="1689100" y="1727200"/>
                  </a:lnTo>
                  <a:lnTo>
                    <a:pt x="1701800" y="1727200"/>
                  </a:lnTo>
                  <a:lnTo>
                    <a:pt x="1714500" y="1727200"/>
                  </a:lnTo>
                  <a:lnTo>
                    <a:pt x="1714500" y="1714500"/>
                  </a:lnTo>
                  <a:lnTo>
                    <a:pt x="1701800" y="1714500"/>
                  </a:lnTo>
                  <a:lnTo>
                    <a:pt x="1689100" y="1701800"/>
                  </a:lnTo>
                  <a:lnTo>
                    <a:pt x="1689100" y="1714500"/>
                  </a:lnTo>
                  <a:lnTo>
                    <a:pt x="1676400" y="1701800"/>
                  </a:lnTo>
                  <a:lnTo>
                    <a:pt x="1676400" y="1714500"/>
                  </a:lnTo>
                  <a:lnTo>
                    <a:pt x="1663700" y="1714500"/>
                  </a:lnTo>
                  <a:lnTo>
                    <a:pt x="1651000" y="1714500"/>
                  </a:lnTo>
                  <a:lnTo>
                    <a:pt x="1638300" y="1714500"/>
                  </a:lnTo>
                  <a:lnTo>
                    <a:pt x="1612900" y="1714500"/>
                  </a:lnTo>
                  <a:lnTo>
                    <a:pt x="1612900" y="1727200"/>
                  </a:lnTo>
                  <a:lnTo>
                    <a:pt x="1587500" y="1727200"/>
                  </a:lnTo>
                  <a:lnTo>
                    <a:pt x="1587500" y="1727200"/>
                  </a:lnTo>
                  <a:lnTo>
                    <a:pt x="1574800" y="1714500"/>
                  </a:lnTo>
                  <a:lnTo>
                    <a:pt x="1549400" y="1714500"/>
                  </a:lnTo>
                  <a:lnTo>
                    <a:pt x="1536700" y="1714500"/>
                  </a:lnTo>
                  <a:lnTo>
                    <a:pt x="1524000" y="1714500"/>
                  </a:lnTo>
                  <a:lnTo>
                    <a:pt x="1524000" y="1727200"/>
                  </a:lnTo>
                  <a:lnTo>
                    <a:pt x="1511300" y="1727200"/>
                  </a:lnTo>
                  <a:lnTo>
                    <a:pt x="1511300" y="1727200"/>
                  </a:lnTo>
                  <a:lnTo>
                    <a:pt x="1485900" y="1727200"/>
                  </a:lnTo>
                  <a:lnTo>
                    <a:pt x="1473200" y="1727200"/>
                  </a:lnTo>
                  <a:lnTo>
                    <a:pt x="1460500" y="1727200"/>
                  </a:lnTo>
                  <a:lnTo>
                    <a:pt x="1460500" y="1727200"/>
                  </a:lnTo>
                  <a:lnTo>
                    <a:pt x="1447800" y="1727200"/>
                  </a:lnTo>
                  <a:lnTo>
                    <a:pt x="1435100" y="1739900"/>
                  </a:lnTo>
                  <a:lnTo>
                    <a:pt x="1422400" y="1739900"/>
                  </a:lnTo>
                  <a:lnTo>
                    <a:pt x="1422400" y="1739900"/>
                  </a:lnTo>
                  <a:lnTo>
                    <a:pt x="1422400" y="17399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65300"/>
                  </a:lnTo>
                  <a:lnTo>
                    <a:pt x="1409700" y="1765300"/>
                  </a:lnTo>
                  <a:lnTo>
                    <a:pt x="1422400" y="1765300"/>
                  </a:lnTo>
                  <a:lnTo>
                    <a:pt x="1409700" y="1778000"/>
                  </a:lnTo>
                  <a:lnTo>
                    <a:pt x="1422400" y="1778000"/>
                  </a:lnTo>
                  <a:lnTo>
                    <a:pt x="1422400" y="1778000"/>
                  </a:lnTo>
                  <a:lnTo>
                    <a:pt x="1435100" y="1778000"/>
                  </a:lnTo>
                  <a:lnTo>
                    <a:pt x="1460500" y="1765300"/>
                  </a:lnTo>
                  <a:lnTo>
                    <a:pt x="1473200" y="17653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24000" y="1765300"/>
                  </a:lnTo>
                  <a:lnTo>
                    <a:pt x="1536700" y="1765300"/>
                  </a:lnTo>
                  <a:lnTo>
                    <a:pt x="1536700" y="1752600"/>
                  </a:lnTo>
                  <a:lnTo>
                    <a:pt x="1549400" y="1752600"/>
                  </a:lnTo>
                  <a:lnTo>
                    <a:pt x="1562100" y="1752600"/>
                  </a:lnTo>
                  <a:lnTo>
                    <a:pt x="1574800" y="1752600"/>
                  </a:lnTo>
                  <a:lnTo>
                    <a:pt x="1562100" y="1765300"/>
                  </a:lnTo>
                  <a:lnTo>
                    <a:pt x="1562100" y="1765300"/>
                  </a:lnTo>
                  <a:lnTo>
                    <a:pt x="1549400" y="1790700"/>
                  </a:lnTo>
                  <a:lnTo>
                    <a:pt x="1562100" y="1803400"/>
                  </a:lnTo>
                  <a:lnTo>
                    <a:pt x="1562100" y="1803400"/>
                  </a:lnTo>
                  <a:lnTo>
                    <a:pt x="1574800" y="1803400"/>
                  </a:lnTo>
                  <a:lnTo>
                    <a:pt x="1562100" y="1816100"/>
                  </a:lnTo>
                  <a:lnTo>
                    <a:pt x="1549400" y="1803400"/>
                  </a:lnTo>
                  <a:lnTo>
                    <a:pt x="1549400" y="1803400"/>
                  </a:lnTo>
                  <a:lnTo>
                    <a:pt x="1536700" y="1803400"/>
                  </a:lnTo>
                  <a:lnTo>
                    <a:pt x="1511300" y="1816100"/>
                  </a:lnTo>
                  <a:lnTo>
                    <a:pt x="1511300" y="1816100"/>
                  </a:lnTo>
                  <a:lnTo>
                    <a:pt x="1498600" y="1816100"/>
                  </a:lnTo>
                  <a:lnTo>
                    <a:pt x="1485900" y="1828800"/>
                  </a:lnTo>
                  <a:lnTo>
                    <a:pt x="1485900" y="1828800"/>
                  </a:lnTo>
                  <a:lnTo>
                    <a:pt x="1485900" y="1828800"/>
                  </a:lnTo>
                  <a:lnTo>
                    <a:pt x="1473200" y="1816100"/>
                  </a:lnTo>
                  <a:lnTo>
                    <a:pt x="1460500" y="1816100"/>
                  </a:lnTo>
                  <a:lnTo>
                    <a:pt x="1422400" y="1841500"/>
                  </a:lnTo>
                  <a:lnTo>
                    <a:pt x="1409700" y="1841500"/>
                  </a:lnTo>
                  <a:lnTo>
                    <a:pt x="1397000" y="1841500"/>
                  </a:lnTo>
                  <a:lnTo>
                    <a:pt x="1397000" y="1841500"/>
                  </a:lnTo>
                  <a:lnTo>
                    <a:pt x="1397000" y="1841500"/>
                  </a:lnTo>
                  <a:lnTo>
                    <a:pt x="1384300" y="1841500"/>
                  </a:lnTo>
                  <a:lnTo>
                    <a:pt x="1371600" y="1854200"/>
                  </a:lnTo>
                  <a:lnTo>
                    <a:pt x="1371600" y="1854200"/>
                  </a:lnTo>
                  <a:lnTo>
                    <a:pt x="1358900" y="1854200"/>
                  </a:lnTo>
                  <a:lnTo>
                    <a:pt x="1346200" y="1841500"/>
                  </a:lnTo>
                  <a:lnTo>
                    <a:pt x="13462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20800" y="1854200"/>
                  </a:lnTo>
                  <a:lnTo>
                    <a:pt x="1320800" y="1866900"/>
                  </a:lnTo>
                  <a:lnTo>
                    <a:pt x="1308100" y="1866900"/>
                  </a:lnTo>
                  <a:lnTo>
                    <a:pt x="1308100" y="1866900"/>
                  </a:lnTo>
                  <a:lnTo>
                    <a:pt x="1295400" y="1866900"/>
                  </a:lnTo>
                  <a:lnTo>
                    <a:pt x="1282700" y="1866900"/>
                  </a:lnTo>
                  <a:lnTo>
                    <a:pt x="1282700" y="1879600"/>
                  </a:lnTo>
                  <a:lnTo>
                    <a:pt x="1270000" y="1879600"/>
                  </a:lnTo>
                  <a:lnTo>
                    <a:pt x="1270000" y="1879600"/>
                  </a:lnTo>
                  <a:lnTo>
                    <a:pt x="1270000" y="1892300"/>
                  </a:lnTo>
                  <a:lnTo>
                    <a:pt x="1257300" y="1879600"/>
                  </a:lnTo>
                  <a:lnTo>
                    <a:pt x="1244600" y="1892300"/>
                  </a:lnTo>
                  <a:lnTo>
                    <a:pt x="1231900" y="1892300"/>
                  </a:lnTo>
                  <a:lnTo>
                    <a:pt x="1244600" y="1879600"/>
                  </a:lnTo>
                  <a:lnTo>
                    <a:pt x="1244600" y="1879600"/>
                  </a:lnTo>
                  <a:lnTo>
                    <a:pt x="1244600" y="1866900"/>
                  </a:lnTo>
                  <a:lnTo>
                    <a:pt x="1231900" y="1866900"/>
                  </a:lnTo>
                  <a:lnTo>
                    <a:pt x="1231900" y="1866900"/>
                  </a:lnTo>
                  <a:lnTo>
                    <a:pt x="1244600" y="1866900"/>
                  </a:lnTo>
                  <a:lnTo>
                    <a:pt x="1257300" y="1866900"/>
                  </a:lnTo>
                  <a:lnTo>
                    <a:pt x="1270000" y="1866900"/>
                  </a:lnTo>
                  <a:lnTo>
                    <a:pt x="1270000" y="1866900"/>
                  </a:lnTo>
                  <a:lnTo>
                    <a:pt x="1282700" y="1866900"/>
                  </a:lnTo>
                  <a:lnTo>
                    <a:pt x="1282700" y="1854200"/>
                  </a:lnTo>
                  <a:lnTo>
                    <a:pt x="1270000" y="1854200"/>
                  </a:lnTo>
                  <a:lnTo>
                    <a:pt x="1270000" y="1854200"/>
                  </a:lnTo>
                  <a:lnTo>
                    <a:pt x="1257300" y="1854200"/>
                  </a:lnTo>
                  <a:lnTo>
                    <a:pt x="1257300" y="1866900"/>
                  </a:lnTo>
                  <a:lnTo>
                    <a:pt x="1257300" y="1866900"/>
                  </a:lnTo>
                  <a:lnTo>
                    <a:pt x="1257300" y="1866900"/>
                  </a:lnTo>
                  <a:lnTo>
                    <a:pt x="1244600" y="1854200"/>
                  </a:lnTo>
                  <a:lnTo>
                    <a:pt x="1244600" y="1854200"/>
                  </a:lnTo>
                  <a:lnTo>
                    <a:pt x="1231900" y="1854200"/>
                  </a:lnTo>
                  <a:lnTo>
                    <a:pt x="1231900" y="1854200"/>
                  </a:lnTo>
                  <a:lnTo>
                    <a:pt x="1219200" y="1866900"/>
                  </a:lnTo>
                  <a:lnTo>
                    <a:pt x="1206500" y="1866900"/>
                  </a:lnTo>
                  <a:lnTo>
                    <a:pt x="1206500" y="18669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68400" y="1892300"/>
                  </a:lnTo>
                  <a:lnTo>
                    <a:pt x="1168400" y="1905000"/>
                  </a:lnTo>
                  <a:lnTo>
                    <a:pt x="1155700" y="1905000"/>
                  </a:lnTo>
                  <a:lnTo>
                    <a:pt x="1155700" y="1905000"/>
                  </a:lnTo>
                  <a:lnTo>
                    <a:pt x="1155700" y="1892300"/>
                  </a:lnTo>
                  <a:lnTo>
                    <a:pt x="1143000" y="1892300"/>
                  </a:lnTo>
                  <a:lnTo>
                    <a:pt x="1092200" y="1892300"/>
                  </a:lnTo>
                  <a:lnTo>
                    <a:pt x="1104900" y="1879600"/>
                  </a:lnTo>
                  <a:lnTo>
                    <a:pt x="1092200" y="1879600"/>
                  </a:lnTo>
                  <a:lnTo>
                    <a:pt x="1092200" y="1866900"/>
                  </a:lnTo>
                  <a:lnTo>
                    <a:pt x="1104900" y="1866900"/>
                  </a:lnTo>
                  <a:lnTo>
                    <a:pt x="1104900" y="1866900"/>
                  </a:lnTo>
                  <a:lnTo>
                    <a:pt x="1104900" y="1854200"/>
                  </a:lnTo>
                  <a:lnTo>
                    <a:pt x="1117600" y="1828800"/>
                  </a:lnTo>
                  <a:lnTo>
                    <a:pt x="1117600" y="1828800"/>
                  </a:lnTo>
                  <a:lnTo>
                    <a:pt x="1117600" y="1816100"/>
                  </a:lnTo>
                  <a:lnTo>
                    <a:pt x="1130300" y="1816100"/>
                  </a:lnTo>
                  <a:lnTo>
                    <a:pt x="1130300" y="1816100"/>
                  </a:lnTo>
                  <a:lnTo>
                    <a:pt x="1117600" y="1816100"/>
                  </a:lnTo>
                  <a:lnTo>
                    <a:pt x="1130300" y="1816100"/>
                  </a:lnTo>
                  <a:lnTo>
                    <a:pt x="1143000" y="1803400"/>
                  </a:lnTo>
                  <a:lnTo>
                    <a:pt x="1155700" y="1803400"/>
                  </a:lnTo>
                  <a:lnTo>
                    <a:pt x="1155700" y="1803400"/>
                  </a:lnTo>
                  <a:lnTo>
                    <a:pt x="1155700" y="1790700"/>
                  </a:lnTo>
                  <a:lnTo>
                    <a:pt x="1168400" y="1790700"/>
                  </a:lnTo>
                  <a:lnTo>
                    <a:pt x="1168400" y="1790700"/>
                  </a:lnTo>
                  <a:lnTo>
                    <a:pt x="1181100" y="1790700"/>
                  </a:lnTo>
                  <a:lnTo>
                    <a:pt x="1168400" y="1790700"/>
                  </a:lnTo>
                  <a:lnTo>
                    <a:pt x="1181100" y="1778000"/>
                  </a:lnTo>
                  <a:lnTo>
                    <a:pt x="1193800" y="1778000"/>
                  </a:lnTo>
                  <a:lnTo>
                    <a:pt x="1181100" y="1778000"/>
                  </a:lnTo>
                  <a:lnTo>
                    <a:pt x="1181100" y="1765300"/>
                  </a:lnTo>
                  <a:lnTo>
                    <a:pt x="1168400" y="1765300"/>
                  </a:lnTo>
                  <a:lnTo>
                    <a:pt x="1181100" y="17526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27200"/>
                  </a:lnTo>
                  <a:lnTo>
                    <a:pt x="1193800" y="1714500"/>
                  </a:lnTo>
                  <a:lnTo>
                    <a:pt x="1181100" y="1714500"/>
                  </a:lnTo>
                  <a:lnTo>
                    <a:pt x="1181100" y="1714500"/>
                  </a:lnTo>
                  <a:lnTo>
                    <a:pt x="1168400" y="1714500"/>
                  </a:lnTo>
                  <a:lnTo>
                    <a:pt x="1168400" y="1701800"/>
                  </a:lnTo>
                  <a:lnTo>
                    <a:pt x="1193800" y="1701800"/>
                  </a:lnTo>
                  <a:lnTo>
                    <a:pt x="1193800" y="1689100"/>
                  </a:lnTo>
                  <a:lnTo>
                    <a:pt x="1206500" y="1689100"/>
                  </a:lnTo>
                  <a:lnTo>
                    <a:pt x="1206500" y="1689100"/>
                  </a:lnTo>
                  <a:lnTo>
                    <a:pt x="1219200" y="1689100"/>
                  </a:lnTo>
                  <a:lnTo>
                    <a:pt x="1244600" y="1689100"/>
                  </a:lnTo>
                  <a:lnTo>
                    <a:pt x="1244600" y="1663700"/>
                  </a:lnTo>
                  <a:lnTo>
                    <a:pt x="1231900" y="1663700"/>
                  </a:lnTo>
                  <a:lnTo>
                    <a:pt x="1231900" y="1676400"/>
                  </a:lnTo>
                  <a:lnTo>
                    <a:pt x="1219200" y="1676400"/>
                  </a:lnTo>
                  <a:lnTo>
                    <a:pt x="1219200" y="1676400"/>
                  </a:lnTo>
                  <a:lnTo>
                    <a:pt x="1219200" y="1663700"/>
                  </a:lnTo>
                  <a:lnTo>
                    <a:pt x="1181100" y="1663700"/>
                  </a:lnTo>
                  <a:lnTo>
                    <a:pt x="1168400" y="1676400"/>
                  </a:lnTo>
                  <a:lnTo>
                    <a:pt x="1130300" y="1676400"/>
                  </a:lnTo>
                  <a:lnTo>
                    <a:pt x="1117600" y="1676400"/>
                  </a:lnTo>
                  <a:lnTo>
                    <a:pt x="1092200" y="1663700"/>
                  </a:lnTo>
                  <a:lnTo>
                    <a:pt x="1079500" y="1663700"/>
                  </a:lnTo>
                  <a:lnTo>
                    <a:pt x="1041400" y="1663700"/>
                  </a:lnTo>
                  <a:lnTo>
                    <a:pt x="1041400" y="1676400"/>
                  </a:lnTo>
                  <a:lnTo>
                    <a:pt x="1016000" y="1663700"/>
                  </a:lnTo>
                  <a:lnTo>
                    <a:pt x="1016000" y="1663700"/>
                  </a:lnTo>
                  <a:lnTo>
                    <a:pt x="1016000" y="1651000"/>
                  </a:lnTo>
                  <a:lnTo>
                    <a:pt x="1016000" y="1651000"/>
                  </a:lnTo>
                  <a:lnTo>
                    <a:pt x="1003300" y="1651000"/>
                  </a:lnTo>
                  <a:lnTo>
                    <a:pt x="1003300" y="1638300"/>
                  </a:lnTo>
                  <a:lnTo>
                    <a:pt x="1003300" y="1638300"/>
                  </a:lnTo>
                  <a:lnTo>
                    <a:pt x="1003300" y="1638300"/>
                  </a:lnTo>
                  <a:lnTo>
                    <a:pt x="990600" y="1638300"/>
                  </a:lnTo>
                  <a:lnTo>
                    <a:pt x="990600" y="1638300"/>
                  </a:lnTo>
                  <a:lnTo>
                    <a:pt x="977900" y="1651000"/>
                  </a:lnTo>
                  <a:lnTo>
                    <a:pt x="977900" y="1638300"/>
                  </a:lnTo>
                  <a:lnTo>
                    <a:pt x="965200" y="1638300"/>
                  </a:lnTo>
                  <a:lnTo>
                    <a:pt x="965200" y="1638300"/>
                  </a:lnTo>
                  <a:lnTo>
                    <a:pt x="977900" y="1638300"/>
                  </a:lnTo>
                  <a:lnTo>
                    <a:pt x="977900" y="1625600"/>
                  </a:lnTo>
                  <a:lnTo>
                    <a:pt x="965200" y="1625600"/>
                  </a:lnTo>
                  <a:lnTo>
                    <a:pt x="977900" y="1612900"/>
                  </a:lnTo>
                  <a:lnTo>
                    <a:pt x="977900" y="1612900"/>
                  </a:lnTo>
                  <a:lnTo>
                    <a:pt x="977900" y="1612900"/>
                  </a:lnTo>
                  <a:lnTo>
                    <a:pt x="965200" y="1612900"/>
                  </a:lnTo>
                  <a:lnTo>
                    <a:pt x="965200" y="16002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90600" y="1600200"/>
                  </a:lnTo>
                  <a:lnTo>
                    <a:pt x="1003300" y="1587500"/>
                  </a:lnTo>
                  <a:lnTo>
                    <a:pt x="1016000" y="1587500"/>
                  </a:lnTo>
                  <a:lnTo>
                    <a:pt x="1016000" y="1574800"/>
                  </a:lnTo>
                  <a:lnTo>
                    <a:pt x="1028700" y="1574800"/>
                  </a:lnTo>
                  <a:lnTo>
                    <a:pt x="1028700" y="1574800"/>
                  </a:lnTo>
                  <a:lnTo>
                    <a:pt x="1028700" y="1587500"/>
                  </a:lnTo>
                  <a:lnTo>
                    <a:pt x="1041400" y="1574800"/>
                  </a:lnTo>
                  <a:lnTo>
                    <a:pt x="1041400" y="1549400"/>
                  </a:lnTo>
                  <a:lnTo>
                    <a:pt x="1054100" y="1536700"/>
                  </a:lnTo>
                  <a:lnTo>
                    <a:pt x="1041400" y="1536700"/>
                  </a:lnTo>
                  <a:lnTo>
                    <a:pt x="1041400" y="1524000"/>
                  </a:lnTo>
                  <a:lnTo>
                    <a:pt x="1028700" y="1524000"/>
                  </a:lnTo>
                  <a:lnTo>
                    <a:pt x="1016000" y="1524000"/>
                  </a:lnTo>
                  <a:lnTo>
                    <a:pt x="1028700" y="1524000"/>
                  </a:lnTo>
                  <a:lnTo>
                    <a:pt x="1016000" y="1524000"/>
                  </a:lnTo>
                  <a:lnTo>
                    <a:pt x="1028700" y="1511300"/>
                  </a:lnTo>
                  <a:lnTo>
                    <a:pt x="1028700" y="1511300"/>
                  </a:lnTo>
                  <a:lnTo>
                    <a:pt x="1028700" y="1498600"/>
                  </a:lnTo>
                  <a:lnTo>
                    <a:pt x="1028700" y="1498600"/>
                  </a:lnTo>
                  <a:lnTo>
                    <a:pt x="1041400" y="1485900"/>
                  </a:lnTo>
                  <a:lnTo>
                    <a:pt x="1041400" y="1485900"/>
                  </a:lnTo>
                  <a:lnTo>
                    <a:pt x="1041400" y="1485900"/>
                  </a:lnTo>
                  <a:lnTo>
                    <a:pt x="1066800" y="1498600"/>
                  </a:lnTo>
                  <a:lnTo>
                    <a:pt x="1066800" y="1498600"/>
                  </a:lnTo>
                  <a:lnTo>
                    <a:pt x="1079500" y="1498600"/>
                  </a:lnTo>
                  <a:lnTo>
                    <a:pt x="1079500" y="1485900"/>
                  </a:lnTo>
                  <a:lnTo>
                    <a:pt x="1092200" y="1485900"/>
                  </a:lnTo>
                  <a:lnTo>
                    <a:pt x="1092200" y="1485900"/>
                  </a:lnTo>
                  <a:lnTo>
                    <a:pt x="1104900" y="1485900"/>
                  </a:lnTo>
                  <a:lnTo>
                    <a:pt x="1117600" y="1473200"/>
                  </a:lnTo>
                  <a:lnTo>
                    <a:pt x="1117600" y="1473200"/>
                  </a:lnTo>
                  <a:lnTo>
                    <a:pt x="1117600" y="1473200"/>
                  </a:lnTo>
                  <a:lnTo>
                    <a:pt x="1130300" y="1473200"/>
                  </a:lnTo>
                  <a:lnTo>
                    <a:pt x="1130300" y="1460500"/>
                  </a:lnTo>
                  <a:lnTo>
                    <a:pt x="1143000" y="1460500"/>
                  </a:lnTo>
                  <a:lnTo>
                    <a:pt x="1155700" y="1447800"/>
                  </a:lnTo>
                  <a:lnTo>
                    <a:pt x="1155700" y="1447800"/>
                  </a:lnTo>
                  <a:lnTo>
                    <a:pt x="1155700" y="1447800"/>
                  </a:lnTo>
                  <a:lnTo>
                    <a:pt x="1130300" y="1447800"/>
                  </a:lnTo>
                  <a:lnTo>
                    <a:pt x="1130300" y="1435100"/>
                  </a:lnTo>
                  <a:lnTo>
                    <a:pt x="1130300" y="1435100"/>
                  </a:lnTo>
                  <a:lnTo>
                    <a:pt x="1130300" y="1447800"/>
                  </a:lnTo>
                  <a:lnTo>
                    <a:pt x="1092200" y="13970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104900" y="1384300"/>
                  </a:lnTo>
                  <a:lnTo>
                    <a:pt x="1104900" y="1384300"/>
                  </a:lnTo>
                  <a:lnTo>
                    <a:pt x="1104900" y="1371600"/>
                  </a:lnTo>
                  <a:lnTo>
                    <a:pt x="1092200" y="1358900"/>
                  </a:lnTo>
                  <a:lnTo>
                    <a:pt x="1092200" y="1358900"/>
                  </a:lnTo>
                  <a:lnTo>
                    <a:pt x="1079500" y="1346200"/>
                  </a:lnTo>
                  <a:lnTo>
                    <a:pt x="1079500" y="1346200"/>
                  </a:lnTo>
                  <a:lnTo>
                    <a:pt x="1054100" y="1358900"/>
                  </a:lnTo>
                  <a:lnTo>
                    <a:pt x="1041400" y="1358900"/>
                  </a:lnTo>
                  <a:lnTo>
                    <a:pt x="1041400" y="1358900"/>
                  </a:lnTo>
                  <a:lnTo>
                    <a:pt x="1028700" y="1358900"/>
                  </a:lnTo>
                  <a:lnTo>
                    <a:pt x="1028700" y="1358900"/>
                  </a:lnTo>
                  <a:lnTo>
                    <a:pt x="1028700" y="1371600"/>
                  </a:lnTo>
                  <a:lnTo>
                    <a:pt x="1016000" y="1371600"/>
                  </a:lnTo>
                  <a:lnTo>
                    <a:pt x="1003300" y="1371600"/>
                  </a:lnTo>
                  <a:lnTo>
                    <a:pt x="1003300" y="1371600"/>
                  </a:lnTo>
                  <a:lnTo>
                    <a:pt x="977900" y="1358900"/>
                  </a:lnTo>
                  <a:lnTo>
                    <a:pt x="977900" y="1358900"/>
                  </a:lnTo>
                  <a:lnTo>
                    <a:pt x="952500" y="1346200"/>
                  </a:lnTo>
                  <a:lnTo>
                    <a:pt x="825500" y="1320800"/>
                  </a:lnTo>
                  <a:lnTo>
                    <a:pt x="825500" y="1333500"/>
                  </a:lnTo>
                  <a:lnTo>
                    <a:pt x="800100" y="1333500"/>
                  </a:lnTo>
                  <a:lnTo>
                    <a:pt x="787400" y="1358900"/>
                  </a:lnTo>
                  <a:lnTo>
                    <a:pt x="787400" y="13589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84300"/>
                  </a:lnTo>
                  <a:lnTo>
                    <a:pt x="774700" y="1371600"/>
                  </a:lnTo>
                  <a:lnTo>
                    <a:pt x="774700" y="1384300"/>
                  </a:lnTo>
                  <a:lnTo>
                    <a:pt x="749300" y="1384300"/>
                  </a:lnTo>
                  <a:lnTo>
                    <a:pt x="749300" y="1384300"/>
                  </a:lnTo>
                  <a:lnTo>
                    <a:pt x="723900" y="1384300"/>
                  </a:lnTo>
                  <a:lnTo>
                    <a:pt x="723900" y="1384300"/>
                  </a:lnTo>
                  <a:lnTo>
                    <a:pt x="711200" y="1384300"/>
                  </a:lnTo>
                  <a:lnTo>
                    <a:pt x="698500" y="1384300"/>
                  </a:lnTo>
                  <a:lnTo>
                    <a:pt x="698500" y="1371600"/>
                  </a:lnTo>
                  <a:lnTo>
                    <a:pt x="698500" y="1384300"/>
                  </a:lnTo>
                  <a:lnTo>
                    <a:pt x="685800" y="1384300"/>
                  </a:lnTo>
                  <a:lnTo>
                    <a:pt x="685800" y="1384300"/>
                  </a:lnTo>
                  <a:lnTo>
                    <a:pt x="673100" y="1384300"/>
                  </a:lnTo>
                  <a:lnTo>
                    <a:pt x="660400" y="1384300"/>
                  </a:lnTo>
                  <a:lnTo>
                    <a:pt x="660400" y="1397000"/>
                  </a:lnTo>
                  <a:lnTo>
                    <a:pt x="647700" y="1397000"/>
                  </a:lnTo>
                  <a:lnTo>
                    <a:pt x="647700" y="1384300"/>
                  </a:lnTo>
                  <a:lnTo>
                    <a:pt x="635000" y="1384300"/>
                  </a:lnTo>
                  <a:lnTo>
                    <a:pt x="622300" y="1384300"/>
                  </a:lnTo>
                  <a:lnTo>
                    <a:pt x="596900" y="1371600"/>
                  </a:lnTo>
                  <a:lnTo>
                    <a:pt x="596900" y="1371600"/>
                  </a:lnTo>
                  <a:lnTo>
                    <a:pt x="584200" y="1371600"/>
                  </a:lnTo>
                  <a:lnTo>
                    <a:pt x="571500" y="1371600"/>
                  </a:lnTo>
                  <a:lnTo>
                    <a:pt x="571500" y="1371600"/>
                  </a:lnTo>
                  <a:lnTo>
                    <a:pt x="571500" y="1371600"/>
                  </a:lnTo>
                  <a:lnTo>
                    <a:pt x="571500" y="1384300"/>
                  </a:lnTo>
                  <a:lnTo>
                    <a:pt x="558800" y="1384300"/>
                  </a:lnTo>
                  <a:lnTo>
                    <a:pt x="546100" y="1384300"/>
                  </a:lnTo>
                  <a:lnTo>
                    <a:pt x="546100" y="1384300"/>
                  </a:lnTo>
                  <a:lnTo>
                    <a:pt x="546100" y="1384300"/>
                  </a:lnTo>
                  <a:lnTo>
                    <a:pt x="533400" y="1384300"/>
                  </a:lnTo>
                  <a:lnTo>
                    <a:pt x="508000" y="1384300"/>
                  </a:lnTo>
                  <a:lnTo>
                    <a:pt x="495300" y="1384300"/>
                  </a:lnTo>
                  <a:lnTo>
                    <a:pt x="495300" y="1384300"/>
                  </a:lnTo>
                  <a:lnTo>
                    <a:pt x="482600" y="1384300"/>
                  </a:lnTo>
                  <a:lnTo>
                    <a:pt x="482600" y="1397000"/>
                  </a:lnTo>
                  <a:lnTo>
                    <a:pt x="482600" y="1397000"/>
                  </a:lnTo>
                  <a:lnTo>
                    <a:pt x="482600" y="1397000"/>
                  </a:lnTo>
                  <a:lnTo>
                    <a:pt x="469900" y="1397000"/>
                  </a:lnTo>
                  <a:lnTo>
                    <a:pt x="469900" y="1397000"/>
                  </a:lnTo>
                  <a:lnTo>
                    <a:pt x="457200" y="1397000"/>
                  </a:lnTo>
                  <a:lnTo>
                    <a:pt x="457200" y="1409700"/>
                  </a:lnTo>
                  <a:lnTo>
                    <a:pt x="444500" y="1409700"/>
                  </a:lnTo>
                  <a:lnTo>
                    <a:pt x="444500" y="1409700"/>
                  </a:lnTo>
                  <a:lnTo>
                    <a:pt x="444500" y="1409700"/>
                  </a:lnTo>
                  <a:lnTo>
                    <a:pt x="431800" y="1422400"/>
                  </a:lnTo>
                  <a:lnTo>
                    <a:pt x="444500" y="1435100"/>
                  </a:lnTo>
                  <a:lnTo>
                    <a:pt x="431800" y="1435100"/>
                  </a:lnTo>
                  <a:lnTo>
                    <a:pt x="419100" y="1435100"/>
                  </a:lnTo>
                  <a:lnTo>
                    <a:pt x="419100" y="1435100"/>
                  </a:lnTo>
                  <a:lnTo>
                    <a:pt x="406400" y="1422400"/>
                  </a:lnTo>
                  <a:lnTo>
                    <a:pt x="406400" y="1422400"/>
                  </a:lnTo>
                  <a:lnTo>
                    <a:pt x="393700" y="1422400"/>
                  </a:lnTo>
                  <a:lnTo>
                    <a:pt x="381000" y="1422400"/>
                  </a:lnTo>
                  <a:lnTo>
                    <a:pt x="368300" y="1422400"/>
                  </a:lnTo>
                  <a:lnTo>
                    <a:pt x="368300" y="1422400"/>
                  </a:lnTo>
                  <a:lnTo>
                    <a:pt x="330200" y="1422400"/>
                  </a:lnTo>
                  <a:lnTo>
                    <a:pt x="330200" y="1409700"/>
                  </a:lnTo>
                  <a:lnTo>
                    <a:pt x="330200" y="1397000"/>
                  </a:lnTo>
                  <a:lnTo>
                    <a:pt x="330200" y="1384300"/>
                  </a:lnTo>
                  <a:lnTo>
                    <a:pt x="330200" y="1384300"/>
                  </a:lnTo>
                  <a:lnTo>
                    <a:pt x="342900" y="1384300"/>
                  </a:lnTo>
                  <a:lnTo>
                    <a:pt x="330200" y="1371600"/>
                  </a:lnTo>
                  <a:lnTo>
                    <a:pt x="317500" y="1358900"/>
                  </a:lnTo>
                  <a:lnTo>
                    <a:pt x="266700" y="1358900"/>
                  </a:lnTo>
                  <a:lnTo>
                    <a:pt x="266700" y="1358900"/>
                  </a:lnTo>
                  <a:lnTo>
                    <a:pt x="266700" y="1358900"/>
                  </a:lnTo>
                  <a:lnTo>
                    <a:pt x="279400" y="1346200"/>
                  </a:lnTo>
                  <a:lnTo>
                    <a:pt x="266700" y="1346200"/>
                  </a:lnTo>
                  <a:lnTo>
                    <a:pt x="266700" y="1333500"/>
                  </a:lnTo>
                  <a:lnTo>
                    <a:pt x="254000" y="1333500"/>
                  </a:lnTo>
                  <a:lnTo>
                    <a:pt x="254000" y="1333500"/>
                  </a:lnTo>
                  <a:lnTo>
                    <a:pt x="241300" y="1333500"/>
                  </a:lnTo>
                  <a:lnTo>
                    <a:pt x="228600" y="1358900"/>
                  </a:lnTo>
                  <a:lnTo>
                    <a:pt x="241300" y="1358900"/>
                  </a:lnTo>
                  <a:lnTo>
                    <a:pt x="241300" y="1358900"/>
                  </a:lnTo>
                  <a:lnTo>
                    <a:pt x="215900" y="1358900"/>
                  </a:lnTo>
                  <a:lnTo>
                    <a:pt x="215900" y="1358900"/>
                  </a:lnTo>
                  <a:lnTo>
                    <a:pt x="177800" y="1358900"/>
                  </a:lnTo>
                  <a:lnTo>
                    <a:pt x="165100" y="13589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52400" y="1358900"/>
                  </a:lnTo>
                  <a:lnTo>
                    <a:pt x="152400" y="1346200"/>
                  </a:lnTo>
                  <a:lnTo>
                    <a:pt x="165100" y="13462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77800" y="1320800"/>
                  </a:lnTo>
                  <a:lnTo>
                    <a:pt x="177800" y="1320800"/>
                  </a:lnTo>
                  <a:lnTo>
                    <a:pt x="190500" y="1308100"/>
                  </a:lnTo>
                  <a:lnTo>
                    <a:pt x="190500" y="1308100"/>
                  </a:lnTo>
                  <a:lnTo>
                    <a:pt x="190500" y="1308100"/>
                  </a:lnTo>
                  <a:lnTo>
                    <a:pt x="190500" y="1295400"/>
                  </a:lnTo>
                  <a:lnTo>
                    <a:pt x="203200" y="1295400"/>
                  </a:lnTo>
                  <a:lnTo>
                    <a:pt x="228600" y="1295400"/>
                  </a:lnTo>
                  <a:lnTo>
                    <a:pt x="228600" y="1270000"/>
                  </a:lnTo>
                  <a:lnTo>
                    <a:pt x="215900" y="1270000"/>
                  </a:lnTo>
                  <a:lnTo>
                    <a:pt x="228600" y="1244600"/>
                  </a:lnTo>
                  <a:lnTo>
                    <a:pt x="241300" y="1244600"/>
                  </a:lnTo>
                  <a:lnTo>
                    <a:pt x="241300" y="1244600"/>
                  </a:lnTo>
                  <a:lnTo>
                    <a:pt x="254000" y="1244600"/>
                  </a:lnTo>
                  <a:lnTo>
                    <a:pt x="254000" y="1231900"/>
                  </a:lnTo>
                  <a:lnTo>
                    <a:pt x="266700" y="1244600"/>
                  </a:lnTo>
                  <a:lnTo>
                    <a:pt x="266700" y="1244600"/>
                  </a:lnTo>
                  <a:lnTo>
                    <a:pt x="279400" y="1244600"/>
                  </a:lnTo>
                  <a:lnTo>
                    <a:pt x="304800" y="1244600"/>
                  </a:lnTo>
                  <a:lnTo>
                    <a:pt x="304800" y="1257300"/>
                  </a:lnTo>
                  <a:lnTo>
                    <a:pt x="304800" y="1257300"/>
                  </a:lnTo>
                  <a:lnTo>
                    <a:pt x="2921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42900" y="1257300"/>
                  </a:lnTo>
                  <a:lnTo>
                    <a:pt x="342900" y="1257300"/>
                  </a:lnTo>
                  <a:lnTo>
                    <a:pt x="342900" y="1257300"/>
                  </a:lnTo>
                  <a:lnTo>
                    <a:pt x="355600" y="1270000"/>
                  </a:lnTo>
                  <a:lnTo>
                    <a:pt x="355600" y="1270000"/>
                  </a:lnTo>
                  <a:lnTo>
                    <a:pt x="368300" y="1270000"/>
                  </a:lnTo>
                  <a:lnTo>
                    <a:pt x="368300" y="1270000"/>
                  </a:lnTo>
                  <a:lnTo>
                    <a:pt x="368300" y="1257300"/>
                  </a:lnTo>
                  <a:lnTo>
                    <a:pt x="381000" y="1257300"/>
                  </a:lnTo>
                  <a:lnTo>
                    <a:pt x="393700" y="1257300"/>
                  </a:lnTo>
                  <a:lnTo>
                    <a:pt x="393700" y="1244600"/>
                  </a:lnTo>
                  <a:lnTo>
                    <a:pt x="342900" y="1231900"/>
                  </a:lnTo>
                  <a:lnTo>
                    <a:pt x="330200" y="1219200"/>
                  </a:lnTo>
                  <a:lnTo>
                    <a:pt x="292100" y="1219200"/>
                  </a:lnTo>
                  <a:lnTo>
                    <a:pt x="292100" y="1219200"/>
                  </a:lnTo>
                  <a:lnTo>
                    <a:pt x="292100" y="1219200"/>
                  </a:lnTo>
                  <a:lnTo>
                    <a:pt x="292100" y="1206500"/>
                  </a:lnTo>
                  <a:lnTo>
                    <a:pt x="292100" y="1206500"/>
                  </a:lnTo>
                  <a:lnTo>
                    <a:pt x="304800" y="1193800"/>
                  </a:lnTo>
                  <a:lnTo>
                    <a:pt x="317500" y="1193800"/>
                  </a:lnTo>
                  <a:lnTo>
                    <a:pt x="317500" y="1193800"/>
                  </a:lnTo>
                  <a:lnTo>
                    <a:pt x="330200" y="1181100"/>
                  </a:lnTo>
                  <a:lnTo>
                    <a:pt x="342900" y="1181100"/>
                  </a:lnTo>
                  <a:lnTo>
                    <a:pt x="355600" y="1181100"/>
                  </a:lnTo>
                  <a:lnTo>
                    <a:pt x="381000" y="1155700"/>
                  </a:lnTo>
                  <a:lnTo>
                    <a:pt x="393700" y="1168400"/>
                  </a:lnTo>
                  <a:lnTo>
                    <a:pt x="381000" y="1143000"/>
                  </a:lnTo>
                  <a:lnTo>
                    <a:pt x="381000" y="1143000"/>
                  </a:lnTo>
                  <a:lnTo>
                    <a:pt x="368300" y="11430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42900" y="1130300"/>
                  </a:lnTo>
                  <a:lnTo>
                    <a:pt x="342900" y="1117600"/>
                  </a:lnTo>
                  <a:lnTo>
                    <a:pt x="330200" y="1117600"/>
                  </a:lnTo>
                  <a:lnTo>
                    <a:pt x="317500" y="1117600"/>
                  </a:lnTo>
                  <a:lnTo>
                    <a:pt x="292100" y="1104900"/>
                  </a:lnTo>
                  <a:lnTo>
                    <a:pt x="292100" y="1092200"/>
                  </a:lnTo>
                  <a:lnTo>
                    <a:pt x="292100" y="1092200"/>
                  </a:lnTo>
                  <a:lnTo>
                    <a:pt x="304800" y="1079500"/>
                  </a:lnTo>
                  <a:lnTo>
                    <a:pt x="279400" y="1079500"/>
                  </a:lnTo>
                  <a:lnTo>
                    <a:pt x="279400" y="1079500"/>
                  </a:lnTo>
                  <a:lnTo>
                    <a:pt x="254000" y="1079500"/>
                  </a:lnTo>
                  <a:lnTo>
                    <a:pt x="241300" y="1079500"/>
                  </a:lnTo>
                  <a:lnTo>
                    <a:pt x="2540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28600" y="1054100"/>
                  </a:lnTo>
                  <a:lnTo>
                    <a:pt x="215900" y="1054100"/>
                  </a:lnTo>
                  <a:lnTo>
                    <a:pt x="203200" y="1041400"/>
                  </a:lnTo>
                  <a:lnTo>
                    <a:pt x="215900" y="1041400"/>
                  </a:lnTo>
                  <a:lnTo>
                    <a:pt x="203200" y="10414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190500" y="1028700"/>
                  </a:lnTo>
                  <a:lnTo>
                    <a:pt x="177800" y="1016000"/>
                  </a:lnTo>
                  <a:lnTo>
                    <a:pt x="177800" y="1016000"/>
                  </a:lnTo>
                  <a:lnTo>
                    <a:pt x="165100" y="1016000"/>
                  </a:lnTo>
                  <a:lnTo>
                    <a:pt x="177800" y="1016000"/>
                  </a:lnTo>
                  <a:lnTo>
                    <a:pt x="165100" y="1016000"/>
                  </a:lnTo>
                  <a:lnTo>
                    <a:pt x="165100" y="1003300"/>
                  </a:lnTo>
                  <a:lnTo>
                    <a:pt x="139700" y="1003300"/>
                  </a:lnTo>
                  <a:lnTo>
                    <a:pt x="139700" y="1003300"/>
                  </a:lnTo>
                  <a:lnTo>
                    <a:pt x="127000" y="990600"/>
                  </a:lnTo>
                  <a:lnTo>
                    <a:pt x="127000" y="990600"/>
                  </a:lnTo>
                  <a:lnTo>
                    <a:pt x="101600" y="990600"/>
                  </a:lnTo>
                  <a:lnTo>
                    <a:pt x="101600" y="990600"/>
                  </a:lnTo>
                  <a:lnTo>
                    <a:pt x="50800" y="990600"/>
                  </a:lnTo>
                  <a:lnTo>
                    <a:pt x="63500" y="977900"/>
                  </a:lnTo>
                  <a:lnTo>
                    <a:pt x="50800" y="977900"/>
                  </a:lnTo>
                  <a:lnTo>
                    <a:pt x="50800" y="9652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0" y="952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81" name="reg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0403;0406;0415;0418;0401;0402;0404;0405;0407;0408;0409;0410;0411;0412;0413;0414;0416;0417;0419</a:t>
              </a:r>
            </a:p>
          </p:txBody>
        </p:sp>
        <p:sp>
          <p:nvSpPr>
            <p:cNvPr id="82" name="reg_number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19</a:t>
              </a:r>
            </a:p>
          </p:txBody>
        </p:sp>
        <p:sp>
          <p:nvSpPr>
            <p:cNvPr id="83" name="charts_names_chart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0402g;0404g;0405g;0407g</a:t>
              </a:r>
            </a:p>
          </p:txBody>
        </p:sp>
        <p:sp>
          <p:nvSpPr>
            <p:cNvPr id="84" name="color_labels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85" name="defined_labels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86" name="reg_names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87" name="reg_names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88" name="data1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89" name="data1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90" name="data2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91" name="data2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92" name="data1_row_col_no_area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93" name="refresh_type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94" name="colors_labels_number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95" name="defined_labels_number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96" name="reg_names_label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97" name="chart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98" name="colors_legend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99" name="reg_names_labels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0403n;0406n;0415n;0418n;0401n;0402n;0404n;0405n;0407n;0408n;0409n;0410n;0411n;0412n;0413n;0414n;0416n;0417n;0419n</a:t>
              </a:r>
            </a:p>
          </p:txBody>
        </p:sp>
        <p:sp>
          <p:nvSpPr>
            <p:cNvPr id="100" name="colors_legend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101" name="charts_legend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02" name="charts_legend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103" name="arrow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04" name="arrows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105" name="title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</a:t>
              </a:r>
            </a:p>
          </p:txBody>
        </p:sp>
        <p:graphicFrame>
          <p:nvGraphicFramePr>
            <p:cNvPr id="106" name="0402g"/>
            <p:cNvGraphicFramePr/>
            <p:nvPr/>
          </p:nvGraphicFramePr>
          <p:xfrm>
            <a:off x="4789923" y="2235588"/>
            <a:ext cx="1344177" cy="6350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aphicFrame>
        <p:nvGraphicFramePr>
          <p:cNvPr id="114" name="Object 8"/>
          <p:cNvGraphicFramePr>
            <a:graphicFrameLocks/>
          </p:cNvGraphicFramePr>
          <p:nvPr/>
        </p:nvGraphicFramePr>
        <p:xfrm>
          <a:off x="2143125" y="2571750"/>
          <a:ext cx="2590800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50" r:id="rId4" imgW="2591025" imgH="2304488" progId="Excel.Chart.8">
                  <p:embed/>
                </p:oleObj>
              </mc:Choice>
              <mc:Fallback>
                <p:oleObj r:id="rId4" imgW="2591025" imgH="2304488" progId="Excel.Chart.8">
                  <p:embed/>
                  <p:pic>
                    <p:nvPicPr>
                      <p:cNvPr id="4133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2571750"/>
                        <a:ext cx="2590800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" name="Object 9"/>
          <p:cNvGraphicFramePr>
            <a:graphicFrameLocks/>
          </p:cNvGraphicFramePr>
          <p:nvPr/>
        </p:nvGraphicFramePr>
        <p:xfrm>
          <a:off x="4071938" y="1285875"/>
          <a:ext cx="257175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51" r:id="rId6" imgW="2572735" imgH="2286198" progId="Excel.Chart.8">
                  <p:embed/>
                </p:oleObj>
              </mc:Choice>
              <mc:Fallback>
                <p:oleObj r:id="rId6" imgW="2572735" imgH="2286198" progId="Excel.Chart.8">
                  <p:embed/>
                  <p:pic>
                    <p:nvPicPr>
                      <p:cNvPr id="4134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8" y="1285875"/>
                        <a:ext cx="257175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Object 10"/>
          <p:cNvGraphicFramePr>
            <a:graphicFrameLocks/>
          </p:cNvGraphicFramePr>
          <p:nvPr/>
        </p:nvGraphicFramePr>
        <p:xfrm>
          <a:off x="5143500" y="2928938"/>
          <a:ext cx="2808288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52" r:id="rId8" imgW="2804403" imgH="2664183" progId="Excel.Chart.8">
                  <p:embed/>
                </p:oleObj>
              </mc:Choice>
              <mc:Fallback>
                <p:oleObj r:id="rId8" imgW="2804403" imgH="2664183" progId="Excel.Chart.8">
                  <p:embed/>
                  <p:pic>
                    <p:nvPicPr>
                      <p:cNvPr id="4135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2928938"/>
                        <a:ext cx="2808288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Tabela 116"/>
          <p:cNvGraphicFramePr>
            <a:graphicFrameLocks noGrp="1"/>
          </p:cNvGraphicFramePr>
          <p:nvPr/>
        </p:nvGraphicFramePr>
        <p:xfrm>
          <a:off x="214313" y="5286375"/>
          <a:ext cx="3133725" cy="1328739"/>
        </p:xfrm>
        <a:graphic>
          <a:graphicData uri="http://schemas.openxmlformats.org/drawingml/2006/table">
            <a:tbl>
              <a:tblPr/>
              <a:tblGrid>
                <a:gridCol w="8293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6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6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5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latin typeface="Calibri"/>
                          <a:ea typeface="Calibri"/>
                          <a:cs typeface="Times New Roman"/>
                        </a:rPr>
                        <a:t>I-XII</a:t>
                      </a:r>
                      <a:r>
                        <a:rPr lang="pl-PL" sz="11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100" b="1" dirty="0" smtClean="0">
                          <a:latin typeface="Calibri"/>
                          <a:ea typeface="Calibri"/>
                          <a:cs typeface="Times New Roman"/>
                        </a:rPr>
                        <a:t>2015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latin typeface="Calibri"/>
                          <a:ea typeface="Calibri"/>
                          <a:cs typeface="Times New Roman"/>
                        </a:rPr>
                        <a:t>I-XII 2016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latin typeface="Calibri"/>
                          <a:ea typeface="Calibri"/>
                          <a:cs typeface="Times New Roman"/>
                        </a:rPr>
                        <a:t>I-XII 2017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latin typeface="Arial"/>
                        </a:rPr>
                        <a:t>WZROST/    SPADEK</a:t>
                      </a:r>
                    </a:p>
                  </a:txBody>
                  <a:tcPr marL="9526" marR="9526" marT="9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Calibri"/>
                          <a:ea typeface="Calibri"/>
                          <a:cs typeface="Times New Roman"/>
                        </a:rPr>
                        <a:t>Wypadki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D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943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-78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Calibri"/>
                          <a:ea typeface="Calibri"/>
                          <a:cs typeface="Times New Roman"/>
                        </a:rPr>
                        <a:t>Zabici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-26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Calibri"/>
                          <a:ea typeface="Calibri"/>
                          <a:cs typeface="Times New Roman"/>
                        </a:rPr>
                        <a:t>Ranni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1154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1069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latin typeface="Arial CE"/>
                        </a:rPr>
                        <a:t>-38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18" name="Tytuł 1"/>
          <p:cNvSpPr txBox="1">
            <a:spLocks/>
          </p:cNvSpPr>
          <p:nvPr/>
        </p:nvSpPr>
        <p:spPr bwMode="auto">
          <a:xfrm>
            <a:off x="11113" y="1392238"/>
            <a:ext cx="89296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pl-PL" altLang="pl-PL" sz="1400" b="1" dirty="0" smtClean="0">
                <a:solidFill>
                  <a:srgbClr val="000000"/>
                </a:solidFill>
                <a:latin typeface="Bookman Old Style" pitchFamily="18" charset="0"/>
                <a:cs typeface="Arial" pitchFamily="34" charset="0"/>
              </a:rPr>
              <a:t>WYPADKI DROGOWE, OFIARY ŚMIERTELNE I RANNI STYCZEŃ - GRUDZIEŃ  2017 r. </a:t>
            </a:r>
          </a:p>
        </p:txBody>
      </p:sp>
    </p:spTree>
    <p:extLst>
      <p:ext uri="{BB962C8B-B14F-4D97-AF65-F5344CB8AC3E}">
        <p14:creationId xmlns:p14="http://schemas.microsoft.com/office/powerpoint/2010/main" val="40292336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/>
          </p:cNvGraphicFramePr>
          <p:nvPr/>
        </p:nvGraphicFramePr>
        <p:xfrm>
          <a:off x="900113" y="1643063"/>
          <a:ext cx="7488237" cy="495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52" r:id="rId3" imgW="7486537" imgH="4950381" progId="Excel.Chart.8">
                  <p:embed/>
                </p:oleObj>
              </mc:Choice>
              <mc:Fallback>
                <p:oleObj r:id="rId3" imgW="7486537" imgH="4950381" progId="Excel.Chart.8">
                  <p:embed/>
                  <p:pic>
                    <p:nvPicPr>
                      <p:cNvPr id="6147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643063"/>
                        <a:ext cx="7488237" cy="495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rostokąt 5"/>
          <p:cNvSpPr txBox="1">
            <a:spLocks noChangeArrowheads="1"/>
          </p:cNvSpPr>
          <p:nvPr/>
        </p:nvSpPr>
        <p:spPr bwMode="auto">
          <a:xfrm>
            <a:off x="468313" y="1412875"/>
            <a:ext cx="822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pl-PL" altLang="pl-PL" sz="1200" b="1" dirty="0" smtClean="0">
                <a:solidFill>
                  <a:prstClr val="black"/>
                </a:solidFill>
                <a:latin typeface="Bookman Old Style" pitchFamily="18" charset="0"/>
                <a:cs typeface="Arial" pitchFamily="34" charset="0"/>
              </a:rPr>
              <a:t>WYPADKI, ZABICI, RANNI  W  LATACH  2007-2017  WOJ. KUJAWSKO-POMORSKIE.</a:t>
            </a:r>
            <a:endParaRPr lang="en-US" altLang="pl-PL" sz="1200" b="1" dirty="0" smtClean="0">
              <a:solidFill>
                <a:prstClr val="black"/>
              </a:solidFill>
              <a:latin typeface="Bookman Old Styl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8629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6"/>
          <p:cNvGraphicFramePr>
            <a:graphicFrameLocks/>
          </p:cNvGraphicFramePr>
          <p:nvPr/>
        </p:nvGraphicFramePr>
        <p:xfrm>
          <a:off x="306388" y="1449388"/>
          <a:ext cx="8674100" cy="281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30" r:id="rId3" imgW="8675360" imgH="2816596" progId="Excel.Chart.8">
                  <p:embed/>
                </p:oleObj>
              </mc:Choice>
              <mc:Fallback>
                <p:oleObj r:id="rId3" imgW="8675360" imgH="2816596" progId="Excel.Chart.8">
                  <p:embed/>
                  <p:pic>
                    <p:nvPicPr>
                      <p:cNvPr id="7173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1449388"/>
                        <a:ext cx="8674100" cy="281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2988" y="1168400"/>
            <a:ext cx="5835650" cy="431800"/>
          </a:xfrm>
        </p:spPr>
        <p:txBody>
          <a:bodyPr/>
          <a:lstStyle/>
          <a:p>
            <a:pPr eaLnBrk="1" hangingPunct="1"/>
            <a:r>
              <a:rPr lang="pl-PL" altLang="pl-PL" sz="1600" b="1" dirty="0" smtClean="0">
                <a:cs typeface="Times New Roman" pitchFamily="18" charset="0"/>
              </a:rPr>
              <a:t>WYPADKI DROGOWE  STYCZEŃ - GRUDZIEŃ  2017 r.</a:t>
            </a:r>
            <a:br>
              <a:rPr lang="pl-PL" altLang="pl-PL" sz="1600" b="1" dirty="0" smtClean="0">
                <a:cs typeface="Times New Roman" pitchFamily="18" charset="0"/>
              </a:rPr>
            </a:br>
            <a:endParaRPr lang="pl-PL" altLang="pl-PL" sz="1600" b="1" dirty="0" smtClean="0"/>
          </a:p>
        </p:txBody>
      </p:sp>
      <p:sp>
        <p:nvSpPr>
          <p:cNvPr id="7" name="Prostokąt 5"/>
          <p:cNvSpPr>
            <a:spLocks noChangeArrowheads="1"/>
          </p:cNvSpPr>
          <p:nvPr/>
        </p:nvSpPr>
        <p:spPr bwMode="auto">
          <a:xfrm>
            <a:off x="544513" y="4241800"/>
            <a:ext cx="8137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prstClr val="black"/>
                </a:solidFill>
                <a:cs typeface="Times New Roman" pitchFamily="18" charset="0"/>
              </a:rPr>
              <a:t>ZMIANA LICZBY WYPADKÓW  DROGOWYCH  STYCZEŃ - GRUDZIEŃ  2016/2017 (%).</a:t>
            </a:r>
          </a:p>
        </p:txBody>
      </p:sp>
      <p:graphicFrame>
        <p:nvGraphicFramePr>
          <p:cNvPr id="8" name="Object 7"/>
          <p:cNvGraphicFramePr>
            <a:graphicFrameLocks/>
          </p:cNvGraphicFramePr>
          <p:nvPr/>
        </p:nvGraphicFramePr>
        <p:xfrm>
          <a:off x="306388" y="4500563"/>
          <a:ext cx="8531225" cy="221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31" r:id="rId5" imgW="8535140" imgH="2219136" progId="Excel.Chart.8">
                  <p:embed/>
                </p:oleObj>
              </mc:Choice>
              <mc:Fallback>
                <p:oleObj r:id="rId5" imgW="8535140" imgH="2219136" progId="Excel.Chart.8">
                  <p:embed/>
                  <p:pic>
                    <p:nvPicPr>
                      <p:cNvPr id="7174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4500563"/>
                        <a:ext cx="8531225" cy="221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00011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zentacja_tlo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16285</TotalTime>
  <Words>7708</Words>
  <Application>Microsoft Office PowerPoint</Application>
  <PresentationFormat>Pokaz na ekranie (4:3)</PresentationFormat>
  <Paragraphs>2463</Paragraphs>
  <Slides>146</Slides>
  <Notes>15</Notes>
  <HiddenSlides>0</HiddenSlides>
  <MMClips>0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146</vt:i4>
      </vt:variant>
    </vt:vector>
  </HeadingPairs>
  <TitlesOfParts>
    <vt:vector size="161" baseType="lpstr">
      <vt:lpstr>Microsoft YaHei</vt:lpstr>
      <vt:lpstr>Arial</vt:lpstr>
      <vt:lpstr>Arial CE</vt:lpstr>
      <vt:lpstr>Bookman Old Style</vt:lpstr>
      <vt:lpstr>Calibri</vt:lpstr>
      <vt:lpstr>Century Schoolbook</vt:lpstr>
      <vt:lpstr>Czcionka tekstu podstawowego</vt:lpstr>
      <vt:lpstr>DejaVu Sans</vt:lpstr>
      <vt:lpstr>Times New Roman</vt:lpstr>
      <vt:lpstr>Wingdings</vt:lpstr>
      <vt:lpstr>Motyw pakietu Office</vt:lpstr>
      <vt:lpstr>Office Theme</vt:lpstr>
      <vt:lpstr>Prezentacja_tlo</vt:lpstr>
      <vt:lpstr>Arkusz</vt:lpstr>
      <vt:lpstr>Microsoft Excel Chart</vt:lpstr>
      <vt:lpstr>Stan bezpieczeństwa publicznego na terenie województwa kujawsko-pomorskiego w 2017 roku </vt:lpstr>
      <vt:lpstr>  Liczba jednostek organizacyjnych Policji                                    na dzień 01.01.2018 roku: </vt:lpstr>
      <vt:lpstr>Powiaty województwa kujawsko-pomorskiego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Dynamika wszczęć (bez zmiany przepisu art. 209 KK)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Bezpieczeństwo na wodach i terenach przywodnych.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Utonięcia w latach 2013 – 2017 (ogółem).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Liczba zabezpieczonych imprez masowych  i policjantów zaangażowanych do ich zabezpieczenia.</vt:lpstr>
      <vt:lpstr>Liczba wykonanych patroli zabezpieczających przejazdy kibiców i policjantów zaangażowanych do ich zabezpieczenia.</vt:lpstr>
      <vt:lpstr>Koszty zabezpieczonych masowych imprez sportowych oraz zgromadzeń publicznych                          i protestów społecznych.</vt:lpstr>
      <vt:lpstr>   Naruszenia prawa.</vt:lpstr>
      <vt:lpstr>  Działania priorytetowe 2017 – wykorzystanie policjantów                                    KWP w Bydgoszczy. </vt:lpstr>
      <vt:lpstr>  Działania priorytetowe w roku 2018. </vt:lpstr>
      <vt:lpstr>WYDZIAŁ RUCHU DROGOWEGO</vt:lpstr>
      <vt:lpstr>Prezentacja programu PowerPoint</vt:lpstr>
      <vt:lpstr>Prezentacja programu PowerPoint</vt:lpstr>
      <vt:lpstr>WYPADKI DROGOWE  STYCZEŃ - GRUDZIEŃ  2017 r. </vt:lpstr>
      <vt:lpstr>WYPADKI DROGOWE  STYCZEŃ - GRUDZIEŃ  2017 r.</vt:lpstr>
      <vt:lpstr>OFIARY ŚMIERTELNE  STYCZEŃ  - GRUDZIEŃ  2017 r.</vt:lpstr>
      <vt:lpstr>OFIARY ŚMIERTELNE  STYCZEŃ - GRUDZIEŃ  2017 r.</vt:lpstr>
      <vt:lpstr>LICZBA BADAŃ  KIERUJĄCYCH NA ZAWARTOŚĆ ALKOHOLU  ORAZ LICZBA UJAWNIONYCH KIERUJĄCYCH PO SPOŻYCIU ALKOHOLU  W LATACH 2013 – 2017.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Policja  województwa kujawsko-pomorskiego  w 2009 r.</dc:title>
  <dc:creator>Policja</dc:creator>
  <cp:lastModifiedBy>Anna Sobierajska</cp:lastModifiedBy>
  <cp:revision>2342</cp:revision>
  <cp:lastPrinted>2016-01-22T12:34:05Z</cp:lastPrinted>
  <dcterms:created xsi:type="dcterms:W3CDTF">2010-06-21T07:05:51Z</dcterms:created>
  <dcterms:modified xsi:type="dcterms:W3CDTF">2018-01-19T12:22:46Z</dcterms:modified>
</cp:coreProperties>
</file>