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theme/themeOverride6.xml" ContentType="application/vnd.openxmlformats-officedocument.themeOverr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theme/themeOverride7.xml" ContentType="application/vnd.openxmlformats-officedocument.themeOverride+xml"/>
  <Override PartName="/ppt/charts/chart10.xml" ContentType="application/vnd.openxmlformats-officedocument.drawingml.chart+xml"/>
  <Override PartName="/ppt/theme/themeOverride8.xml" ContentType="application/vnd.openxmlformats-officedocument.themeOverride+xml"/>
  <Override PartName="/ppt/charts/chart11.xml" ContentType="application/vnd.openxmlformats-officedocument.drawingml.chart+xml"/>
  <Override PartName="/ppt/theme/themeOverride9.xml" ContentType="application/vnd.openxmlformats-officedocument.themeOverride+xml"/>
  <Override PartName="/ppt/charts/chart12.xml" ContentType="application/vnd.openxmlformats-officedocument.drawingml.chart+xml"/>
  <Override PartName="/ppt/theme/themeOverride10.xml" ContentType="application/vnd.openxmlformats-officedocument.themeOverrid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theme/themeOverride11.xml" ContentType="application/vnd.openxmlformats-officedocument.themeOverride+xml"/>
  <Override PartName="/ppt/charts/chart15.xml" ContentType="application/vnd.openxmlformats-officedocument.drawingml.chart+xml"/>
  <Override PartName="/ppt/theme/themeOverride12.xml" ContentType="application/vnd.openxmlformats-officedocument.themeOverride+xml"/>
  <Override PartName="/ppt/charts/chart16.xml" ContentType="application/vnd.openxmlformats-officedocument.drawingml.chart+xml"/>
  <Override PartName="/ppt/theme/themeOverride13.xml" ContentType="application/vnd.openxmlformats-officedocument.themeOverride+xml"/>
  <Override PartName="/ppt/charts/chart17.xml" ContentType="application/vnd.openxmlformats-officedocument.drawingml.chart+xml"/>
  <Override PartName="/ppt/theme/themeOverride14.xml" ContentType="application/vnd.openxmlformats-officedocument.themeOverride+xml"/>
  <Override PartName="/ppt/charts/chart18.xml" ContentType="application/vnd.openxmlformats-officedocument.drawingml.chart+xml"/>
  <Override PartName="/ppt/theme/themeOverride15.xml" ContentType="application/vnd.openxmlformats-officedocument.themeOverride+xml"/>
  <Override PartName="/ppt/charts/chart19.xml" ContentType="application/vnd.openxmlformats-officedocument.drawingml.chart+xml"/>
  <Override PartName="/ppt/theme/themeOverride16.xml" ContentType="application/vnd.openxmlformats-officedocument.themeOverride+xml"/>
  <Override PartName="/ppt/charts/chart20.xml" ContentType="application/vnd.openxmlformats-officedocument.drawingml.chart+xml"/>
  <Override PartName="/ppt/theme/themeOverride17.xml" ContentType="application/vnd.openxmlformats-officedocument.themeOverride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theme/themeOverride18.xml" ContentType="application/vnd.openxmlformats-officedocument.themeOverride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27.xml" ContentType="application/vnd.openxmlformats-officedocument.drawingml.chart+xml"/>
  <Override PartName="/ppt/drawings/drawing1.xml" ContentType="application/vnd.openxmlformats-officedocument.drawingml.chartshapes+xml"/>
  <Override PartName="/ppt/charts/chart28.xml" ContentType="application/vnd.openxmlformats-officedocument.drawingml.chart+xml"/>
  <Override PartName="/ppt/drawings/drawing2.xml" ContentType="application/vnd.openxmlformats-officedocument.drawingml.chartshape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29.xml" ContentType="application/vnd.openxmlformats-officedocument.drawingml.chart+xml"/>
  <Override PartName="/ppt/theme/themeOverride1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9" r:id="rId2"/>
  </p:sldMasterIdLst>
  <p:notesMasterIdLst>
    <p:notesMasterId r:id="rId136"/>
  </p:notesMasterIdLst>
  <p:handoutMasterIdLst>
    <p:handoutMasterId r:id="rId137"/>
  </p:handoutMasterIdLst>
  <p:sldIdLst>
    <p:sldId id="257" r:id="rId3"/>
    <p:sldId id="935" r:id="rId4"/>
    <p:sldId id="1058" r:id="rId5"/>
    <p:sldId id="1059" r:id="rId6"/>
    <p:sldId id="1062" r:id="rId7"/>
    <p:sldId id="1057" r:id="rId8"/>
    <p:sldId id="938" r:id="rId9"/>
    <p:sldId id="939" r:id="rId10"/>
    <p:sldId id="941" r:id="rId11"/>
    <p:sldId id="940" r:id="rId12"/>
    <p:sldId id="1060" r:id="rId13"/>
    <p:sldId id="1061" r:id="rId14"/>
    <p:sldId id="684" r:id="rId15"/>
    <p:sldId id="946" r:id="rId16"/>
    <p:sldId id="903" r:id="rId17"/>
    <p:sldId id="904" r:id="rId18"/>
    <p:sldId id="948" r:id="rId19"/>
    <p:sldId id="905" r:id="rId20"/>
    <p:sldId id="906" r:id="rId21"/>
    <p:sldId id="933" r:id="rId22"/>
    <p:sldId id="949" r:id="rId23"/>
    <p:sldId id="907" r:id="rId24"/>
    <p:sldId id="908" r:id="rId25"/>
    <p:sldId id="950" r:id="rId26"/>
    <p:sldId id="909" r:id="rId27"/>
    <p:sldId id="910" r:id="rId28"/>
    <p:sldId id="951" r:id="rId29"/>
    <p:sldId id="911" r:id="rId30"/>
    <p:sldId id="912" r:id="rId31"/>
    <p:sldId id="952" r:id="rId32"/>
    <p:sldId id="913" r:id="rId33"/>
    <p:sldId id="914" r:id="rId34"/>
    <p:sldId id="953" r:id="rId35"/>
    <p:sldId id="915" r:id="rId36"/>
    <p:sldId id="916" r:id="rId37"/>
    <p:sldId id="954" r:id="rId38"/>
    <p:sldId id="917" r:id="rId39"/>
    <p:sldId id="918" r:id="rId40"/>
    <p:sldId id="955" r:id="rId41"/>
    <p:sldId id="919" r:id="rId42"/>
    <p:sldId id="920" r:id="rId43"/>
    <p:sldId id="956" r:id="rId44"/>
    <p:sldId id="921" r:id="rId45"/>
    <p:sldId id="922" r:id="rId46"/>
    <p:sldId id="957" r:id="rId47"/>
    <p:sldId id="923" r:id="rId48"/>
    <p:sldId id="924" r:id="rId49"/>
    <p:sldId id="959" r:id="rId50"/>
    <p:sldId id="927" r:id="rId51"/>
    <p:sldId id="928" r:id="rId52"/>
    <p:sldId id="1077" r:id="rId53"/>
    <p:sldId id="960" r:id="rId54"/>
    <p:sldId id="929" r:id="rId55"/>
    <p:sldId id="930" r:id="rId56"/>
    <p:sldId id="1074" r:id="rId57"/>
    <p:sldId id="836" r:id="rId58"/>
    <p:sldId id="1164" r:id="rId59"/>
    <p:sldId id="1170" r:id="rId60"/>
    <p:sldId id="1171" r:id="rId61"/>
    <p:sldId id="1172" r:id="rId62"/>
    <p:sldId id="1174" r:id="rId63"/>
    <p:sldId id="1175" r:id="rId64"/>
    <p:sldId id="1176" r:id="rId65"/>
    <p:sldId id="1177" r:id="rId66"/>
    <p:sldId id="1178" r:id="rId67"/>
    <p:sldId id="1179" r:id="rId68"/>
    <p:sldId id="1180" r:id="rId69"/>
    <p:sldId id="1183" r:id="rId70"/>
    <p:sldId id="1184" r:id="rId71"/>
    <p:sldId id="1185" r:id="rId72"/>
    <p:sldId id="1186" r:id="rId73"/>
    <p:sldId id="1187" r:id="rId74"/>
    <p:sldId id="1188" r:id="rId75"/>
    <p:sldId id="1189" r:id="rId76"/>
    <p:sldId id="1190" r:id="rId77"/>
    <p:sldId id="1191" r:id="rId78"/>
    <p:sldId id="1194" r:id="rId79"/>
    <p:sldId id="1196" r:id="rId80"/>
    <p:sldId id="1197" r:id="rId81"/>
    <p:sldId id="1198" r:id="rId82"/>
    <p:sldId id="1199" r:id="rId83"/>
    <p:sldId id="1200" r:id="rId84"/>
    <p:sldId id="1201" r:id="rId85"/>
    <p:sldId id="1202" r:id="rId86"/>
    <p:sldId id="1203" r:id="rId87"/>
    <p:sldId id="1204" r:id="rId88"/>
    <p:sldId id="1205" r:id="rId89"/>
    <p:sldId id="1206" r:id="rId90"/>
    <p:sldId id="1207" r:id="rId91"/>
    <p:sldId id="1208" r:id="rId92"/>
    <p:sldId id="1209" r:id="rId93"/>
    <p:sldId id="1212" r:id="rId94"/>
    <p:sldId id="1213" r:id="rId95"/>
    <p:sldId id="1214" r:id="rId96"/>
    <p:sldId id="1216" r:id="rId97"/>
    <p:sldId id="1217" r:id="rId98"/>
    <p:sldId id="1218" r:id="rId99"/>
    <p:sldId id="1243" r:id="rId100"/>
    <p:sldId id="1244" r:id="rId101"/>
    <p:sldId id="1245" r:id="rId102"/>
    <p:sldId id="1246" r:id="rId103"/>
    <p:sldId id="1247" r:id="rId104"/>
    <p:sldId id="1248" r:id="rId105"/>
    <p:sldId id="1249" r:id="rId106"/>
    <p:sldId id="1250" r:id="rId107"/>
    <p:sldId id="1251" r:id="rId108"/>
    <p:sldId id="1252" r:id="rId109"/>
    <p:sldId id="1253" r:id="rId110"/>
    <p:sldId id="1254" r:id="rId111"/>
    <p:sldId id="1255" r:id="rId112"/>
    <p:sldId id="1256" r:id="rId113"/>
    <p:sldId id="1257" r:id="rId114"/>
    <p:sldId id="1258" r:id="rId115"/>
    <p:sldId id="1259" r:id="rId116"/>
    <p:sldId id="1260" r:id="rId117"/>
    <p:sldId id="1261" r:id="rId118"/>
    <p:sldId id="1262" r:id="rId119"/>
    <p:sldId id="1263" r:id="rId120"/>
    <p:sldId id="1264" r:id="rId121"/>
    <p:sldId id="1265" r:id="rId122"/>
    <p:sldId id="1266" r:id="rId123"/>
    <p:sldId id="1267" r:id="rId124"/>
    <p:sldId id="1268" r:id="rId125"/>
    <p:sldId id="1269" r:id="rId126"/>
    <p:sldId id="1270" r:id="rId127"/>
    <p:sldId id="1271" r:id="rId128"/>
    <p:sldId id="1272" r:id="rId129"/>
    <p:sldId id="1273" r:id="rId130"/>
    <p:sldId id="1274" r:id="rId131"/>
    <p:sldId id="1275" r:id="rId132"/>
    <p:sldId id="1276" r:id="rId133"/>
    <p:sldId id="1277" r:id="rId134"/>
    <p:sldId id="1158" r:id="rId135"/>
  </p:sldIdLst>
  <p:sldSz cx="9144000" cy="6858000" type="screen4x3"/>
  <p:notesSz cx="6808788" cy="9940925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99"/>
    <a:srgbClr val="003399"/>
    <a:srgbClr val="FFFF00"/>
    <a:srgbClr val="FFFF99"/>
    <a:srgbClr val="0066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9512" autoAdjust="0"/>
  </p:normalViewPr>
  <p:slideViewPr>
    <p:cSldViewPr>
      <p:cViewPr varScale="1">
        <p:scale>
          <a:sx n="92" d="100"/>
          <a:sy n="92" d="100"/>
        </p:scale>
        <p:origin x="130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presProps" Target="presProps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viewProps" Target="viewProps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notesMaster" Target="notesMasters/notesMaster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6" Type="http://schemas.openxmlformats.org/officeDocument/2006/relationships/slide" Target="slides/slide1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8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9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10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4.xlsx"/><Relationship Id="rId1" Type="http://schemas.openxmlformats.org/officeDocument/2006/relationships/themeOverride" Target="../theme/themeOverride11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5.xlsx"/><Relationship Id="rId1" Type="http://schemas.openxmlformats.org/officeDocument/2006/relationships/themeOverride" Target="../theme/themeOverride12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6.xlsx"/><Relationship Id="rId1" Type="http://schemas.openxmlformats.org/officeDocument/2006/relationships/themeOverride" Target="../theme/themeOverride13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7.xlsx"/><Relationship Id="rId1" Type="http://schemas.openxmlformats.org/officeDocument/2006/relationships/themeOverride" Target="../theme/themeOverride14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8.xlsx"/><Relationship Id="rId1" Type="http://schemas.openxmlformats.org/officeDocument/2006/relationships/themeOverride" Target="../theme/themeOverride15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9.xlsx"/><Relationship Id="rId1" Type="http://schemas.openxmlformats.org/officeDocument/2006/relationships/themeOverride" Target="../theme/themeOverride16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0.xlsx"/><Relationship Id="rId1" Type="http://schemas.openxmlformats.org/officeDocument/2006/relationships/themeOverride" Target="../theme/themeOverride17.xm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4.xlsx"/><Relationship Id="rId1" Type="http://schemas.openxmlformats.org/officeDocument/2006/relationships/themeOverride" Target="../theme/themeOverride18.xm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7.xlsx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8.xlsx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615009\Desktop\wypadki%20na%20mapia%20za%20trzy%20lata.xlsx" TargetMode="External"/><Relationship Id="rId1" Type="http://schemas.openxmlformats.org/officeDocument/2006/relationships/themeOverride" Target="../theme/themeOverride19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5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6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Arkusz2!$B$1</c:f>
              <c:strCache>
                <c:ptCount val="1"/>
                <c:pt idx="0">
                  <c:v>WskaźIlość postepowan</c:v>
                </c:pt>
              </c:strCache>
            </c:strRef>
          </c:tx>
          <c:spPr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5"/>
            <c:invertIfNegative val="0"/>
            <c:bubble3D val="0"/>
            <c:spPr>
              <a:solidFill>
                <a:srgbClr val="FFFF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7B2-4041-883A-DB128789830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Arkusz2!$A$2:$A$7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2018*</c:v>
                </c:pt>
              </c:strCache>
            </c:strRef>
          </c:cat>
          <c:val>
            <c:numRef>
              <c:f>Arkusz2!$B$2:$B$7</c:f>
              <c:numCache>
                <c:formatCode>#,##0</c:formatCode>
                <c:ptCount val="6"/>
                <c:pt idx="0">
                  <c:v>41790</c:v>
                </c:pt>
                <c:pt idx="1">
                  <c:v>39707</c:v>
                </c:pt>
                <c:pt idx="2">
                  <c:v>36602</c:v>
                </c:pt>
                <c:pt idx="3">
                  <c:v>36519</c:v>
                </c:pt>
                <c:pt idx="4">
                  <c:v>42761</c:v>
                </c:pt>
                <c:pt idx="5">
                  <c:v>32959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7B2-4041-883A-DB12878983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7233328"/>
        <c:axId val="244317120"/>
      </c:barChart>
      <c:catAx>
        <c:axId val="2372333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244317120"/>
        <c:crosses val="autoZero"/>
        <c:auto val="1"/>
        <c:lblAlgn val="ctr"/>
        <c:lblOffset val="100"/>
        <c:noMultiLvlLbl val="0"/>
      </c:catAx>
      <c:valAx>
        <c:axId val="24431712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3723332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'wskażnik wykrywalności'!$B$1</c:f>
              <c:strCache>
                <c:ptCount val="1"/>
                <c:pt idx="0">
                  <c:v>Wskaźnik wykrywalności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'wskażnik wykrywalności'!$A$2:$A$6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'wskażnik wykrywalności'!$B$2:$B$6</c:f>
              <c:numCache>
                <c:formatCode>0.0</c:formatCode>
                <c:ptCount val="5"/>
                <c:pt idx="0">
                  <c:v>35.9</c:v>
                </c:pt>
                <c:pt idx="1">
                  <c:v>34.299999999999997</c:v>
                </c:pt>
                <c:pt idx="2">
                  <c:v>34.319526627218899</c:v>
                </c:pt>
                <c:pt idx="3">
                  <c:v>36.799999999999997</c:v>
                </c:pt>
                <c:pt idx="4">
                  <c:v>38.4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C2E-45AB-A062-1F6F3699F8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3960336"/>
        <c:axId val="243960896"/>
      </c:barChart>
      <c:catAx>
        <c:axId val="243960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243960896"/>
        <c:crosses val="autoZero"/>
        <c:auto val="1"/>
        <c:lblAlgn val="ctr"/>
        <c:lblOffset val="100"/>
        <c:noMultiLvlLbl val="0"/>
      </c:catAx>
      <c:valAx>
        <c:axId val="243960896"/>
        <c:scaling>
          <c:orientation val="minMax"/>
          <c:max val="40"/>
          <c:min val="3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24396033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'Ilość postepowań'!$B$1</c:f>
              <c:strCache>
                <c:ptCount val="1"/>
                <c:pt idx="0">
                  <c:v>Ilość postepowań</c:v>
                </c:pt>
              </c:strCache>
            </c:strRef>
          </c:tx>
          <c:spPr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'Ilość postepowań'!$A$2:$A$6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'Ilość postepowań'!$B$2:$B$6</c:f>
              <c:numCache>
                <c:formatCode>General</c:formatCode>
                <c:ptCount val="5"/>
                <c:pt idx="0">
                  <c:v>582</c:v>
                </c:pt>
                <c:pt idx="1">
                  <c:v>427</c:v>
                </c:pt>
                <c:pt idx="2" formatCode="#0">
                  <c:v>357</c:v>
                </c:pt>
                <c:pt idx="3">
                  <c:v>274</c:v>
                </c:pt>
                <c:pt idx="4">
                  <c:v>243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712-4516-B1C4-36E148BACC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3963136"/>
        <c:axId val="243963696"/>
      </c:barChart>
      <c:catAx>
        <c:axId val="243963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243963696"/>
        <c:crosses val="autoZero"/>
        <c:auto val="1"/>
        <c:lblAlgn val="ctr"/>
        <c:lblOffset val="100"/>
        <c:noMultiLvlLbl val="0"/>
      </c:catAx>
      <c:valAx>
        <c:axId val="243963696"/>
        <c:scaling>
          <c:orientation val="minMax"/>
          <c:max val="85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4396313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'wskażnik wykrywalności'!$B$1</c:f>
              <c:strCache>
                <c:ptCount val="1"/>
                <c:pt idx="0">
                  <c:v>Wskaźnik wykrywalności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'wskażnik wykrywalności'!$A$2:$A$6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'wskażnik wykrywalności'!$B$2:$B$6</c:f>
              <c:numCache>
                <c:formatCode>0.0</c:formatCode>
                <c:ptCount val="5"/>
                <c:pt idx="0">
                  <c:v>31.5</c:v>
                </c:pt>
                <c:pt idx="1">
                  <c:v>27.2</c:v>
                </c:pt>
                <c:pt idx="2">
                  <c:v>20.775623268698101</c:v>
                </c:pt>
                <c:pt idx="3">
                  <c:v>26.2</c:v>
                </c:pt>
                <c:pt idx="4">
                  <c:v>34.200000000000003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EBE-4473-8AB1-C01760770C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3965936"/>
        <c:axId val="243966496"/>
      </c:barChart>
      <c:catAx>
        <c:axId val="243965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243966496"/>
        <c:crosses val="autoZero"/>
        <c:auto val="1"/>
        <c:lblAlgn val="ctr"/>
        <c:lblOffset val="100"/>
        <c:noMultiLvlLbl val="0"/>
      </c:catAx>
      <c:valAx>
        <c:axId val="243966496"/>
        <c:scaling>
          <c:orientation val="minMax"/>
          <c:max val="40"/>
          <c:min val="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24396593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'Ilość postepowań'!$B$1</c:f>
              <c:strCache>
                <c:ptCount val="1"/>
                <c:pt idx="0">
                  <c:v>Ilość postepowań</c:v>
                </c:pt>
              </c:strCache>
            </c:strRef>
          </c:tx>
          <c:spPr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'Ilość postepowań'!$A$2:$A$6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'Ilość postepowań'!$B$2:$B$6</c:f>
              <c:numCache>
                <c:formatCode>#,##0</c:formatCode>
                <c:ptCount val="5"/>
                <c:pt idx="0">
                  <c:v>2515</c:v>
                </c:pt>
                <c:pt idx="1">
                  <c:v>2489</c:v>
                </c:pt>
                <c:pt idx="2">
                  <c:v>2366</c:v>
                </c:pt>
                <c:pt idx="3">
                  <c:v>2158</c:v>
                </c:pt>
                <c:pt idx="4">
                  <c:v>2071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B33-429C-8BBB-A135C8D945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6841104"/>
        <c:axId val="246841664"/>
      </c:barChart>
      <c:catAx>
        <c:axId val="246841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246841664"/>
        <c:crosses val="autoZero"/>
        <c:auto val="1"/>
        <c:lblAlgn val="ctr"/>
        <c:lblOffset val="100"/>
        <c:noMultiLvlLbl val="0"/>
      </c:catAx>
      <c:valAx>
        <c:axId val="246841664"/>
        <c:scaling>
          <c:orientation val="minMax"/>
          <c:max val="4500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468411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'wskażnik wykrywalności'!$B$1</c:f>
              <c:strCache>
                <c:ptCount val="1"/>
                <c:pt idx="0">
                  <c:v>Wskaźnik wykrywalności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'wskażnik wykrywalności'!$A$2:$A$6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'wskażnik wykrywalności'!$B$2:$B$6</c:f>
              <c:numCache>
                <c:formatCode>0.0</c:formatCode>
                <c:ptCount val="5"/>
                <c:pt idx="0">
                  <c:v>36.1</c:v>
                </c:pt>
                <c:pt idx="1">
                  <c:v>30.8</c:v>
                </c:pt>
                <c:pt idx="2">
                  <c:v>34.799999999999997</c:v>
                </c:pt>
                <c:pt idx="3">
                  <c:v>37</c:v>
                </c:pt>
                <c:pt idx="4">
                  <c:v>33.5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76F-441A-89EC-35E7C6B104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6843904"/>
        <c:axId val="246844464"/>
      </c:barChart>
      <c:catAx>
        <c:axId val="246843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246844464"/>
        <c:crosses val="autoZero"/>
        <c:auto val="1"/>
        <c:lblAlgn val="ctr"/>
        <c:lblOffset val="100"/>
        <c:noMultiLvlLbl val="0"/>
      </c:catAx>
      <c:valAx>
        <c:axId val="246844464"/>
        <c:scaling>
          <c:orientation val="minMax"/>
          <c:max val="50"/>
          <c:min val="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24684390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'Ilość postepowań'!$B$1</c:f>
              <c:strCache>
                <c:ptCount val="1"/>
                <c:pt idx="0">
                  <c:v>Ilość postepowań</c:v>
                </c:pt>
              </c:strCache>
            </c:strRef>
          </c:tx>
          <c:spPr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'Ilość postepowań'!$A$2:$A$6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'Ilość postepowań'!$B$2:$B$6</c:f>
              <c:numCache>
                <c:formatCode>General</c:formatCode>
                <c:ptCount val="5"/>
                <c:pt idx="0">
                  <c:v>388</c:v>
                </c:pt>
                <c:pt idx="1">
                  <c:v>369</c:v>
                </c:pt>
                <c:pt idx="2" formatCode="#0">
                  <c:v>318</c:v>
                </c:pt>
                <c:pt idx="3">
                  <c:v>281</c:v>
                </c:pt>
                <c:pt idx="4">
                  <c:v>258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93F-4318-994C-EFBF2F6F70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6846704"/>
        <c:axId val="239842784"/>
      </c:barChart>
      <c:catAx>
        <c:axId val="2468467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239842784"/>
        <c:crosses val="autoZero"/>
        <c:auto val="1"/>
        <c:lblAlgn val="ctr"/>
        <c:lblOffset val="100"/>
        <c:noMultiLvlLbl val="0"/>
      </c:catAx>
      <c:valAx>
        <c:axId val="239842784"/>
        <c:scaling>
          <c:orientation val="minMax"/>
          <c:max val="7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4684670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'wskażnik wykrywalności'!$B$1</c:f>
              <c:strCache>
                <c:ptCount val="1"/>
                <c:pt idx="0">
                  <c:v>Wskaźnik wykrywalności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'wskażnik wykrywalności'!$A$2:$A$6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'wskażnik wykrywalności'!$B$2:$B$6</c:f>
              <c:numCache>
                <c:formatCode>0.0</c:formatCode>
                <c:ptCount val="5"/>
                <c:pt idx="0">
                  <c:v>80.400000000000006</c:v>
                </c:pt>
                <c:pt idx="1">
                  <c:v>82</c:v>
                </c:pt>
                <c:pt idx="2">
                  <c:v>79.900000000000006</c:v>
                </c:pt>
                <c:pt idx="3">
                  <c:v>80.400000000000006</c:v>
                </c:pt>
                <c:pt idx="4">
                  <c:v>85.4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B79-4F0B-B447-2885DF18DF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9845024"/>
        <c:axId val="239845584"/>
      </c:barChart>
      <c:catAx>
        <c:axId val="239845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239845584"/>
        <c:crosses val="autoZero"/>
        <c:auto val="1"/>
        <c:lblAlgn val="ctr"/>
        <c:lblOffset val="100"/>
        <c:noMultiLvlLbl val="0"/>
      </c:catAx>
      <c:valAx>
        <c:axId val="239845584"/>
        <c:scaling>
          <c:orientation val="minMax"/>
          <c:max val="100"/>
          <c:min val="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23984502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696049901265451E-2"/>
          <c:y val="1.6817141845350516E-2"/>
          <c:w val="0.94028217294852545"/>
          <c:h val="0.866135967531385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'Ilość postepowań'!$B$1</c:f>
              <c:strCache>
                <c:ptCount val="1"/>
                <c:pt idx="0">
                  <c:v>Ilość postepowań</c:v>
                </c:pt>
              </c:strCache>
            </c:strRef>
          </c:tx>
          <c:spPr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'Ilość postepowań'!$A$2:$A$6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'Ilość postepowań'!$B$2:$B$6</c:f>
              <c:numCache>
                <c:formatCode>General</c:formatCode>
                <c:ptCount val="5"/>
                <c:pt idx="0">
                  <c:v>321</c:v>
                </c:pt>
                <c:pt idx="1">
                  <c:v>286</c:v>
                </c:pt>
                <c:pt idx="2" formatCode="#0">
                  <c:v>308</c:v>
                </c:pt>
                <c:pt idx="3">
                  <c:v>297</c:v>
                </c:pt>
                <c:pt idx="4">
                  <c:v>222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390-4792-AFBA-DBE23DFAE9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9848944"/>
        <c:axId val="239849504"/>
      </c:barChart>
      <c:catAx>
        <c:axId val="239848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239849504"/>
        <c:crosses val="autoZero"/>
        <c:auto val="1"/>
        <c:lblAlgn val="ctr"/>
        <c:lblOffset val="100"/>
        <c:noMultiLvlLbl val="0"/>
      </c:catAx>
      <c:valAx>
        <c:axId val="239849504"/>
        <c:scaling>
          <c:orientation val="minMax"/>
          <c:max val="5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3984894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'wskażnik wykrywalności'!$B$1</c:f>
              <c:strCache>
                <c:ptCount val="1"/>
                <c:pt idx="0">
                  <c:v>Wskaźnik wykrywalności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'wskażnik wykrywalności'!$A$2:$A$6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'wskażnik wykrywalności'!$B$2:$B$6</c:f>
              <c:numCache>
                <c:formatCode>General</c:formatCode>
                <c:ptCount val="5"/>
                <c:pt idx="0">
                  <c:v>85.9</c:v>
                </c:pt>
                <c:pt idx="1">
                  <c:v>81.400000000000006</c:v>
                </c:pt>
                <c:pt idx="2" formatCode="0.0">
                  <c:v>84.949832775919702</c:v>
                </c:pt>
                <c:pt idx="3">
                  <c:v>86.9</c:v>
                </c:pt>
                <c:pt idx="4">
                  <c:v>87.9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C20-4F56-8661-3A904FB800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8454128"/>
        <c:axId val="248454688"/>
      </c:barChart>
      <c:catAx>
        <c:axId val="2484541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248454688"/>
        <c:crosses val="autoZero"/>
        <c:auto val="1"/>
        <c:lblAlgn val="ctr"/>
        <c:lblOffset val="100"/>
        <c:noMultiLvlLbl val="0"/>
      </c:catAx>
      <c:valAx>
        <c:axId val="248454688"/>
        <c:scaling>
          <c:orientation val="minMax"/>
          <c:max val="90"/>
          <c:min val="7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4845412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'Ilość postepowań'!$B$1</c:f>
              <c:strCache>
                <c:ptCount val="1"/>
                <c:pt idx="0">
                  <c:v>Ilość postepowań</c:v>
                </c:pt>
              </c:strCache>
            </c:strRef>
          </c:tx>
          <c:spPr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'Ilość postepowań'!$A$2:$A$6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'Ilość postepowań'!$B$2:$B$6</c:f>
              <c:numCache>
                <c:formatCode>General</c:formatCode>
                <c:ptCount val="5"/>
                <c:pt idx="0">
                  <c:v>795</c:v>
                </c:pt>
                <c:pt idx="1">
                  <c:v>744</c:v>
                </c:pt>
                <c:pt idx="2" formatCode="#0">
                  <c:v>783</c:v>
                </c:pt>
                <c:pt idx="3">
                  <c:v>745</c:v>
                </c:pt>
                <c:pt idx="4">
                  <c:v>665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4C0-4764-BAF9-4ABFFF6D7C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8456928"/>
        <c:axId val="248457488"/>
      </c:barChart>
      <c:catAx>
        <c:axId val="248456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248457488"/>
        <c:crosses val="autoZero"/>
        <c:auto val="1"/>
        <c:lblAlgn val="ctr"/>
        <c:lblOffset val="100"/>
        <c:noMultiLvlLbl val="0"/>
      </c:catAx>
      <c:valAx>
        <c:axId val="248457488"/>
        <c:scaling>
          <c:orientation val="minMax"/>
          <c:max val="900"/>
          <c:min val="5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4845692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8732164357528557E-2"/>
          <c:y val="2.8796228523628089E-2"/>
          <c:w val="0.93979666215949043"/>
          <c:h val="0.8740103223824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Wskaźnik wykrywalności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5"/>
            <c:invertIfNegative val="0"/>
            <c:bubble3D val="0"/>
            <c:spPr>
              <a:solidFill>
                <a:srgbClr val="FFFF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AE6-45F2-916D-24B88569542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Arkusz1!$A$2:$A$7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2018*</c:v>
                </c:pt>
              </c:strCache>
            </c:strRef>
          </c:cat>
          <c:val>
            <c:numRef>
              <c:f>Arkusz1!$B$2:$B$7</c:f>
              <c:numCache>
                <c:formatCode>#\ ##0.0</c:formatCode>
                <c:ptCount val="6"/>
                <c:pt idx="0">
                  <c:v>69.099999999999994</c:v>
                </c:pt>
                <c:pt idx="1">
                  <c:v>67.099999999999994</c:v>
                </c:pt>
                <c:pt idx="2">
                  <c:v>69.719163421615903</c:v>
                </c:pt>
                <c:pt idx="3">
                  <c:v>74.5</c:v>
                </c:pt>
                <c:pt idx="4">
                  <c:v>78.8</c:v>
                </c:pt>
                <c:pt idx="5">
                  <c:v>76.8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AE6-45F2-916D-24B8856954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4318800"/>
        <c:axId val="244319360"/>
      </c:barChart>
      <c:catAx>
        <c:axId val="244318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 baseline="0">
                <a:latin typeface="Arial" panose="020B0604020202020204" pitchFamily="34" charset="0"/>
              </a:defRPr>
            </a:pPr>
            <a:endParaRPr lang="pl-PL"/>
          </a:p>
        </c:txPr>
        <c:crossAx val="244319360"/>
        <c:crosses val="autoZero"/>
        <c:auto val="1"/>
        <c:lblAlgn val="ctr"/>
        <c:lblOffset val="100"/>
        <c:noMultiLvlLbl val="0"/>
      </c:catAx>
      <c:valAx>
        <c:axId val="244319360"/>
        <c:scaling>
          <c:orientation val="minMax"/>
          <c:max val="80"/>
          <c:min val="50"/>
        </c:scaling>
        <c:delete val="0"/>
        <c:axPos val="l"/>
        <c:majorGridlines/>
        <c:numFmt formatCode="#\ ##0.0" sourceLinked="1"/>
        <c:majorTickMark val="out"/>
        <c:minorTickMark val="none"/>
        <c:tickLblPos val="nextTo"/>
        <c:crossAx val="24431880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'wskażnik wykrywalności'!$B$1</c:f>
              <c:strCache>
                <c:ptCount val="1"/>
                <c:pt idx="0">
                  <c:v>Wskaźnik wykrywalności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'wskażnik wykrywalności'!$A$2:$A$6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'wskażnik wykrywalności'!$B$2:$B$6</c:f>
              <c:numCache>
                <c:formatCode>#\ ##0.0</c:formatCode>
                <c:ptCount val="5"/>
                <c:pt idx="0">
                  <c:v>88.1</c:v>
                </c:pt>
                <c:pt idx="1">
                  <c:v>86.4</c:v>
                </c:pt>
                <c:pt idx="2">
                  <c:v>88.6</c:v>
                </c:pt>
                <c:pt idx="3">
                  <c:v>89.6</c:v>
                </c:pt>
                <c:pt idx="4">
                  <c:v>90.9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BDC-40AF-834F-14884E4F32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8459728"/>
        <c:axId val="248460288"/>
      </c:barChart>
      <c:catAx>
        <c:axId val="248459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248460288"/>
        <c:crosses val="autoZero"/>
        <c:auto val="1"/>
        <c:lblAlgn val="ctr"/>
        <c:lblOffset val="100"/>
        <c:noMultiLvlLbl val="0"/>
      </c:catAx>
      <c:valAx>
        <c:axId val="248460288"/>
        <c:scaling>
          <c:orientation val="minMax"/>
          <c:max val="95"/>
          <c:min val="80"/>
        </c:scaling>
        <c:delete val="0"/>
        <c:axPos val="l"/>
        <c:majorGridlines/>
        <c:numFmt formatCode="#\ ##0.0" sourceLinked="1"/>
        <c:majorTickMark val="out"/>
        <c:minorTickMark val="none"/>
        <c:tickLblPos val="nextTo"/>
        <c:crossAx val="24845972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'Ilość postepowań'!$B$1</c:f>
              <c:strCache>
                <c:ptCount val="1"/>
                <c:pt idx="0">
                  <c:v>Ilość postepowań</c:v>
                </c:pt>
              </c:strCache>
            </c:strRef>
          </c:tx>
          <c:spPr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'Ilość postepowań'!$A$2:$A$6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'Ilość postepowań'!$B$2:$B$6</c:f>
              <c:numCache>
                <c:formatCode>General</c:formatCode>
                <c:ptCount val="5"/>
                <c:pt idx="0">
                  <c:v>24</c:v>
                </c:pt>
                <c:pt idx="1">
                  <c:v>22</c:v>
                </c:pt>
                <c:pt idx="2" formatCode="#0">
                  <c:v>20</c:v>
                </c:pt>
                <c:pt idx="3">
                  <c:v>26</c:v>
                </c:pt>
                <c:pt idx="4">
                  <c:v>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68E-48D4-B3BA-F4306F3E55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8463088"/>
        <c:axId val="248463648"/>
      </c:barChart>
      <c:catAx>
        <c:axId val="2484630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248463648"/>
        <c:crosses val="autoZero"/>
        <c:auto val="1"/>
        <c:lblAlgn val="ctr"/>
        <c:lblOffset val="100"/>
        <c:noMultiLvlLbl val="0"/>
      </c:catAx>
      <c:valAx>
        <c:axId val="248463648"/>
        <c:scaling>
          <c:orientation val="minMax"/>
          <c:max val="5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484630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'wskażnik wykrywalności'!$B$1</c:f>
              <c:strCache>
                <c:ptCount val="1"/>
                <c:pt idx="0">
                  <c:v>Wskaźnik wykrywalności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'wskażnik wykrywalności'!$A$2:$A$6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'wskażnik wykrywalności'!$B$2:$B$6</c:f>
              <c:numCache>
                <c:formatCode>#\ ##0.0</c:formatCode>
                <c:ptCount val="5"/>
                <c:pt idx="0" formatCode="0">
                  <c:v>100</c:v>
                </c:pt>
                <c:pt idx="1">
                  <c:v>95.2</c:v>
                </c:pt>
                <c:pt idx="2">
                  <c:v>95.652173913043498</c:v>
                </c:pt>
                <c:pt idx="3" formatCode="General">
                  <c:v>96.4</c:v>
                </c:pt>
                <c:pt idx="4" formatCode="General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052-49DF-A93B-943A8D4D04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8467008"/>
        <c:axId val="248467568"/>
      </c:barChart>
      <c:catAx>
        <c:axId val="2484670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pl-PL"/>
          </a:p>
        </c:txPr>
        <c:crossAx val="248467568"/>
        <c:crosses val="autoZero"/>
        <c:auto val="1"/>
        <c:lblAlgn val="ctr"/>
        <c:lblOffset val="100"/>
        <c:noMultiLvlLbl val="0"/>
      </c:catAx>
      <c:valAx>
        <c:axId val="248467568"/>
        <c:scaling>
          <c:orientation val="minMax"/>
          <c:max val="100"/>
          <c:min val="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2484670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'Ilość postepowań'!$B$1</c:f>
              <c:strCache>
                <c:ptCount val="1"/>
                <c:pt idx="0">
                  <c:v>Ilość postepowań</c:v>
                </c:pt>
              </c:strCache>
            </c:strRef>
          </c:tx>
          <c:spPr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'Ilość postepowań'!$A$2:$A$6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'Ilość postepowań'!$B$2:$B$6</c:f>
              <c:numCache>
                <c:formatCode>General</c:formatCode>
                <c:ptCount val="5"/>
                <c:pt idx="0">
                  <c:v>1629</c:v>
                </c:pt>
                <c:pt idx="1">
                  <c:v>1812</c:v>
                </c:pt>
                <c:pt idx="2">
                  <c:v>1736</c:v>
                </c:pt>
                <c:pt idx="3">
                  <c:v>2038</c:v>
                </c:pt>
                <c:pt idx="4">
                  <c:v>1883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023-444F-8CB8-659E88B3D6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0618352"/>
        <c:axId val="250618912"/>
      </c:barChart>
      <c:catAx>
        <c:axId val="250618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250618912"/>
        <c:crosses val="autoZero"/>
        <c:auto val="1"/>
        <c:lblAlgn val="ctr"/>
        <c:lblOffset val="100"/>
        <c:noMultiLvlLbl val="0"/>
      </c:catAx>
      <c:valAx>
        <c:axId val="250618912"/>
        <c:scaling>
          <c:orientation val="minMax"/>
          <c:max val="25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5061835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8732164357528474E-2"/>
          <c:y val="2.8796228523628092E-2"/>
          <c:w val="0.93979666215949043"/>
          <c:h val="0.8740103223824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Wskaźnik wykrywalności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Arkusz1!$B$2:$B$6</c:f>
              <c:numCache>
                <c:formatCode>#\ ##0.0</c:formatCode>
                <c:ptCount val="5"/>
                <c:pt idx="0">
                  <c:v>96.8</c:v>
                </c:pt>
                <c:pt idx="1">
                  <c:v>97</c:v>
                </c:pt>
                <c:pt idx="2">
                  <c:v>97.6</c:v>
                </c:pt>
                <c:pt idx="3">
                  <c:v>96.8</c:v>
                </c:pt>
                <c:pt idx="4">
                  <c:v>97.5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8B4-4791-87A5-13F4F28804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0621152"/>
        <c:axId val="250621712"/>
      </c:barChart>
      <c:catAx>
        <c:axId val="2506211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 baseline="0">
                <a:latin typeface="Arial" panose="020B0604020202020204" pitchFamily="34" charset="0"/>
              </a:defRPr>
            </a:pPr>
            <a:endParaRPr lang="pl-PL"/>
          </a:p>
        </c:txPr>
        <c:crossAx val="250621712"/>
        <c:crosses val="autoZero"/>
        <c:auto val="1"/>
        <c:lblAlgn val="ctr"/>
        <c:lblOffset val="100"/>
        <c:noMultiLvlLbl val="0"/>
      </c:catAx>
      <c:valAx>
        <c:axId val="250621712"/>
        <c:scaling>
          <c:orientation val="minMax"/>
          <c:min val="80"/>
        </c:scaling>
        <c:delete val="0"/>
        <c:axPos val="l"/>
        <c:majorGridlines/>
        <c:numFmt formatCode="#\ ##0.0" sourceLinked="1"/>
        <c:majorTickMark val="out"/>
        <c:minorTickMark val="none"/>
        <c:tickLblPos val="nextTo"/>
        <c:crossAx val="25062115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'Ilość postepowań'!$B$1</c:f>
              <c:strCache>
                <c:ptCount val="1"/>
                <c:pt idx="0">
                  <c:v>Ilość postepowań</c:v>
                </c:pt>
              </c:strCache>
            </c:strRef>
          </c:tx>
          <c:spPr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'Ilość postepowań'!$A$2:$A$6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'Ilość postepowań'!$B$2:$B$6</c:f>
              <c:numCache>
                <c:formatCode>#,##0</c:formatCode>
                <c:ptCount val="5"/>
                <c:pt idx="0">
                  <c:v>5779</c:v>
                </c:pt>
                <c:pt idx="1">
                  <c:v>5855</c:v>
                </c:pt>
                <c:pt idx="2">
                  <c:v>5681</c:v>
                </c:pt>
                <c:pt idx="3">
                  <c:v>5856</c:v>
                </c:pt>
                <c:pt idx="4">
                  <c:v>5913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F0A-44A9-BC75-DCC6F4D857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0625632"/>
        <c:axId val="250626192"/>
      </c:barChart>
      <c:catAx>
        <c:axId val="250625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250626192"/>
        <c:crosses val="autoZero"/>
        <c:auto val="1"/>
        <c:lblAlgn val="ctr"/>
        <c:lblOffset val="100"/>
        <c:noMultiLvlLbl val="0"/>
      </c:catAx>
      <c:valAx>
        <c:axId val="250626192"/>
        <c:scaling>
          <c:orientation val="minMax"/>
          <c:max val="6500"/>
          <c:min val="400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506256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'wskażnik wykrywalności'!$B$1</c:f>
              <c:strCache>
                <c:ptCount val="1"/>
                <c:pt idx="0">
                  <c:v>Wskaźnik wykrywalności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'wskażnik wykrywalności'!$A$2:$A$6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'wskażnik wykrywalności'!$B$2:$B$6</c:f>
              <c:numCache>
                <c:formatCode>0.0</c:formatCode>
                <c:ptCount val="5"/>
                <c:pt idx="0">
                  <c:v>87</c:v>
                </c:pt>
                <c:pt idx="1">
                  <c:v>83.2</c:v>
                </c:pt>
                <c:pt idx="2">
                  <c:v>83.126410835214401</c:v>
                </c:pt>
                <c:pt idx="3">
                  <c:v>86.4</c:v>
                </c:pt>
                <c:pt idx="4">
                  <c:v>90.4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68C-424F-AE7B-D716D1897D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0628432"/>
        <c:axId val="250628992"/>
      </c:barChart>
      <c:catAx>
        <c:axId val="2506284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250628992"/>
        <c:crosses val="autoZero"/>
        <c:auto val="1"/>
        <c:lblAlgn val="ctr"/>
        <c:lblOffset val="100"/>
        <c:noMultiLvlLbl val="0"/>
      </c:catAx>
      <c:valAx>
        <c:axId val="250628992"/>
        <c:scaling>
          <c:orientation val="minMax"/>
          <c:max val="100"/>
          <c:min val="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2506284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7612424716866866E-2"/>
          <c:y val="0.17462909241607968"/>
          <c:w val="0.95034949073759634"/>
          <c:h val="0.69692695343001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Liczba imprez</c:v>
                </c:pt>
              </c:strCache>
            </c:strRef>
          </c:tx>
          <c:spPr>
            <a:solidFill>
              <a:srgbClr val="4F81BD"/>
            </a:solidFill>
            <a:effectLst/>
          </c:spPr>
          <c:invertIfNegative val="0"/>
          <c:dLbls>
            <c:numFmt formatCode="#,##0" sourceLinked="0"/>
            <c:spPr>
              <a:noFill/>
              <a:ln w="25312">
                <a:noFill/>
              </a:ln>
            </c:spPr>
            <c:txPr>
              <a:bodyPr rot="0" vert="horz"/>
              <a:lstStyle/>
              <a:p>
                <a:pPr>
                  <a:defRPr sz="1596" b="0">
                    <a:solidFill>
                      <a:schemeClr val="tx1"/>
                    </a:solidFill>
                    <a:effectLst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Arkusz1!$A$2:$A$4</c:f>
              <c:numCache>
                <c:formatCode>0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Arkusz1!$B$2:$B$4</c:f>
              <c:numCache>
                <c:formatCode>0</c:formatCode>
                <c:ptCount val="3"/>
                <c:pt idx="0">
                  <c:v>474</c:v>
                </c:pt>
                <c:pt idx="1">
                  <c:v>506</c:v>
                </c:pt>
                <c:pt idx="2">
                  <c:v>532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DB1-4D8B-8D68-365C796F61DC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Liczba policjantów</c:v>
                </c:pt>
              </c:strCache>
            </c:strRef>
          </c:tx>
          <c:spPr>
            <a:solidFill>
              <a:srgbClr val="FF0000"/>
            </a:solidFill>
            <a:effectLst/>
          </c:spPr>
          <c:invertIfNegative val="0"/>
          <c:dLbls>
            <c:numFmt formatCode="#,##0" sourceLinked="0"/>
            <c:spPr>
              <a:noFill/>
              <a:ln w="25312">
                <a:noFill/>
              </a:ln>
            </c:spPr>
            <c:txPr>
              <a:bodyPr rot="0" vert="horz"/>
              <a:lstStyle/>
              <a:p>
                <a:pPr>
                  <a:defRPr sz="1596" b="0">
                    <a:solidFill>
                      <a:schemeClr val="tx1"/>
                    </a:solidFill>
                    <a:effectLst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Arkusz1!$A$2:$A$4</c:f>
              <c:numCache>
                <c:formatCode>0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Arkusz1!$C$2:$C$4</c:f>
              <c:numCache>
                <c:formatCode>0</c:formatCode>
                <c:ptCount val="3"/>
                <c:pt idx="0">
                  <c:v>9523</c:v>
                </c:pt>
                <c:pt idx="1">
                  <c:v>11482</c:v>
                </c:pt>
                <c:pt idx="2">
                  <c:v>11563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DB1-4D8B-8D68-365C796F61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0"/>
        <c:axId val="287322048"/>
        <c:axId val="287322608"/>
      </c:barChart>
      <c:catAx>
        <c:axId val="287322048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596" b="0">
                <a:solidFill>
                  <a:schemeClr val="tx1"/>
                </a:solidFill>
                <a:effectLst/>
              </a:defRPr>
            </a:pPr>
            <a:endParaRPr lang="pl-PL"/>
          </a:p>
        </c:txPr>
        <c:crossAx val="287322608"/>
        <c:crosses val="autoZero"/>
        <c:auto val="1"/>
        <c:lblAlgn val="ctr"/>
        <c:lblOffset val="100"/>
        <c:noMultiLvlLbl val="0"/>
      </c:catAx>
      <c:valAx>
        <c:axId val="287322608"/>
        <c:scaling>
          <c:orientation val="minMax"/>
          <c:max val="1500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596" b="0">
                <a:solidFill>
                  <a:schemeClr val="tx1"/>
                </a:solidFill>
                <a:effectLst/>
              </a:defRPr>
            </a:pPr>
            <a:endParaRPr lang="pl-PL"/>
          </a:p>
        </c:txPr>
        <c:crossAx val="287322048"/>
        <c:crosses val="autoZero"/>
        <c:crossBetween val="between"/>
        <c:majorUnit val="4000"/>
      </c:valAx>
      <c:spPr>
        <a:noFill/>
        <a:ln w="25361">
          <a:noFill/>
        </a:ln>
      </c:spPr>
    </c:plotArea>
    <c:legend>
      <c:legendPos val="r"/>
      <c:layout>
        <c:manualLayout>
          <c:xMode val="edge"/>
          <c:yMode val="edge"/>
          <c:x val="0.22826089067484634"/>
          <c:y val="2.1321961620469117E-3"/>
          <c:w val="0.54239133601226941"/>
          <c:h val="0.14072494669509611"/>
        </c:manualLayout>
      </c:layout>
      <c:overlay val="0"/>
      <c:txPr>
        <a:bodyPr/>
        <a:lstStyle/>
        <a:p>
          <a:pPr>
            <a:defRPr sz="1596" b="0">
              <a:solidFill>
                <a:schemeClr val="tx1"/>
              </a:solidFill>
              <a:effectLst/>
            </a:defRPr>
          </a:pPr>
          <a:endParaRPr lang="pl-PL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5964024090602766E-2"/>
          <c:y val="0.16609424177596624"/>
          <c:w val="0.95034949073759645"/>
          <c:h val="0.696926953430016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Liczba patroli</c:v>
                </c:pt>
              </c:strCache>
            </c:strRef>
          </c:tx>
          <c:spPr>
            <a:solidFill>
              <a:srgbClr val="4F81BD"/>
            </a:solidFill>
            <a:effectLst/>
          </c:spPr>
          <c:invertIfNegative val="0"/>
          <c:dLbls>
            <c:numFmt formatCode="#,##0" sourceLinked="0"/>
            <c:spPr>
              <a:noFill/>
              <a:ln w="25312">
                <a:noFill/>
              </a:ln>
            </c:spPr>
            <c:txPr>
              <a:bodyPr rot="0" vert="horz"/>
              <a:lstStyle/>
              <a:p>
                <a:pPr>
                  <a:defRPr sz="1596" b="0">
                    <a:solidFill>
                      <a:schemeClr val="tx1"/>
                    </a:solidFill>
                    <a:effectLst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Arkusz1!$A$2:$A$4</c:f>
              <c:numCache>
                <c:formatCode>0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Arkusz1!$B$2:$B$4</c:f>
              <c:numCache>
                <c:formatCode>0</c:formatCode>
                <c:ptCount val="3"/>
                <c:pt idx="0">
                  <c:v>112</c:v>
                </c:pt>
                <c:pt idx="1">
                  <c:v>177</c:v>
                </c:pt>
                <c:pt idx="2">
                  <c:v>152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975-4F73-9DD9-1B6450919EAA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Liczba policjantów</c:v>
                </c:pt>
              </c:strCache>
            </c:strRef>
          </c:tx>
          <c:spPr>
            <a:solidFill>
              <a:srgbClr val="FF0000"/>
            </a:solidFill>
            <a:effectLst/>
          </c:spPr>
          <c:invertIfNegative val="0"/>
          <c:dLbls>
            <c:dLbl>
              <c:idx val="0"/>
              <c:layout>
                <c:manualLayout>
                  <c:x val="2.9027576197387518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975-4F73-9DD9-1B6450919EAA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8.534850640113771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975-4F73-9DD9-1B6450919EAA}"/>
                </c:ext>
                <c:ext xmlns:c15="http://schemas.microsoft.com/office/drawing/2012/chart" uri="{CE6537A1-D6FC-4f65-9D91-7224C49458BB}"/>
              </c:extLst>
            </c:dLbl>
            <c:numFmt formatCode="#,##0" sourceLinked="0"/>
            <c:spPr>
              <a:noFill/>
              <a:ln w="25312">
                <a:noFill/>
              </a:ln>
            </c:spPr>
            <c:txPr>
              <a:bodyPr rot="0" vert="horz"/>
              <a:lstStyle/>
              <a:p>
                <a:pPr>
                  <a:defRPr sz="1596" b="0">
                    <a:solidFill>
                      <a:schemeClr val="tx1"/>
                    </a:solidFill>
                    <a:effectLst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Arkusz1!$A$2:$A$4</c:f>
              <c:numCache>
                <c:formatCode>0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Arkusz1!$C$2:$C$4</c:f>
              <c:numCache>
                <c:formatCode>0</c:formatCode>
                <c:ptCount val="3"/>
                <c:pt idx="0">
                  <c:v>2669</c:v>
                </c:pt>
                <c:pt idx="1">
                  <c:v>3727</c:v>
                </c:pt>
                <c:pt idx="2">
                  <c:v>3266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975-4F73-9DD9-1B6450919E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0"/>
        <c:axId val="287324848"/>
        <c:axId val="287326528"/>
      </c:barChart>
      <c:catAx>
        <c:axId val="287324848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596" b="0">
                <a:solidFill>
                  <a:schemeClr val="tx1"/>
                </a:solidFill>
                <a:effectLst/>
              </a:defRPr>
            </a:pPr>
            <a:endParaRPr lang="pl-PL"/>
          </a:p>
        </c:txPr>
        <c:crossAx val="287326528"/>
        <c:crosses val="autoZero"/>
        <c:auto val="1"/>
        <c:lblAlgn val="ctr"/>
        <c:lblOffset val="100"/>
        <c:noMultiLvlLbl val="0"/>
      </c:catAx>
      <c:valAx>
        <c:axId val="287326528"/>
        <c:scaling>
          <c:orientation val="minMax"/>
          <c:max val="400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596" b="0">
                <a:solidFill>
                  <a:schemeClr val="tx1"/>
                </a:solidFill>
                <a:effectLst/>
              </a:defRPr>
            </a:pPr>
            <a:endParaRPr lang="pl-PL"/>
          </a:p>
        </c:txPr>
        <c:crossAx val="287324848"/>
        <c:crosses val="autoZero"/>
        <c:crossBetween val="between"/>
        <c:majorUnit val="1000"/>
      </c:valAx>
      <c:spPr>
        <a:noFill/>
        <a:ln w="25361">
          <a:noFill/>
        </a:ln>
      </c:spPr>
    </c:plotArea>
    <c:legend>
      <c:legendPos val="r"/>
      <c:layout>
        <c:manualLayout>
          <c:xMode val="edge"/>
          <c:yMode val="edge"/>
          <c:x val="0.22717389379646374"/>
          <c:y val="2.1321961620469117E-3"/>
          <c:w val="0.54239133601226941"/>
          <c:h val="0.14072494669509611"/>
        </c:manualLayout>
      </c:layout>
      <c:overlay val="0"/>
      <c:txPr>
        <a:bodyPr/>
        <a:lstStyle/>
        <a:p>
          <a:pPr>
            <a:defRPr sz="1596" b="0">
              <a:solidFill>
                <a:schemeClr val="tx1"/>
              </a:solidFill>
              <a:effectLst/>
            </a:defRPr>
          </a:pPr>
          <a:endParaRPr lang="pl-PL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xMode val="edge"/>
          <c:yMode val="edge"/>
          <c:x val="3.0556026650514847E-2"/>
          <c:y val="5.0926884139482834E-2"/>
          <c:w val="0.96944397334954147"/>
          <c:h val="0.94907311586051768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Dane!$C$20:$E$20</c:f>
              <c:strCache>
                <c:ptCount val="3"/>
                <c:pt idx="0">
                  <c:v> </c:v>
                </c:pt>
                <c:pt idx="1">
                  <c:v>2013</c:v>
                </c:pt>
                <c:pt idx="2">
                  <c:v>2014</c:v>
                </c:pt>
              </c:strCache>
            </c:strRef>
          </c:cat>
          <c:val>
            <c:numRef>
              <c:f>Dane!$F$20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F2F-4FF0-A2DF-58B495B92B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0548144"/>
        <c:axId val="90548704"/>
      </c:barChart>
      <c:catAx>
        <c:axId val="905481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90548704"/>
        <c:crosses val="autoZero"/>
        <c:auto val="1"/>
        <c:lblAlgn val="ctr"/>
        <c:lblOffset val="100"/>
        <c:noMultiLvlLbl val="0"/>
      </c:catAx>
      <c:valAx>
        <c:axId val="905487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90548144"/>
        <c:crosses val="autoZero"/>
        <c:crossBetween val="between"/>
      </c:valAx>
      <c:spPr>
        <a:noFill/>
        <a:ln>
          <a:noFill/>
        </a:ln>
        <a:effectLst/>
        <a:ex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round/>
    </a:ln>
    <a:effectLst/>
    <a:extLst/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'Ilość postepowań'!$B$1</c:f>
              <c:strCache>
                <c:ptCount val="1"/>
                <c:pt idx="0">
                  <c:v>Ilość postepowań</c:v>
                </c:pt>
              </c:strCache>
            </c:strRef>
          </c:tx>
          <c:spPr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5"/>
            <c:invertIfNegative val="0"/>
            <c:bubble3D val="0"/>
            <c:spPr>
              <a:solidFill>
                <a:srgbClr val="FFFF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1D1-4858-A88C-F635FD14278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'Ilość postepowań'!$A$2:$A$7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2018*</c:v>
                </c:pt>
              </c:strCache>
            </c:strRef>
          </c:cat>
          <c:val>
            <c:numRef>
              <c:f>'Ilość postepowań'!$B$2:$B$7</c:f>
              <c:numCache>
                <c:formatCode>#,##0</c:formatCode>
                <c:ptCount val="6"/>
                <c:pt idx="0">
                  <c:v>29380</c:v>
                </c:pt>
                <c:pt idx="1">
                  <c:v>27506</c:v>
                </c:pt>
                <c:pt idx="2">
                  <c:v>24624</c:v>
                </c:pt>
                <c:pt idx="3">
                  <c:v>24665</c:v>
                </c:pt>
                <c:pt idx="4">
                  <c:v>31128</c:v>
                </c:pt>
                <c:pt idx="5">
                  <c:v>21326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1D1-4858-A88C-F635FD1427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1066288"/>
        <c:axId val="244317680"/>
      </c:barChart>
      <c:catAx>
        <c:axId val="171066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244317680"/>
        <c:crosses val="autoZero"/>
        <c:auto val="1"/>
        <c:lblAlgn val="ctr"/>
        <c:lblOffset val="100"/>
        <c:noMultiLvlLbl val="0"/>
      </c:catAx>
      <c:valAx>
        <c:axId val="244317680"/>
        <c:scaling>
          <c:orientation val="minMax"/>
          <c:max val="45000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1710662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'wskażnik wykrywalności'!$B$1</c:f>
              <c:strCache>
                <c:ptCount val="1"/>
                <c:pt idx="0">
                  <c:v>Wskaźnik wykrywalności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5"/>
            <c:invertIfNegative val="0"/>
            <c:bubble3D val="0"/>
            <c:spPr>
              <a:solidFill>
                <a:srgbClr val="FFFF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618-415B-AFB4-1DE68BF76FF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'wskażnik wykrywalności'!$A$2:$A$7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2018*</c:v>
                </c:pt>
              </c:strCache>
            </c:strRef>
          </c:cat>
          <c:val>
            <c:numRef>
              <c:f>'wskażnik wykrywalności'!$B$2:$B$7</c:f>
              <c:numCache>
                <c:formatCode>General</c:formatCode>
                <c:ptCount val="6"/>
                <c:pt idx="0">
                  <c:v>58.9</c:v>
                </c:pt>
                <c:pt idx="1">
                  <c:v>55.7</c:v>
                </c:pt>
                <c:pt idx="2" formatCode="0.0">
                  <c:v>59.7</c:v>
                </c:pt>
                <c:pt idx="3">
                  <c:v>64.599999999999994</c:v>
                </c:pt>
                <c:pt idx="4">
                  <c:v>68.5</c:v>
                </c:pt>
                <c:pt idx="5">
                  <c:v>62.9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618-415B-AFB4-1DE68BF76F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8036192"/>
        <c:axId val="238036752"/>
      </c:barChart>
      <c:catAx>
        <c:axId val="238036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238036752"/>
        <c:crosses val="autoZero"/>
        <c:auto val="1"/>
        <c:lblAlgn val="ctr"/>
        <c:lblOffset val="100"/>
        <c:noMultiLvlLbl val="0"/>
      </c:catAx>
      <c:valAx>
        <c:axId val="238036752"/>
        <c:scaling>
          <c:orientation val="minMax"/>
          <c:max val="70"/>
          <c:min val="4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3803619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l</c:v>
                </c:pt>
              </c:strCache>
            </c:strRef>
          </c:tx>
          <c:spPr>
            <a:solidFill>
              <a:srgbClr val="4F81BD"/>
            </a:solidFill>
            <a:ln w="22225" cmpd="sng">
              <a:solidFill>
                <a:sysClr val="windowText" lastClr="000000"/>
              </a:solidFill>
              <a:prstDash val="solid"/>
            </a:ln>
            <a:effectLst>
              <a:innerShdw blurRad="63500" dist="50800" dir="18900000">
                <a:prstClr val="black">
                  <a:alpha val="28000"/>
                </a:prstClr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Arkusz1!$A$2:$A$8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Arkusz1!$B$2:$B$8</c:f>
              <c:numCache>
                <c:formatCode>#,##0</c:formatCode>
                <c:ptCount val="5"/>
                <c:pt idx="0">
                  <c:v>16659</c:v>
                </c:pt>
                <c:pt idx="1">
                  <c:v>15056</c:v>
                </c:pt>
                <c:pt idx="2">
                  <c:v>12704</c:v>
                </c:pt>
                <c:pt idx="3">
                  <c:v>10947</c:v>
                </c:pt>
                <c:pt idx="4">
                  <c:v>10338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A03-4259-A3F4-6E00E812DF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4322160"/>
        <c:axId val="244322720"/>
      </c:barChart>
      <c:catAx>
        <c:axId val="2443221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pl-PL"/>
          </a:p>
        </c:txPr>
        <c:crossAx val="244322720"/>
        <c:crosses val="autoZero"/>
        <c:auto val="1"/>
        <c:lblAlgn val="ctr"/>
        <c:lblOffset val="100"/>
        <c:noMultiLvlLbl val="0"/>
      </c:catAx>
      <c:valAx>
        <c:axId val="24432272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pl-PL"/>
          </a:p>
        </c:txPr>
        <c:crossAx val="24432216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Arkusz2!$B$1</c:f>
              <c:strCache>
                <c:ptCount val="1"/>
                <c:pt idx="0">
                  <c:v>l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ysClr val="windowText" lastClr="000000"/>
              </a:solidFill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Arkusz2!$A$2:$A$6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Arkusz2!$B$2:$B$6</c:f>
              <c:numCache>
                <c:formatCode>#\ ##0.0</c:formatCode>
                <c:ptCount val="5"/>
                <c:pt idx="0">
                  <c:v>41.5</c:v>
                </c:pt>
                <c:pt idx="1">
                  <c:v>38.5</c:v>
                </c:pt>
                <c:pt idx="2">
                  <c:v>41.0163863423085</c:v>
                </c:pt>
                <c:pt idx="3">
                  <c:v>44</c:v>
                </c:pt>
                <c:pt idx="4">
                  <c:v>44.3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E3A-4A1D-AE24-3D4F76C98F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8037312"/>
        <c:axId val="238037872"/>
      </c:barChart>
      <c:catAx>
        <c:axId val="238037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pl-PL"/>
          </a:p>
        </c:txPr>
        <c:crossAx val="238037872"/>
        <c:crosses val="autoZero"/>
        <c:auto val="1"/>
        <c:lblAlgn val="ctr"/>
        <c:lblOffset val="100"/>
        <c:noMultiLvlLbl val="0"/>
      </c:catAx>
      <c:valAx>
        <c:axId val="238037872"/>
        <c:scaling>
          <c:orientation val="minMax"/>
        </c:scaling>
        <c:delete val="0"/>
        <c:axPos val="l"/>
        <c:majorGridlines/>
        <c:numFmt formatCode="#\ ##0.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pl-PL"/>
          </a:p>
        </c:txPr>
        <c:crossAx val="23803731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'Ilość postepowań'!$B$1</c:f>
              <c:strCache>
                <c:ptCount val="1"/>
                <c:pt idx="0">
                  <c:v>Ilość postepowań</c:v>
                </c:pt>
              </c:strCache>
            </c:strRef>
          </c:tx>
          <c:spPr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'Ilość postepowań'!$A$2:$A$6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'Ilość postepowań'!$B$2:$B$6</c:f>
              <c:numCache>
                <c:formatCode>General</c:formatCode>
                <c:ptCount val="5"/>
                <c:pt idx="0">
                  <c:v>4946</c:v>
                </c:pt>
                <c:pt idx="1">
                  <c:v>4294</c:v>
                </c:pt>
                <c:pt idx="2" formatCode="#0">
                  <c:v>3358</c:v>
                </c:pt>
                <c:pt idx="3">
                  <c:v>2629</c:v>
                </c:pt>
                <c:pt idx="4">
                  <c:v>2495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BAE-4902-AE98-00F36F0094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3918752"/>
        <c:axId val="243919312"/>
      </c:barChart>
      <c:catAx>
        <c:axId val="243918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243919312"/>
        <c:crosses val="autoZero"/>
        <c:auto val="1"/>
        <c:lblAlgn val="ctr"/>
        <c:lblOffset val="100"/>
        <c:noMultiLvlLbl val="0"/>
      </c:catAx>
      <c:valAx>
        <c:axId val="243919312"/>
        <c:scaling>
          <c:orientation val="minMax"/>
          <c:max val="7000"/>
          <c:min val="10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4391875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'wskażnik wykrywalności'!$B$1</c:f>
              <c:strCache>
                <c:ptCount val="1"/>
                <c:pt idx="0">
                  <c:v>Wskaźnik wykrywalności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'wskażnik wykrywalności'!$A$2:$A$6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'wskażnik wykrywalności'!$B$2:$B$6</c:f>
              <c:numCache>
                <c:formatCode>General</c:formatCode>
                <c:ptCount val="5"/>
                <c:pt idx="0">
                  <c:v>40.6</c:v>
                </c:pt>
                <c:pt idx="1">
                  <c:v>37.5</c:v>
                </c:pt>
                <c:pt idx="2" formatCode="0.0">
                  <c:v>39.306358381502903</c:v>
                </c:pt>
                <c:pt idx="3">
                  <c:v>42.2</c:v>
                </c:pt>
                <c:pt idx="4">
                  <c:v>44.7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20C-45D5-93D3-FB4E887A62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3921552"/>
        <c:axId val="243922112"/>
      </c:barChart>
      <c:catAx>
        <c:axId val="243921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243922112"/>
        <c:crosses val="autoZero"/>
        <c:auto val="1"/>
        <c:lblAlgn val="ctr"/>
        <c:lblOffset val="100"/>
        <c:noMultiLvlLbl val="0"/>
      </c:catAx>
      <c:valAx>
        <c:axId val="243922112"/>
        <c:scaling>
          <c:orientation val="minMax"/>
          <c:max val="47"/>
          <c:min val="3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4392155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'Ilość postepowań'!$B$1</c:f>
              <c:strCache>
                <c:ptCount val="1"/>
                <c:pt idx="0">
                  <c:v>Ilość postepowań</c:v>
                </c:pt>
              </c:strCache>
            </c:strRef>
          </c:tx>
          <c:spPr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'Ilość postepowań'!$A$2:$A$6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'Ilość postepowań'!$B$2:$B$6</c:f>
              <c:numCache>
                <c:formatCode>#,##0</c:formatCode>
                <c:ptCount val="5"/>
                <c:pt idx="0">
                  <c:v>7736</c:v>
                </c:pt>
                <c:pt idx="1">
                  <c:v>6909</c:v>
                </c:pt>
                <c:pt idx="2" formatCode="#0">
                  <c:v>5571</c:v>
                </c:pt>
                <c:pt idx="3">
                  <c:v>4837</c:v>
                </c:pt>
                <c:pt idx="4">
                  <c:v>4627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E1C-4095-AC8D-58AA4361F3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3924352"/>
        <c:axId val="243924912"/>
      </c:barChart>
      <c:catAx>
        <c:axId val="243924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243924912"/>
        <c:crosses val="autoZero"/>
        <c:auto val="1"/>
        <c:lblAlgn val="ctr"/>
        <c:lblOffset val="100"/>
        <c:noMultiLvlLbl val="0"/>
      </c:catAx>
      <c:valAx>
        <c:axId val="243924912"/>
        <c:scaling>
          <c:orientation val="minMax"/>
          <c:max val="12000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4392435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8E6869-5331-42C0-918F-A2F41ACEBD35}" type="doc">
      <dgm:prSet loTypeId="urn:microsoft.com/office/officeart/2005/8/layout/vProcess5" loCatId="process" qsTypeId="urn:microsoft.com/office/officeart/2005/8/quickstyle/3d1" qsCatId="3D" csTypeId="urn:microsoft.com/office/officeart/2005/8/colors/accent6_2" csCatId="accent6" phldr="1"/>
      <dgm:spPr/>
      <dgm:t>
        <a:bodyPr/>
        <a:lstStyle/>
        <a:p>
          <a:endParaRPr lang="pl-PL"/>
        </a:p>
      </dgm:t>
    </dgm:pt>
    <dgm:pt modelId="{920113CE-7FFB-4822-A430-FD67245FCBEE}">
      <dgm:prSet phldrT="[Tekst]" custT="1"/>
      <dgm:spPr>
        <a:solidFill>
          <a:srgbClr val="28243B"/>
        </a:solidFill>
      </dgm:spPr>
      <dgm:t>
        <a:bodyPr/>
        <a:lstStyle/>
        <a:p>
          <a:pPr algn="ctr"/>
          <a:r>
            <a:rPr lang="pl-PL" sz="3200" b="1" dirty="0" smtClean="0">
              <a:latin typeface="Arial" panose="020B0604020202020204" pitchFamily="34" charset="0"/>
              <a:cs typeface="Arial" panose="020B0604020202020204" pitchFamily="34" charset="0"/>
            </a:rPr>
            <a:t>39019 zagrożeń</a:t>
          </a:r>
          <a:endParaRPr lang="pl-PL" sz="3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780CBB-6C5E-4C84-9143-8330C96AABA6}" type="parTrans" cxnId="{68CCCCCC-2CB8-4E7A-999A-8AD445A0AA62}">
      <dgm:prSet/>
      <dgm:spPr/>
      <dgm:t>
        <a:bodyPr/>
        <a:lstStyle/>
        <a:p>
          <a:endParaRPr lang="pl-PL"/>
        </a:p>
      </dgm:t>
    </dgm:pt>
    <dgm:pt modelId="{9B6E843E-6BC2-4E3D-A7A6-174C03C38AAE}" type="sibTrans" cxnId="{68CCCCCC-2CB8-4E7A-999A-8AD445A0AA62}">
      <dgm:prSet/>
      <dgm:spPr/>
      <dgm:t>
        <a:bodyPr/>
        <a:lstStyle/>
        <a:p>
          <a:endParaRPr lang="pl-PL"/>
        </a:p>
      </dgm:t>
    </dgm:pt>
    <dgm:pt modelId="{699E98A5-E9DC-488B-BF7C-E59A5651B21F}">
      <dgm:prSet phldrT="[Tekst]" custT="1"/>
      <dgm:spPr>
        <a:solidFill>
          <a:srgbClr val="FF0000"/>
        </a:solidFill>
      </dgm:spPr>
      <dgm:t>
        <a:bodyPr/>
        <a:lstStyle/>
        <a:p>
          <a:pPr algn="ctr"/>
          <a:r>
            <a:rPr lang="pl-PL" sz="2800" b="1" dirty="0" smtClean="0">
              <a:latin typeface="Arial" panose="020B0604020202020204" pitchFamily="34" charset="0"/>
              <a:cs typeface="Arial" panose="020B0604020202020204" pitchFamily="34" charset="0"/>
            </a:rPr>
            <a:t>16874 niepotwierdzonych 43,25%</a:t>
          </a:r>
          <a:endParaRPr lang="pl-PL" sz="1500" dirty="0"/>
        </a:p>
      </dgm:t>
    </dgm:pt>
    <dgm:pt modelId="{747B1AB7-5538-44DD-9647-F14C7BCB0EEF}" type="parTrans" cxnId="{A67D25AB-B573-4614-8FE4-E76A0FC9C015}">
      <dgm:prSet/>
      <dgm:spPr/>
      <dgm:t>
        <a:bodyPr/>
        <a:lstStyle/>
        <a:p>
          <a:endParaRPr lang="pl-PL"/>
        </a:p>
      </dgm:t>
    </dgm:pt>
    <dgm:pt modelId="{22A58350-BA0B-4A88-B4CE-3CD106B75FD2}" type="sibTrans" cxnId="{A67D25AB-B573-4614-8FE4-E76A0FC9C015}">
      <dgm:prSet/>
      <dgm:spPr/>
      <dgm:t>
        <a:bodyPr/>
        <a:lstStyle/>
        <a:p>
          <a:endParaRPr lang="pl-PL"/>
        </a:p>
      </dgm:t>
    </dgm:pt>
    <dgm:pt modelId="{939B70FA-98E4-432B-98ED-AFB67693F716}">
      <dgm:prSet phldrT="[Tekst]" custT="1"/>
      <dgm:spPr>
        <a:solidFill>
          <a:srgbClr val="00FF00"/>
        </a:solidFill>
      </dgm:spPr>
      <dgm:t>
        <a:bodyPr/>
        <a:lstStyle/>
        <a:p>
          <a:pPr algn="ctr"/>
          <a:r>
            <a:rPr lang="pl-PL" sz="2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21099 potwierdzonych 54,07%</a:t>
          </a:r>
          <a:endParaRPr lang="pl-PL" sz="4000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214955-012E-4EC5-BAFC-74B5B64E2C01}" type="sibTrans" cxnId="{FFA6B893-AAB1-4488-9E2D-0C0E97BB9BBF}">
      <dgm:prSet/>
      <dgm:spPr/>
      <dgm:t>
        <a:bodyPr/>
        <a:lstStyle/>
        <a:p>
          <a:endParaRPr lang="pl-PL"/>
        </a:p>
      </dgm:t>
    </dgm:pt>
    <dgm:pt modelId="{2CF3D6A8-57EC-4FA1-8238-D8B0ACC1D64B}" type="parTrans" cxnId="{FFA6B893-AAB1-4488-9E2D-0C0E97BB9BBF}">
      <dgm:prSet/>
      <dgm:spPr/>
      <dgm:t>
        <a:bodyPr/>
        <a:lstStyle/>
        <a:p>
          <a:endParaRPr lang="pl-PL"/>
        </a:p>
      </dgm:t>
    </dgm:pt>
    <dgm:pt modelId="{DD2C2E22-E874-47FF-BD58-5F9433A65DDF}" type="pres">
      <dgm:prSet presAssocID="{7F8E6869-5331-42C0-918F-A2F41ACEBD35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455EBAE8-9F67-4A31-AE9B-944CAB276A74}" type="pres">
      <dgm:prSet presAssocID="{7F8E6869-5331-42C0-918F-A2F41ACEBD35}" presName="dummyMaxCanvas" presStyleCnt="0">
        <dgm:presLayoutVars/>
      </dgm:prSet>
      <dgm:spPr/>
      <dgm:t>
        <a:bodyPr/>
        <a:lstStyle/>
        <a:p>
          <a:endParaRPr lang="pl-PL"/>
        </a:p>
      </dgm:t>
    </dgm:pt>
    <dgm:pt modelId="{1578D431-553D-4CB4-90E3-939FED98255C}" type="pres">
      <dgm:prSet presAssocID="{7F8E6869-5331-42C0-918F-A2F41ACEBD35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EAA428F-C674-4D9A-BEB6-83CA3947C1D1}" type="pres">
      <dgm:prSet presAssocID="{7F8E6869-5331-42C0-918F-A2F41ACEBD35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484AFC8-550E-4BFB-B6E2-8B3C57AC213D}" type="pres">
      <dgm:prSet presAssocID="{7F8E6869-5331-42C0-918F-A2F41ACEBD35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3F86819-38C2-4A73-89A6-B2F965BAADC9}" type="pres">
      <dgm:prSet presAssocID="{7F8E6869-5331-42C0-918F-A2F41ACEBD35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29C8B50-ED58-4DE4-B318-2E7A0D8074B4}" type="pres">
      <dgm:prSet presAssocID="{7F8E6869-5331-42C0-918F-A2F41ACEBD35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CA2AF44-863C-446F-9215-60DA0686896C}" type="pres">
      <dgm:prSet presAssocID="{7F8E6869-5331-42C0-918F-A2F41ACEBD35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750D20E-1349-4B7B-9650-084871FD4249}" type="pres">
      <dgm:prSet presAssocID="{7F8E6869-5331-42C0-918F-A2F41ACEBD35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9371F7C-5674-4A3E-954A-40BAD71A2B40}" type="pres">
      <dgm:prSet presAssocID="{7F8E6869-5331-42C0-918F-A2F41ACEBD35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2C29F011-47B4-4F67-963E-415F4A28710D}" type="presOf" srcId="{939B70FA-98E4-432B-98ED-AFB67693F716}" destId="{1EAA428F-C674-4D9A-BEB6-83CA3947C1D1}" srcOrd="0" destOrd="0" presId="urn:microsoft.com/office/officeart/2005/8/layout/vProcess5"/>
    <dgm:cxn modelId="{441B0B69-30E4-4047-B144-CD76BA287D97}" type="presOf" srcId="{699E98A5-E9DC-488B-BF7C-E59A5651B21F}" destId="{E9371F7C-5674-4A3E-954A-40BAD71A2B40}" srcOrd="1" destOrd="0" presId="urn:microsoft.com/office/officeart/2005/8/layout/vProcess5"/>
    <dgm:cxn modelId="{78D705A7-B3A1-4569-B86F-C2AE0291D00C}" type="presOf" srcId="{EE214955-012E-4EC5-BAFC-74B5B64E2C01}" destId="{029C8B50-ED58-4DE4-B318-2E7A0D8074B4}" srcOrd="0" destOrd="0" presId="urn:microsoft.com/office/officeart/2005/8/layout/vProcess5"/>
    <dgm:cxn modelId="{8C85F051-1681-4850-832B-29A8F9CAB2B7}" type="presOf" srcId="{920113CE-7FFB-4822-A430-FD67245FCBEE}" destId="{ACA2AF44-863C-446F-9215-60DA0686896C}" srcOrd="1" destOrd="0" presId="urn:microsoft.com/office/officeart/2005/8/layout/vProcess5"/>
    <dgm:cxn modelId="{494431CE-1A76-4DE8-99C2-67FBFE836A35}" type="presOf" srcId="{7F8E6869-5331-42C0-918F-A2F41ACEBD35}" destId="{DD2C2E22-E874-47FF-BD58-5F9433A65DDF}" srcOrd="0" destOrd="0" presId="urn:microsoft.com/office/officeart/2005/8/layout/vProcess5"/>
    <dgm:cxn modelId="{115DFD39-E620-46F1-8A59-E996244083DC}" type="presOf" srcId="{939B70FA-98E4-432B-98ED-AFB67693F716}" destId="{D750D20E-1349-4B7B-9650-084871FD4249}" srcOrd="1" destOrd="0" presId="urn:microsoft.com/office/officeart/2005/8/layout/vProcess5"/>
    <dgm:cxn modelId="{225CD310-3D4B-40E1-881E-D0D7AA504383}" type="presOf" srcId="{9B6E843E-6BC2-4E3D-A7A6-174C03C38AAE}" destId="{E3F86819-38C2-4A73-89A6-B2F965BAADC9}" srcOrd="0" destOrd="0" presId="urn:microsoft.com/office/officeart/2005/8/layout/vProcess5"/>
    <dgm:cxn modelId="{CAF9D4E9-ABB5-4ED7-B9B4-93FC02ACF844}" type="presOf" srcId="{699E98A5-E9DC-488B-BF7C-E59A5651B21F}" destId="{A484AFC8-550E-4BFB-B6E2-8B3C57AC213D}" srcOrd="0" destOrd="0" presId="urn:microsoft.com/office/officeart/2005/8/layout/vProcess5"/>
    <dgm:cxn modelId="{68CCCCCC-2CB8-4E7A-999A-8AD445A0AA62}" srcId="{7F8E6869-5331-42C0-918F-A2F41ACEBD35}" destId="{920113CE-7FFB-4822-A430-FD67245FCBEE}" srcOrd="0" destOrd="0" parTransId="{99780CBB-6C5E-4C84-9143-8330C96AABA6}" sibTransId="{9B6E843E-6BC2-4E3D-A7A6-174C03C38AAE}"/>
    <dgm:cxn modelId="{D82FFF70-B61F-45CF-97DB-871DC58B6F06}" type="presOf" srcId="{920113CE-7FFB-4822-A430-FD67245FCBEE}" destId="{1578D431-553D-4CB4-90E3-939FED98255C}" srcOrd="0" destOrd="0" presId="urn:microsoft.com/office/officeart/2005/8/layout/vProcess5"/>
    <dgm:cxn modelId="{A67D25AB-B573-4614-8FE4-E76A0FC9C015}" srcId="{7F8E6869-5331-42C0-918F-A2F41ACEBD35}" destId="{699E98A5-E9DC-488B-BF7C-E59A5651B21F}" srcOrd="2" destOrd="0" parTransId="{747B1AB7-5538-44DD-9647-F14C7BCB0EEF}" sibTransId="{22A58350-BA0B-4A88-B4CE-3CD106B75FD2}"/>
    <dgm:cxn modelId="{FFA6B893-AAB1-4488-9E2D-0C0E97BB9BBF}" srcId="{7F8E6869-5331-42C0-918F-A2F41ACEBD35}" destId="{939B70FA-98E4-432B-98ED-AFB67693F716}" srcOrd="1" destOrd="0" parTransId="{2CF3D6A8-57EC-4FA1-8238-D8B0ACC1D64B}" sibTransId="{EE214955-012E-4EC5-BAFC-74B5B64E2C01}"/>
    <dgm:cxn modelId="{637B71EF-EF6B-4247-9FB1-305A59CBDEFA}" type="presParOf" srcId="{DD2C2E22-E874-47FF-BD58-5F9433A65DDF}" destId="{455EBAE8-9F67-4A31-AE9B-944CAB276A74}" srcOrd="0" destOrd="0" presId="urn:microsoft.com/office/officeart/2005/8/layout/vProcess5"/>
    <dgm:cxn modelId="{E2825CF8-090C-4F10-8CF0-1E6E895E8944}" type="presParOf" srcId="{DD2C2E22-E874-47FF-BD58-5F9433A65DDF}" destId="{1578D431-553D-4CB4-90E3-939FED98255C}" srcOrd="1" destOrd="0" presId="urn:microsoft.com/office/officeart/2005/8/layout/vProcess5"/>
    <dgm:cxn modelId="{67CD13BC-29C2-4A4C-AB1F-55CFE04E1F10}" type="presParOf" srcId="{DD2C2E22-E874-47FF-BD58-5F9433A65DDF}" destId="{1EAA428F-C674-4D9A-BEB6-83CA3947C1D1}" srcOrd="2" destOrd="0" presId="urn:microsoft.com/office/officeart/2005/8/layout/vProcess5"/>
    <dgm:cxn modelId="{50BF436E-0D6C-49B2-B14B-61E1D22705DC}" type="presParOf" srcId="{DD2C2E22-E874-47FF-BD58-5F9433A65DDF}" destId="{A484AFC8-550E-4BFB-B6E2-8B3C57AC213D}" srcOrd="3" destOrd="0" presId="urn:microsoft.com/office/officeart/2005/8/layout/vProcess5"/>
    <dgm:cxn modelId="{DF2E6DA3-C2B2-4394-8FAE-DF221402A5C4}" type="presParOf" srcId="{DD2C2E22-E874-47FF-BD58-5F9433A65DDF}" destId="{E3F86819-38C2-4A73-89A6-B2F965BAADC9}" srcOrd="4" destOrd="0" presId="urn:microsoft.com/office/officeart/2005/8/layout/vProcess5"/>
    <dgm:cxn modelId="{C78DF7E3-A6BF-4B45-A1AC-5AC99F2BD992}" type="presParOf" srcId="{DD2C2E22-E874-47FF-BD58-5F9433A65DDF}" destId="{029C8B50-ED58-4DE4-B318-2E7A0D8074B4}" srcOrd="5" destOrd="0" presId="urn:microsoft.com/office/officeart/2005/8/layout/vProcess5"/>
    <dgm:cxn modelId="{C84915B9-F5D7-4EE2-ADF7-7AA3DE570A07}" type="presParOf" srcId="{DD2C2E22-E874-47FF-BD58-5F9433A65DDF}" destId="{ACA2AF44-863C-446F-9215-60DA0686896C}" srcOrd="6" destOrd="0" presId="urn:microsoft.com/office/officeart/2005/8/layout/vProcess5"/>
    <dgm:cxn modelId="{F79939BD-71F9-41CE-94F5-2A9581C8A1CC}" type="presParOf" srcId="{DD2C2E22-E874-47FF-BD58-5F9433A65DDF}" destId="{D750D20E-1349-4B7B-9650-084871FD4249}" srcOrd="7" destOrd="0" presId="urn:microsoft.com/office/officeart/2005/8/layout/vProcess5"/>
    <dgm:cxn modelId="{7AD55F86-2706-4AAC-A0FD-B804A5663072}" type="presParOf" srcId="{DD2C2E22-E874-47FF-BD58-5F9433A65DDF}" destId="{E9371F7C-5674-4A3E-954A-40BAD71A2B40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9D9080-0C66-44B3-A7DE-6228B42C7670}" type="doc">
      <dgm:prSet loTypeId="urn:microsoft.com/office/officeart/2008/layout/VerticalCurvedList" loCatId="list" qsTypeId="urn:microsoft.com/office/officeart/2005/8/quickstyle/3d2" qsCatId="3D" csTypeId="urn:microsoft.com/office/officeart/2005/8/colors/accent6_4" csCatId="accent6" phldr="1"/>
      <dgm:spPr/>
      <dgm:t>
        <a:bodyPr/>
        <a:lstStyle/>
        <a:p>
          <a:endParaRPr lang="pl-PL"/>
        </a:p>
      </dgm:t>
    </dgm:pt>
    <dgm:pt modelId="{7CCA641D-571C-4031-B3A1-CC5CC7DCE787}">
      <dgm:prSet phldrT="[Tekst]" custT="1"/>
      <dgm:spPr>
        <a:solidFill>
          <a:srgbClr val="00FF00"/>
        </a:solidFill>
      </dgm:spPr>
      <dgm:t>
        <a:bodyPr/>
        <a:lstStyle/>
        <a:p>
          <a:pPr algn="ctr"/>
          <a:r>
            <a:rPr lang="pl-PL" sz="2400" b="1" i="0" u="none" dirty="0" smtClean="0">
              <a:solidFill>
                <a:srgbClr val="000000"/>
              </a:solidFill>
            </a:rPr>
            <a:t>Nieprawidłowe parkowanie </a:t>
          </a:r>
          <a:r>
            <a:rPr lang="pl-PL" sz="3600" b="1" i="0" u="none" dirty="0" smtClean="0">
              <a:solidFill>
                <a:srgbClr val="000000"/>
              </a:solidFill>
            </a:rPr>
            <a:t>	</a:t>
          </a:r>
          <a:endParaRPr lang="pl-PL" sz="3600" b="1" dirty="0">
            <a:solidFill>
              <a:srgbClr val="000000"/>
            </a:solidFill>
          </a:endParaRPr>
        </a:p>
      </dgm:t>
    </dgm:pt>
    <dgm:pt modelId="{936E8DF1-3A5D-480A-B311-E00C97C00B04}" type="parTrans" cxnId="{B6861385-5096-410A-A177-3E359BB51914}">
      <dgm:prSet/>
      <dgm:spPr/>
      <dgm:t>
        <a:bodyPr/>
        <a:lstStyle/>
        <a:p>
          <a:endParaRPr lang="pl-PL"/>
        </a:p>
      </dgm:t>
    </dgm:pt>
    <dgm:pt modelId="{1607AC17-AFA0-494C-9C64-64607BD5569F}" type="sibTrans" cxnId="{B6861385-5096-410A-A177-3E359BB51914}">
      <dgm:prSet/>
      <dgm:spPr/>
      <dgm:t>
        <a:bodyPr/>
        <a:lstStyle/>
        <a:p>
          <a:endParaRPr lang="pl-PL"/>
        </a:p>
      </dgm:t>
    </dgm:pt>
    <dgm:pt modelId="{7C0614D5-B0FC-4B84-B3AD-20550E234190}">
      <dgm:prSet custT="1"/>
      <dgm:spPr>
        <a:solidFill>
          <a:srgbClr val="00FF00"/>
        </a:solidFill>
      </dgm:spPr>
      <dgm:t>
        <a:bodyPr/>
        <a:lstStyle/>
        <a:p>
          <a:pPr algn="ctr"/>
          <a:r>
            <a:rPr lang="pl-PL" sz="2400" b="1" dirty="0" smtClean="0">
              <a:solidFill>
                <a:srgbClr val="000000"/>
              </a:solidFill>
            </a:rPr>
            <a:t>Zła organizacja ruchu drogowego</a:t>
          </a:r>
          <a:endParaRPr lang="pl-PL" sz="2400" b="1" dirty="0">
            <a:solidFill>
              <a:srgbClr val="000000"/>
            </a:solidFill>
          </a:endParaRPr>
        </a:p>
      </dgm:t>
    </dgm:pt>
    <dgm:pt modelId="{5D8CD683-BD74-4C8C-A153-4CBEABFBAACD}" type="sibTrans" cxnId="{ADEED7C8-0B87-463B-AF45-1C67C4A94BAD}">
      <dgm:prSet/>
      <dgm:spPr/>
      <dgm:t>
        <a:bodyPr/>
        <a:lstStyle/>
        <a:p>
          <a:endParaRPr lang="pl-PL"/>
        </a:p>
      </dgm:t>
    </dgm:pt>
    <dgm:pt modelId="{73D61310-20E7-4383-8D10-E91812829552}" type="parTrans" cxnId="{ADEED7C8-0B87-463B-AF45-1C67C4A94BAD}">
      <dgm:prSet/>
      <dgm:spPr/>
      <dgm:t>
        <a:bodyPr/>
        <a:lstStyle/>
        <a:p>
          <a:endParaRPr lang="pl-PL"/>
        </a:p>
      </dgm:t>
    </dgm:pt>
    <dgm:pt modelId="{A10FB34E-D4D8-4CCE-B200-0A5F0E700CCB}">
      <dgm:prSet custT="1"/>
      <dgm:spPr>
        <a:solidFill>
          <a:srgbClr val="FF0000"/>
        </a:solidFill>
      </dgm:spPr>
      <dgm:t>
        <a:bodyPr/>
        <a:lstStyle/>
        <a:p>
          <a:pPr algn="ctr"/>
          <a:r>
            <a:rPr lang="pl-PL" sz="2400" b="1" dirty="0" smtClean="0">
              <a:solidFill>
                <a:srgbClr val="000000"/>
              </a:solidFill>
            </a:rPr>
            <a:t>Grupowanie się małoletnich zagrożonych demoralizacją</a:t>
          </a:r>
          <a:endParaRPr lang="pl-PL" sz="2400" b="1" dirty="0">
            <a:solidFill>
              <a:srgbClr val="000000"/>
            </a:solidFill>
          </a:endParaRPr>
        </a:p>
      </dgm:t>
    </dgm:pt>
    <dgm:pt modelId="{03F5C5B8-3737-4522-A9D1-0D5F329C2EDC}" type="sibTrans" cxnId="{CCA9E428-5420-4B70-AC07-3368AA0A98DE}">
      <dgm:prSet/>
      <dgm:spPr/>
      <dgm:t>
        <a:bodyPr/>
        <a:lstStyle/>
        <a:p>
          <a:endParaRPr lang="pl-PL"/>
        </a:p>
      </dgm:t>
    </dgm:pt>
    <dgm:pt modelId="{9CF7C344-D5AA-4F1C-800E-B04B51402F3D}" type="parTrans" cxnId="{CCA9E428-5420-4B70-AC07-3368AA0A98DE}">
      <dgm:prSet/>
      <dgm:spPr/>
      <dgm:t>
        <a:bodyPr/>
        <a:lstStyle/>
        <a:p>
          <a:endParaRPr lang="pl-PL"/>
        </a:p>
      </dgm:t>
    </dgm:pt>
    <dgm:pt modelId="{FF0F4CD1-8746-4F5B-A337-541A445911FC}">
      <dgm:prSet custT="1"/>
      <dgm:spPr>
        <a:solidFill>
          <a:srgbClr val="FFFF00"/>
        </a:solidFill>
      </dgm:spPr>
      <dgm:t>
        <a:bodyPr/>
        <a:lstStyle/>
        <a:p>
          <a:pPr algn="ctr"/>
          <a:r>
            <a:rPr lang="pl-PL" sz="2400" b="1" dirty="0" smtClean="0">
              <a:solidFill>
                <a:srgbClr val="000000"/>
              </a:solidFill>
            </a:rPr>
            <a:t>Używanie środków odurzających</a:t>
          </a:r>
          <a:endParaRPr lang="pl-PL" sz="2400" b="1" dirty="0">
            <a:solidFill>
              <a:srgbClr val="000000"/>
            </a:solidFill>
          </a:endParaRPr>
        </a:p>
      </dgm:t>
    </dgm:pt>
    <dgm:pt modelId="{3A4E1A95-395B-4236-A71B-33DDFC15E015}" type="sibTrans" cxnId="{ABFB5873-2C95-43E9-B50C-71F0DA32F903}">
      <dgm:prSet/>
      <dgm:spPr/>
      <dgm:t>
        <a:bodyPr/>
        <a:lstStyle/>
        <a:p>
          <a:endParaRPr lang="pl-PL"/>
        </a:p>
      </dgm:t>
    </dgm:pt>
    <dgm:pt modelId="{DF6A412E-299C-4626-80B2-AB6A89C1469B}" type="parTrans" cxnId="{ABFB5873-2C95-43E9-B50C-71F0DA32F903}">
      <dgm:prSet/>
      <dgm:spPr/>
      <dgm:t>
        <a:bodyPr/>
        <a:lstStyle/>
        <a:p>
          <a:endParaRPr lang="pl-PL"/>
        </a:p>
      </dgm:t>
    </dgm:pt>
    <dgm:pt modelId="{A94867F2-B909-478A-A2EC-DDE965AA0100}">
      <dgm:prSet custT="1"/>
      <dgm:spPr>
        <a:solidFill>
          <a:srgbClr val="00FF00"/>
        </a:solidFill>
      </dgm:spPr>
      <dgm:t>
        <a:bodyPr/>
        <a:lstStyle/>
        <a:p>
          <a:pPr algn="ctr"/>
          <a:r>
            <a:rPr lang="pl-PL" sz="2400" b="1" i="0" u="none" dirty="0" smtClean="0">
              <a:solidFill>
                <a:srgbClr val="000000"/>
              </a:solidFill>
            </a:rPr>
            <a:t>Niewłaściwa infrastruktura drogowa</a:t>
          </a:r>
          <a:r>
            <a:rPr lang="pl-PL" sz="3600" b="1" i="0" u="none" dirty="0" smtClean="0">
              <a:solidFill>
                <a:srgbClr val="000000"/>
              </a:solidFill>
            </a:rPr>
            <a:t>	</a:t>
          </a:r>
          <a:endParaRPr lang="pl-PL" sz="3600" b="1" dirty="0">
            <a:solidFill>
              <a:srgbClr val="000000"/>
            </a:solidFill>
          </a:endParaRPr>
        </a:p>
      </dgm:t>
    </dgm:pt>
    <dgm:pt modelId="{DDBA9A4F-08EF-4F38-B557-77885290D747}" type="sibTrans" cxnId="{C3E015AC-E08D-4B1D-A0B0-4FB2F8DE7A90}">
      <dgm:prSet/>
      <dgm:spPr/>
      <dgm:t>
        <a:bodyPr/>
        <a:lstStyle/>
        <a:p>
          <a:endParaRPr lang="pl-PL"/>
        </a:p>
      </dgm:t>
    </dgm:pt>
    <dgm:pt modelId="{A0ABED54-E41A-459D-9DF2-0FB7D5441362}" type="parTrans" cxnId="{C3E015AC-E08D-4B1D-A0B0-4FB2F8DE7A90}">
      <dgm:prSet/>
      <dgm:spPr/>
      <dgm:t>
        <a:bodyPr/>
        <a:lstStyle/>
        <a:p>
          <a:endParaRPr lang="pl-PL"/>
        </a:p>
      </dgm:t>
    </dgm:pt>
    <dgm:pt modelId="{BF569771-9E79-4877-A028-3697A3D987C2}">
      <dgm:prSet custT="1"/>
      <dgm:spPr>
        <a:solidFill>
          <a:srgbClr val="FF0000"/>
        </a:solidFill>
      </dgm:spPr>
      <dgm:t>
        <a:bodyPr/>
        <a:lstStyle/>
        <a:p>
          <a:pPr algn="ctr"/>
          <a:r>
            <a:rPr lang="pl-PL" sz="2400" b="1" dirty="0" smtClean="0">
              <a:solidFill>
                <a:srgbClr val="000000"/>
              </a:solidFill>
            </a:rPr>
            <a:t>Przekroczenie dozwolonej prędkości</a:t>
          </a:r>
          <a:endParaRPr lang="pl-PL" sz="2400" b="1" dirty="0">
            <a:solidFill>
              <a:srgbClr val="000000"/>
            </a:solidFill>
          </a:endParaRPr>
        </a:p>
      </dgm:t>
    </dgm:pt>
    <dgm:pt modelId="{3FC12639-F485-43A0-8FBE-66F8EE311DA7}" type="sibTrans" cxnId="{AA9541A6-86BD-40D2-92CE-2CBE0222C184}">
      <dgm:prSet/>
      <dgm:spPr/>
      <dgm:t>
        <a:bodyPr/>
        <a:lstStyle/>
        <a:p>
          <a:endParaRPr lang="pl-PL"/>
        </a:p>
      </dgm:t>
    </dgm:pt>
    <dgm:pt modelId="{1EB06CB1-49A5-4AAB-84D4-ADF10E4EC435}" type="parTrans" cxnId="{AA9541A6-86BD-40D2-92CE-2CBE0222C184}">
      <dgm:prSet/>
      <dgm:spPr/>
      <dgm:t>
        <a:bodyPr/>
        <a:lstStyle/>
        <a:p>
          <a:endParaRPr lang="pl-PL"/>
        </a:p>
      </dgm:t>
    </dgm:pt>
    <dgm:pt modelId="{3D675A07-CF43-46D1-A687-389D0304F96F}">
      <dgm:prSet custT="1"/>
      <dgm:spPr>
        <a:solidFill>
          <a:srgbClr val="FFFF00"/>
        </a:solidFill>
      </dgm:spPr>
      <dgm:t>
        <a:bodyPr/>
        <a:lstStyle/>
        <a:p>
          <a:pPr algn="ctr"/>
          <a:r>
            <a:rPr lang="pl-PL" sz="2400" b="1" dirty="0" smtClean="0">
              <a:solidFill>
                <a:srgbClr val="000000"/>
              </a:solidFill>
            </a:rPr>
            <a:t>Spożywanie alkoholu w miejscu niedozwolonym</a:t>
          </a:r>
          <a:endParaRPr lang="pl-PL" sz="2400" b="1" dirty="0">
            <a:solidFill>
              <a:srgbClr val="000000"/>
            </a:solidFill>
          </a:endParaRPr>
        </a:p>
      </dgm:t>
    </dgm:pt>
    <dgm:pt modelId="{2B80D06B-74BB-4303-B65B-4071B9EC37D6}" type="sibTrans" cxnId="{3FB71A06-DFE4-492C-BFDF-0C97A103D047}">
      <dgm:prSet/>
      <dgm:spPr/>
      <dgm:t>
        <a:bodyPr/>
        <a:lstStyle/>
        <a:p>
          <a:endParaRPr lang="pl-PL"/>
        </a:p>
      </dgm:t>
    </dgm:pt>
    <dgm:pt modelId="{C6DB5DA4-D1FF-4E74-9DBF-5BB5CA500E30}" type="parTrans" cxnId="{3FB71A06-DFE4-492C-BFDF-0C97A103D047}">
      <dgm:prSet/>
      <dgm:spPr/>
      <dgm:t>
        <a:bodyPr/>
        <a:lstStyle/>
        <a:p>
          <a:endParaRPr lang="pl-PL"/>
        </a:p>
      </dgm:t>
    </dgm:pt>
    <dgm:pt modelId="{7F0C728E-35DB-4428-B2CD-17B6DD7DFDE2}" type="pres">
      <dgm:prSet presAssocID="{199D9080-0C66-44B3-A7DE-6228B42C767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pl-PL"/>
        </a:p>
      </dgm:t>
    </dgm:pt>
    <dgm:pt modelId="{38C752F8-29B4-4CAA-853D-FC2E07D6EE3B}" type="pres">
      <dgm:prSet presAssocID="{199D9080-0C66-44B3-A7DE-6228B42C7670}" presName="Name1" presStyleCnt="0"/>
      <dgm:spPr/>
      <dgm:t>
        <a:bodyPr/>
        <a:lstStyle/>
        <a:p>
          <a:endParaRPr lang="pl-PL"/>
        </a:p>
      </dgm:t>
    </dgm:pt>
    <dgm:pt modelId="{D9F3D6EE-0C64-46CC-8BFB-3BE0289411D8}" type="pres">
      <dgm:prSet presAssocID="{199D9080-0C66-44B3-A7DE-6228B42C7670}" presName="cycle" presStyleCnt="0"/>
      <dgm:spPr/>
      <dgm:t>
        <a:bodyPr/>
        <a:lstStyle/>
        <a:p>
          <a:endParaRPr lang="pl-PL"/>
        </a:p>
      </dgm:t>
    </dgm:pt>
    <dgm:pt modelId="{2EB17620-5BD7-496A-B6A7-2DB52C12BC67}" type="pres">
      <dgm:prSet presAssocID="{199D9080-0C66-44B3-A7DE-6228B42C7670}" presName="srcNode" presStyleLbl="node1" presStyleIdx="0" presStyleCnt="7"/>
      <dgm:spPr/>
      <dgm:t>
        <a:bodyPr/>
        <a:lstStyle/>
        <a:p>
          <a:endParaRPr lang="pl-PL"/>
        </a:p>
      </dgm:t>
    </dgm:pt>
    <dgm:pt modelId="{F24EA878-2520-44B2-AC67-C2960CD4BDE0}" type="pres">
      <dgm:prSet presAssocID="{199D9080-0C66-44B3-A7DE-6228B42C7670}" presName="conn" presStyleLbl="parChTrans1D2" presStyleIdx="0" presStyleCnt="1"/>
      <dgm:spPr/>
      <dgm:t>
        <a:bodyPr/>
        <a:lstStyle/>
        <a:p>
          <a:endParaRPr lang="pl-PL"/>
        </a:p>
      </dgm:t>
    </dgm:pt>
    <dgm:pt modelId="{80E27759-2016-4314-9594-E8CEF3F29756}" type="pres">
      <dgm:prSet presAssocID="{199D9080-0C66-44B3-A7DE-6228B42C7670}" presName="extraNode" presStyleLbl="node1" presStyleIdx="0" presStyleCnt="7"/>
      <dgm:spPr/>
      <dgm:t>
        <a:bodyPr/>
        <a:lstStyle/>
        <a:p>
          <a:endParaRPr lang="pl-PL"/>
        </a:p>
      </dgm:t>
    </dgm:pt>
    <dgm:pt modelId="{FD0FF765-74DE-4ADD-8C5A-D0CFAE070839}" type="pres">
      <dgm:prSet presAssocID="{199D9080-0C66-44B3-A7DE-6228B42C7670}" presName="dstNode" presStyleLbl="node1" presStyleIdx="0" presStyleCnt="7"/>
      <dgm:spPr/>
      <dgm:t>
        <a:bodyPr/>
        <a:lstStyle/>
        <a:p>
          <a:endParaRPr lang="pl-PL"/>
        </a:p>
      </dgm:t>
    </dgm:pt>
    <dgm:pt modelId="{904B8614-4190-4422-B573-192EBA57160C}" type="pres">
      <dgm:prSet presAssocID="{7CCA641D-571C-4031-B3A1-CC5CC7DCE787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D7C49D8-F31C-45AD-A9A3-9083DF9B4F8E}" type="pres">
      <dgm:prSet presAssocID="{7CCA641D-571C-4031-B3A1-CC5CC7DCE787}" presName="accent_1" presStyleCnt="0"/>
      <dgm:spPr/>
      <dgm:t>
        <a:bodyPr/>
        <a:lstStyle/>
        <a:p>
          <a:endParaRPr lang="pl-PL"/>
        </a:p>
      </dgm:t>
    </dgm:pt>
    <dgm:pt modelId="{CBFAB5D6-3502-4BF8-94D7-8B350337D0D5}" type="pres">
      <dgm:prSet presAssocID="{7CCA641D-571C-4031-B3A1-CC5CC7DCE787}" presName="accentRepeatNode" presStyleLbl="solidFgAcc1" presStyleIdx="0" presStyleCnt="7" custLinFactNeighborX="433" custLinFactNeighborY="-2670"/>
      <dgm:spPr/>
      <dgm:t>
        <a:bodyPr/>
        <a:lstStyle/>
        <a:p>
          <a:endParaRPr lang="pl-PL"/>
        </a:p>
      </dgm:t>
    </dgm:pt>
    <dgm:pt modelId="{5128E265-1DDA-420B-9511-A7E5E1D1FBC7}" type="pres">
      <dgm:prSet presAssocID="{3D675A07-CF43-46D1-A687-389D0304F96F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10DD37F-0360-4A47-BE81-D4A1D83EDFC4}" type="pres">
      <dgm:prSet presAssocID="{3D675A07-CF43-46D1-A687-389D0304F96F}" presName="accent_2" presStyleCnt="0"/>
      <dgm:spPr/>
      <dgm:t>
        <a:bodyPr/>
        <a:lstStyle/>
        <a:p>
          <a:endParaRPr lang="pl-PL"/>
        </a:p>
      </dgm:t>
    </dgm:pt>
    <dgm:pt modelId="{C58D8267-9AF3-4900-B1CB-519A44ECC6FD}" type="pres">
      <dgm:prSet presAssocID="{3D675A07-CF43-46D1-A687-389D0304F96F}" presName="accentRepeatNode" presStyleLbl="solidFgAcc1" presStyleIdx="1" presStyleCnt="7"/>
      <dgm:spPr/>
      <dgm:t>
        <a:bodyPr/>
        <a:lstStyle/>
        <a:p>
          <a:endParaRPr lang="pl-PL"/>
        </a:p>
      </dgm:t>
    </dgm:pt>
    <dgm:pt modelId="{E7C4C4E6-7FEB-4BAC-A7DE-F1911DF56DAD}" type="pres">
      <dgm:prSet presAssocID="{BF569771-9E79-4877-A028-3697A3D987C2}" presName="text_3" presStyleLbl="node1" presStyleIdx="2" presStyleCnt="7" custLinFactNeighborX="748" custLinFactNeighborY="252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6D3B340-D66F-43A9-9317-39148C018629}" type="pres">
      <dgm:prSet presAssocID="{BF569771-9E79-4877-A028-3697A3D987C2}" presName="accent_3" presStyleCnt="0"/>
      <dgm:spPr/>
      <dgm:t>
        <a:bodyPr/>
        <a:lstStyle/>
        <a:p>
          <a:endParaRPr lang="pl-PL"/>
        </a:p>
      </dgm:t>
    </dgm:pt>
    <dgm:pt modelId="{D08B68DE-0D70-4AC8-A915-679E7108F729}" type="pres">
      <dgm:prSet presAssocID="{BF569771-9E79-4877-A028-3697A3D987C2}" presName="accentRepeatNode" presStyleLbl="solidFgAcc1" presStyleIdx="2" presStyleCnt="7"/>
      <dgm:spPr/>
      <dgm:t>
        <a:bodyPr/>
        <a:lstStyle/>
        <a:p>
          <a:endParaRPr lang="pl-PL"/>
        </a:p>
      </dgm:t>
    </dgm:pt>
    <dgm:pt modelId="{6BD8BD0D-E11D-4EA2-936F-33CDCF9085A1}" type="pres">
      <dgm:prSet presAssocID="{A94867F2-B909-478A-A2EC-DDE965AA0100}" presName="text_4" presStyleLbl="node1" presStyleIdx="3" presStyleCnt="7" custLinFactNeighborX="1065" custLinFactNeighborY="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23CA4AE-1DD3-4585-9619-1A47AA4C24D5}" type="pres">
      <dgm:prSet presAssocID="{A94867F2-B909-478A-A2EC-DDE965AA0100}" presName="accent_4" presStyleCnt="0"/>
      <dgm:spPr/>
      <dgm:t>
        <a:bodyPr/>
        <a:lstStyle/>
        <a:p>
          <a:endParaRPr lang="pl-PL"/>
        </a:p>
      </dgm:t>
    </dgm:pt>
    <dgm:pt modelId="{39B968BE-5DCC-420C-8DFA-6848AE0DEDAD}" type="pres">
      <dgm:prSet presAssocID="{A94867F2-B909-478A-A2EC-DDE965AA0100}" presName="accentRepeatNode" presStyleLbl="solidFgAcc1" presStyleIdx="3" presStyleCnt="7"/>
      <dgm:spPr/>
      <dgm:t>
        <a:bodyPr/>
        <a:lstStyle/>
        <a:p>
          <a:endParaRPr lang="pl-PL"/>
        </a:p>
      </dgm:t>
    </dgm:pt>
    <dgm:pt modelId="{2A7ECB79-83C4-41ED-BF03-3A4906D0CD44}" type="pres">
      <dgm:prSet presAssocID="{FF0F4CD1-8746-4F5B-A337-541A445911FC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3D0F716-0432-423E-859A-5F8973D34EA1}" type="pres">
      <dgm:prSet presAssocID="{FF0F4CD1-8746-4F5B-A337-541A445911FC}" presName="accent_5" presStyleCnt="0"/>
      <dgm:spPr/>
      <dgm:t>
        <a:bodyPr/>
        <a:lstStyle/>
        <a:p>
          <a:endParaRPr lang="pl-PL"/>
        </a:p>
      </dgm:t>
    </dgm:pt>
    <dgm:pt modelId="{5BD2AA7E-D8F7-4113-BB81-97404AC028CC}" type="pres">
      <dgm:prSet presAssocID="{FF0F4CD1-8746-4F5B-A337-541A445911FC}" presName="accentRepeatNode" presStyleLbl="solidFgAcc1" presStyleIdx="4" presStyleCnt="7"/>
      <dgm:spPr/>
      <dgm:t>
        <a:bodyPr/>
        <a:lstStyle/>
        <a:p>
          <a:endParaRPr lang="pl-PL"/>
        </a:p>
      </dgm:t>
    </dgm:pt>
    <dgm:pt modelId="{586EEF55-2512-4DB9-B362-CF28E0C8F5E2}" type="pres">
      <dgm:prSet presAssocID="{A10FB34E-D4D8-4CCE-B200-0A5F0E700CCB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5D8C6CA-538E-4FCD-AC2B-0C1CC601CBFB}" type="pres">
      <dgm:prSet presAssocID="{A10FB34E-D4D8-4CCE-B200-0A5F0E700CCB}" presName="accent_6" presStyleCnt="0"/>
      <dgm:spPr/>
      <dgm:t>
        <a:bodyPr/>
        <a:lstStyle/>
        <a:p>
          <a:endParaRPr lang="pl-PL"/>
        </a:p>
      </dgm:t>
    </dgm:pt>
    <dgm:pt modelId="{D9334A52-6B11-45C4-AA87-5C5D908B0D61}" type="pres">
      <dgm:prSet presAssocID="{A10FB34E-D4D8-4CCE-B200-0A5F0E700CCB}" presName="accentRepeatNode" presStyleLbl="solidFgAcc1" presStyleIdx="5" presStyleCnt="7" custLinFactNeighborX="-1415" custLinFactNeighborY="1549"/>
      <dgm:spPr/>
      <dgm:t>
        <a:bodyPr/>
        <a:lstStyle/>
        <a:p>
          <a:endParaRPr lang="pl-PL"/>
        </a:p>
      </dgm:t>
    </dgm:pt>
    <dgm:pt modelId="{05459CAB-55AF-4EE7-B5FE-6E8BC35311AC}" type="pres">
      <dgm:prSet presAssocID="{7C0614D5-B0FC-4B84-B3AD-20550E234190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DC77769-37D8-460C-8E37-5FC208AD11B8}" type="pres">
      <dgm:prSet presAssocID="{7C0614D5-B0FC-4B84-B3AD-20550E234190}" presName="accent_7" presStyleCnt="0"/>
      <dgm:spPr/>
      <dgm:t>
        <a:bodyPr/>
        <a:lstStyle/>
        <a:p>
          <a:endParaRPr lang="pl-PL"/>
        </a:p>
      </dgm:t>
    </dgm:pt>
    <dgm:pt modelId="{81326175-E8C2-459E-B302-9B5CFDA21A70}" type="pres">
      <dgm:prSet presAssocID="{7C0614D5-B0FC-4B84-B3AD-20550E234190}" presName="accentRepeatNode" presStyleLbl="solidFgAcc1" presStyleIdx="6" presStyleCnt="7" custLinFactNeighborX="-30916" custLinFactNeighborY="2279"/>
      <dgm:spPr/>
      <dgm:t>
        <a:bodyPr/>
        <a:lstStyle/>
        <a:p>
          <a:endParaRPr lang="pl-PL"/>
        </a:p>
      </dgm:t>
    </dgm:pt>
  </dgm:ptLst>
  <dgm:cxnLst>
    <dgm:cxn modelId="{C4D23219-D64C-42EB-A114-171D792FADE6}" type="presOf" srcId="{1607AC17-AFA0-494C-9C64-64607BD5569F}" destId="{F24EA878-2520-44B2-AC67-C2960CD4BDE0}" srcOrd="0" destOrd="0" presId="urn:microsoft.com/office/officeart/2008/layout/VerticalCurvedList"/>
    <dgm:cxn modelId="{0131FED7-5B16-4AF0-9C27-7DB3F3C2E777}" type="presOf" srcId="{7C0614D5-B0FC-4B84-B3AD-20550E234190}" destId="{05459CAB-55AF-4EE7-B5FE-6E8BC35311AC}" srcOrd="0" destOrd="0" presId="urn:microsoft.com/office/officeart/2008/layout/VerticalCurvedList"/>
    <dgm:cxn modelId="{8D2339FA-17D7-48CF-A028-E02FCA0ABE7E}" type="presOf" srcId="{A94867F2-B909-478A-A2EC-DDE965AA0100}" destId="{6BD8BD0D-E11D-4EA2-936F-33CDCF9085A1}" srcOrd="0" destOrd="0" presId="urn:microsoft.com/office/officeart/2008/layout/VerticalCurvedList"/>
    <dgm:cxn modelId="{D69C8F22-BC93-4D94-83FB-AA87FAB8B772}" type="presOf" srcId="{FF0F4CD1-8746-4F5B-A337-541A445911FC}" destId="{2A7ECB79-83C4-41ED-BF03-3A4906D0CD44}" srcOrd="0" destOrd="0" presId="urn:microsoft.com/office/officeart/2008/layout/VerticalCurvedList"/>
    <dgm:cxn modelId="{25953E6B-B1A4-4D11-9A36-02E2E8E12782}" type="presOf" srcId="{A10FB34E-D4D8-4CCE-B200-0A5F0E700CCB}" destId="{586EEF55-2512-4DB9-B362-CF28E0C8F5E2}" srcOrd="0" destOrd="0" presId="urn:microsoft.com/office/officeart/2008/layout/VerticalCurvedList"/>
    <dgm:cxn modelId="{CCA9E428-5420-4B70-AC07-3368AA0A98DE}" srcId="{199D9080-0C66-44B3-A7DE-6228B42C7670}" destId="{A10FB34E-D4D8-4CCE-B200-0A5F0E700CCB}" srcOrd="5" destOrd="0" parTransId="{9CF7C344-D5AA-4F1C-800E-B04B51402F3D}" sibTransId="{03F5C5B8-3737-4522-A9D1-0D5F329C2EDC}"/>
    <dgm:cxn modelId="{ADEED7C8-0B87-463B-AF45-1C67C4A94BAD}" srcId="{199D9080-0C66-44B3-A7DE-6228B42C7670}" destId="{7C0614D5-B0FC-4B84-B3AD-20550E234190}" srcOrd="6" destOrd="0" parTransId="{73D61310-20E7-4383-8D10-E91812829552}" sibTransId="{5D8CD683-BD74-4C8C-A153-4CBEABFBAACD}"/>
    <dgm:cxn modelId="{EC345CC6-BCB9-4E50-BB6B-DCDF93350DC1}" type="presOf" srcId="{7CCA641D-571C-4031-B3A1-CC5CC7DCE787}" destId="{904B8614-4190-4422-B573-192EBA57160C}" srcOrd="0" destOrd="0" presId="urn:microsoft.com/office/officeart/2008/layout/VerticalCurvedList"/>
    <dgm:cxn modelId="{AA9541A6-86BD-40D2-92CE-2CBE0222C184}" srcId="{199D9080-0C66-44B3-A7DE-6228B42C7670}" destId="{BF569771-9E79-4877-A028-3697A3D987C2}" srcOrd="2" destOrd="0" parTransId="{1EB06CB1-49A5-4AAB-84D4-ADF10E4EC435}" sibTransId="{3FC12639-F485-43A0-8FBE-66F8EE311DA7}"/>
    <dgm:cxn modelId="{B6861385-5096-410A-A177-3E359BB51914}" srcId="{199D9080-0C66-44B3-A7DE-6228B42C7670}" destId="{7CCA641D-571C-4031-B3A1-CC5CC7DCE787}" srcOrd="0" destOrd="0" parTransId="{936E8DF1-3A5D-480A-B311-E00C97C00B04}" sibTransId="{1607AC17-AFA0-494C-9C64-64607BD5569F}"/>
    <dgm:cxn modelId="{ABFB5873-2C95-43E9-B50C-71F0DA32F903}" srcId="{199D9080-0C66-44B3-A7DE-6228B42C7670}" destId="{FF0F4CD1-8746-4F5B-A337-541A445911FC}" srcOrd="4" destOrd="0" parTransId="{DF6A412E-299C-4626-80B2-AB6A89C1469B}" sibTransId="{3A4E1A95-395B-4236-A71B-33DDFC15E015}"/>
    <dgm:cxn modelId="{D1102B4A-18A6-46BC-AF79-03D42C4C1520}" type="presOf" srcId="{199D9080-0C66-44B3-A7DE-6228B42C7670}" destId="{7F0C728E-35DB-4428-B2CD-17B6DD7DFDE2}" srcOrd="0" destOrd="0" presId="urn:microsoft.com/office/officeart/2008/layout/VerticalCurvedList"/>
    <dgm:cxn modelId="{37F5A8EB-3CB8-4511-8C61-C4DDCC9E2CF3}" type="presOf" srcId="{BF569771-9E79-4877-A028-3697A3D987C2}" destId="{E7C4C4E6-7FEB-4BAC-A7DE-F1911DF56DAD}" srcOrd="0" destOrd="0" presId="urn:microsoft.com/office/officeart/2008/layout/VerticalCurvedList"/>
    <dgm:cxn modelId="{3FB71A06-DFE4-492C-BFDF-0C97A103D047}" srcId="{199D9080-0C66-44B3-A7DE-6228B42C7670}" destId="{3D675A07-CF43-46D1-A687-389D0304F96F}" srcOrd="1" destOrd="0" parTransId="{C6DB5DA4-D1FF-4E74-9DBF-5BB5CA500E30}" sibTransId="{2B80D06B-74BB-4303-B65B-4071B9EC37D6}"/>
    <dgm:cxn modelId="{C3E015AC-E08D-4B1D-A0B0-4FB2F8DE7A90}" srcId="{199D9080-0C66-44B3-A7DE-6228B42C7670}" destId="{A94867F2-B909-478A-A2EC-DDE965AA0100}" srcOrd="3" destOrd="0" parTransId="{A0ABED54-E41A-459D-9DF2-0FB7D5441362}" sibTransId="{DDBA9A4F-08EF-4F38-B557-77885290D747}"/>
    <dgm:cxn modelId="{277DF356-6806-44BF-95E5-BF81571F436C}" type="presOf" srcId="{3D675A07-CF43-46D1-A687-389D0304F96F}" destId="{5128E265-1DDA-420B-9511-A7E5E1D1FBC7}" srcOrd="0" destOrd="0" presId="urn:microsoft.com/office/officeart/2008/layout/VerticalCurvedList"/>
    <dgm:cxn modelId="{4B49BBAD-5391-492F-AD03-55B7D54F4C5E}" type="presParOf" srcId="{7F0C728E-35DB-4428-B2CD-17B6DD7DFDE2}" destId="{38C752F8-29B4-4CAA-853D-FC2E07D6EE3B}" srcOrd="0" destOrd="0" presId="urn:microsoft.com/office/officeart/2008/layout/VerticalCurvedList"/>
    <dgm:cxn modelId="{7E333962-AD3F-441C-B694-DF0E9F0A42E5}" type="presParOf" srcId="{38C752F8-29B4-4CAA-853D-FC2E07D6EE3B}" destId="{D9F3D6EE-0C64-46CC-8BFB-3BE0289411D8}" srcOrd="0" destOrd="0" presId="urn:microsoft.com/office/officeart/2008/layout/VerticalCurvedList"/>
    <dgm:cxn modelId="{135D2B01-E4B5-4223-B47D-B8FC6E44DFCF}" type="presParOf" srcId="{D9F3D6EE-0C64-46CC-8BFB-3BE0289411D8}" destId="{2EB17620-5BD7-496A-B6A7-2DB52C12BC67}" srcOrd="0" destOrd="0" presId="urn:microsoft.com/office/officeart/2008/layout/VerticalCurvedList"/>
    <dgm:cxn modelId="{5C1F05EB-7A4A-4746-9413-97B8D7205A39}" type="presParOf" srcId="{D9F3D6EE-0C64-46CC-8BFB-3BE0289411D8}" destId="{F24EA878-2520-44B2-AC67-C2960CD4BDE0}" srcOrd="1" destOrd="0" presId="urn:microsoft.com/office/officeart/2008/layout/VerticalCurvedList"/>
    <dgm:cxn modelId="{D70A4E7B-CF2E-43E7-8AEE-1CE4DA6B94E3}" type="presParOf" srcId="{D9F3D6EE-0C64-46CC-8BFB-3BE0289411D8}" destId="{80E27759-2016-4314-9594-E8CEF3F29756}" srcOrd="2" destOrd="0" presId="urn:microsoft.com/office/officeart/2008/layout/VerticalCurvedList"/>
    <dgm:cxn modelId="{4447C5FA-85FD-4A5B-BC66-C7A2D0D715DA}" type="presParOf" srcId="{D9F3D6EE-0C64-46CC-8BFB-3BE0289411D8}" destId="{FD0FF765-74DE-4ADD-8C5A-D0CFAE070839}" srcOrd="3" destOrd="0" presId="urn:microsoft.com/office/officeart/2008/layout/VerticalCurvedList"/>
    <dgm:cxn modelId="{C800601E-B648-42B4-ACF5-68C695E5ABA8}" type="presParOf" srcId="{38C752F8-29B4-4CAA-853D-FC2E07D6EE3B}" destId="{904B8614-4190-4422-B573-192EBA57160C}" srcOrd="1" destOrd="0" presId="urn:microsoft.com/office/officeart/2008/layout/VerticalCurvedList"/>
    <dgm:cxn modelId="{9D8C521C-A241-4DE1-BF32-B9E8B99440A3}" type="presParOf" srcId="{38C752F8-29B4-4CAA-853D-FC2E07D6EE3B}" destId="{5D7C49D8-F31C-45AD-A9A3-9083DF9B4F8E}" srcOrd="2" destOrd="0" presId="urn:microsoft.com/office/officeart/2008/layout/VerticalCurvedList"/>
    <dgm:cxn modelId="{E6DDA80A-4171-4F24-9ADD-AE3EF8AF03E4}" type="presParOf" srcId="{5D7C49D8-F31C-45AD-A9A3-9083DF9B4F8E}" destId="{CBFAB5D6-3502-4BF8-94D7-8B350337D0D5}" srcOrd="0" destOrd="0" presId="urn:microsoft.com/office/officeart/2008/layout/VerticalCurvedList"/>
    <dgm:cxn modelId="{3A49E574-9AC3-4FFD-8AFE-34EEEDC35A2D}" type="presParOf" srcId="{38C752F8-29B4-4CAA-853D-FC2E07D6EE3B}" destId="{5128E265-1DDA-420B-9511-A7E5E1D1FBC7}" srcOrd="3" destOrd="0" presId="urn:microsoft.com/office/officeart/2008/layout/VerticalCurvedList"/>
    <dgm:cxn modelId="{478B686A-044C-4AC1-ADD5-E5E94840BEB7}" type="presParOf" srcId="{38C752F8-29B4-4CAA-853D-FC2E07D6EE3B}" destId="{410DD37F-0360-4A47-BE81-D4A1D83EDFC4}" srcOrd="4" destOrd="0" presId="urn:microsoft.com/office/officeart/2008/layout/VerticalCurvedList"/>
    <dgm:cxn modelId="{87788B71-5A45-49AB-BE5C-565CEA5A2A83}" type="presParOf" srcId="{410DD37F-0360-4A47-BE81-D4A1D83EDFC4}" destId="{C58D8267-9AF3-4900-B1CB-519A44ECC6FD}" srcOrd="0" destOrd="0" presId="urn:microsoft.com/office/officeart/2008/layout/VerticalCurvedList"/>
    <dgm:cxn modelId="{03DE465D-E0F0-47BD-A360-3C5F0439CCCE}" type="presParOf" srcId="{38C752F8-29B4-4CAA-853D-FC2E07D6EE3B}" destId="{E7C4C4E6-7FEB-4BAC-A7DE-F1911DF56DAD}" srcOrd="5" destOrd="0" presId="urn:microsoft.com/office/officeart/2008/layout/VerticalCurvedList"/>
    <dgm:cxn modelId="{8ABD3A06-5C88-44C7-BC8D-868BD103F518}" type="presParOf" srcId="{38C752F8-29B4-4CAA-853D-FC2E07D6EE3B}" destId="{96D3B340-D66F-43A9-9317-39148C018629}" srcOrd="6" destOrd="0" presId="urn:microsoft.com/office/officeart/2008/layout/VerticalCurvedList"/>
    <dgm:cxn modelId="{8E436EE3-A586-42DB-A45B-14CAE1B57B76}" type="presParOf" srcId="{96D3B340-D66F-43A9-9317-39148C018629}" destId="{D08B68DE-0D70-4AC8-A915-679E7108F729}" srcOrd="0" destOrd="0" presId="urn:microsoft.com/office/officeart/2008/layout/VerticalCurvedList"/>
    <dgm:cxn modelId="{D8D6CD54-FF1A-4685-AE0B-B69E92F69061}" type="presParOf" srcId="{38C752F8-29B4-4CAA-853D-FC2E07D6EE3B}" destId="{6BD8BD0D-E11D-4EA2-936F-33CDCF9085A1}" srcOrd="7" destOrd="0" presId="urn:microsoft.com/office/officeart/2008/layout/VerticalCurvedList"/>
    <dgm:cxn modelId="{2BA83359-BBE0-4C8E-B484-49FFA6189B62}" type="presParOf" srcId="{38C752F8-29B4-4CAA-853D-FC2E07D6EE3B}" destId="{223CA4AE-1DD3-4585-9619-1A47AA4C24D5}" srcOrd="8" destOrd="0" presId="urn:microsoft.com/office/officeart/2008/layout/VerticalCurvedList"/>
    <dgm:cxn modelId="{A86554B3-A164-41F2-AF03-1F2261226027}" type="presParOf" srcId="{223CA4AE-1DD3-4585-9619-1A47AA4C24D5}" destId="{39B968BE-5DCC-420C-8DFA-6848AE0DEDAD}" srcOrd="0" destOrd="0" presId="urn:microsoft.com/office/officeart/2008/layout/VerticalCurvedList"/>
    <dgm:cxn modelId="{EBE01E26-2D8F-4628-A0BF-6BD0A0DF4771}" type="presParOf" srcId="{38C752F8-29B4-4CAA-853D-FC2E07D6EE3B}" destId="{2A7ECB79-83C4-41ED-BF03-3A4906D0CD44}" srcOrd="9" destOrd="0" presId="urn:microsoft.com/office/officeart/2008/layout/VerticalCurvedList"/>
    <dgm:cxn modelId="{1FAB173B-B2FD-4139-BEB0-30F8CE1EA0A5}" type="presParOf" srcId="{38C752F8-29B4-4CAA-853D-FC2E07D6EE3B}" destId="{B3D0F716-0432-423E-859A-5F8973D34EA1}" srcOrd="10" destOrd="0" presId="urn:microsoft.com/office/officeart/2008/layout/VerticalCurvedList"/>
    <dgm:cxn modelId="{5ACF7A5C-9C95-4F69-BB8D-723A18DD74CD}" type="presParOf" srcId="{B3D0F716-0432-423E-859A-5F8973D34EA1}" destId="{5BD2AA7E-D8F7-4113-BB81-97404AC028CC}" srcOrd="0" destOrd="0" presId="urn:microsoft.com/office/officeart/2008/layout/VerticalCurvedList"/>
    <dgm:cxn modelId="{04F966AA-CF92-441A-8D21-12EB4F9ABE64}" type="presParOf" srcId="{38C752F8-29B4-4CAA-853D-FC2E07D6EE3B}" destId="{586EEF55-2512-4DB9-B362-CF28E0C8F5E2}" srcOrd="11" destOrd="0" presId="urn:microsoft.com/office/officeart/2008/layout/VerticalCurvedList"/>
    <dgm:cxn modelId="{BEA5C22A-8ED2-4284-8D93-74DBA109104F}" type="presParOf" srcId="{38C752F8-29B4-4CAA-853D-FC2E07D6EE3B}" destId="{E5D8C6CA-538E-4FCD-AC2B-0C1CC601CBFB}" srcOrd="12" destOrd="0" presId="urn:microsoft.com/office/officeart/2008/layout/VerticalCurvedList"/>
    <dgm:cxn modelId="{E09B0C72-3DC3-4042-AA1A-6466C52698BA}" type="presParOf" srcId="{E5D8C6CA-538E-4FCD-AC2B-0C1CC601CBFB}" destId="{D9334A52-6B11-45C4-AA87-5C5D908B0D61}" srcOrd="0" destOrd="0" presId="urn:microsoft.com/office/officeart/2008/layout/VerticalCurvedList"/>
    <dgm:cxn modelId="{3389962C-95E9-49F9-B6FE-C05E9235C100}" type="presParOf" srcId="{38C752F8-29B4-4CAA-853D-FC2E07D6EE3B}" destId="{05459CAB-55AF-4EE7-B5FE-6E8BC35311AC}" srcOrd="13" destOrd="0" presId="urn:microsoft.com/office/officeart/2008/layout/VerticalCurvedList"/>
    <dgm:cxn modelId="{5117E693-401D-47E0-A496-5090F73DBF51}" type="presParOf" srcId="{38C752F8-29B4-4CAA-853D-FC2E07D6EE3B}" destId="{8DC77769-37D8-460C-8E37-5FC208AD11B8}" srcOrd="14" destOrd="0" presId="urn:microsoft.com/office/officeart/2008/layout/VerticalCurvedList"/>
    <dgm:cxn modelId="{B2771B2F-530B-442C-8A2F-8164DD99E6B6}" type="presParOf" srcId="{8DC77769-37D8-460C-8E37-5FC208AD11B8}" destId="{81326175-E8C2-459E-B302-9B5CFDA21A7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0.87231</cdr:x>
      <cdr:y>0.29031</cdr:y>
    </cdr:from>
    <cdr:to>
      <cdr:x>0.92168</cdr:x>
      <cdr:y>0.37097</cdr:y>
    </cdr:to>
    <cdr:sp macro="" textlink="">
      <cdr:nvSpPr>
        <cdr:cNvPr id="2" name="pole tekstowe 1"/>
        <cdr:cNvSpPr txBox="1"/>
      </cdr:nvSpPr>
      <cdr:spPr>
        <a:xfrm xmlns:a="http://schemas.openxmlformats.org/drawingml/2006/main">
          <a:off x="7632972" y="1295970"/>
          <a:ext cx="43204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l-PL"/>
        </a:p>
      </cdr:txBody>
    </cdr:sp>
  </cdr:relSizeAnchor>
  <cdr:relSizeAnchor xmlns:cdr="http://schemas.openxmlformats.org/drawingml/2006/chartDrawing">
    <cdr:from>
      <cdr:x>0.86408</cdr:x>
      <cdr:y>0.24192</cdr:y>
    </cdr:from>
    <cdr:to>
      <cdr:x>0.9546</cdr:x>
      <cdr:y>0.3871</cdr:y>
    </cdr:to>
    <cdr:sp macro="" textlink="">
      <cdr:nvSpPr>
        <cdr:cNvPr id="3" name="pole tekstowe 2"/>
        <cdr:cNvSpPr txBox="1"/>
      </cdr:nvSpPr>
      <cdr:spPr>
        <a:xfrm xmlns:a="http://schemas.openxmlformats.org/drawingml/2006/main">
          <a:off x="7560964" y="1079946"/>
          <a:ext cx="792088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l-PL"/>
        </a:p>
      </cdr:txBody>
    </cdr:sp>
  </cdr:relSizeAnchor>
  <cdr:relSizeAnchor xmlns:cdr="http://schemas.openxmlformats.org/drawingml/2006/chartDrawing">
    <cdr:from>
      <cdr:x>0.83569</cdr:x>
      <cdr:y>0.19353</cdr:y>
    </cdr:from>
    <cdr:to>
      <cdr:x>0.97559</cdr:x>
      <cdr:y>0.3871</cdr:y>
    </cdr:to>
    <cdr:sp macro="" textlink="">
      <cdr:nvSpPr>
        <cdr:cNvPr id="4" name="pole tekstowe 3"/>
        <cdr:cNvSpPr txBox="1"/>
      </cdr:nvSpPr>
      <cdr:spPr>
        <a:xfrm xmlns:a="http://schemas.openxmlformats.org/drawingml/2006/main">
          <a:off x="7312550" y="863922"/>
          <a:ext cx="1224167" cy="8641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l-PL" sz="1600" dirty="0" smtClean="0"/>
            <a:t>      (+81)</a:t>
          </a:r>
          <a:endParaRPr lang="pl-PL" sz="16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0.7631</cdr:x>
      <cdr:y>0.70733</cdr:y>
    </cdr:from>
    <cdr:to>
      <cdr:x>0.85362</cdr:x>
      <cdr:y>0.78798</cdr:y>
    </cdr:to>
    <cdr:sp macro="" textlink="">
      <cdr:nvSpPr>
        <cdr:cNvPr id="2" name="pole tekstowe 1"/>
        <cdr:cNvSpPr txBox="1"/>
      </cdr:nvSpPr>
      <cdr:spPr>
        <a:xfrm xmlns:a="http://schemas.openxmlformats.org/drawingml/2006/main">
          <a:off x="6677372" y="3157538"/>
          <a:ext cx="792077" cy="360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l-PL" sz="1600" dirty="0" smtClean="0"/>
            <a:t>(-25)</a:t>
          </a:r>
          <a:endParaRPr lang="pl-PL" sz="1600" dirty="0"/>
        </a:p>
      </cdr:txBody>
    </cdr:sp>
  </cdr:relSizeAnchor>
  <cdr:relSizeAnchor xmlns:cdr="http://schemas.openxmlformats.org/drawingml/2006/chartDrawing">
    <cdr:from>
      <cdr:x>0.84539</cdr:x>
      <cdr:y>0.10137</cdr:y>
    </cdr:from>
    <cdr:to>
      <cdr:x>0.95237</cdr:x>
      <cdr:y>0.34333</cdr:y>
    </cdr:to>
    <cdr:sp macro="" textlink="">
      <cdr:nvSpPr>
        <cdr:cNvPr id="3" name="pole tekstowe 2"/>
        <cdr:cNvSpPr txBox="1"/>
      </cdr:nvSpPr>
      <cdr:spPr>
        <a:xfrm xmlns:a="http://schemas.openxmlformats.org/drawingml/2006/main">
          <a:off x="7397452" y="452512"/>
          <a:ext cx="936107" cy="10801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l-PL" sz="1600" dirty="0" smtClean="0"/>
        </a:p>
        <a:p xmlns:a="http://schemas.openxmlformats.org/drawingml/2006/main">
          <a:r>
            <a:rPr lang="pl-PL" sz="1600" dirty="0" smtClean="0"/>
            <a:t>  (-461)</a:t>
          </a:r>
          <a:endParaRPr lang="pl-PL" sz="16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217" cy="49760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5981" y="0"/>
            <a:ext cx="2951217" cy="49760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F04C8F3D-29F6-4FA6-A508-398C5A25AE9D}" type="datetimeFigureOut">
              <a:rPr lang="pl-PL" smtClean="0"/>
              <a:pPr/>
              <a:t>2019-02-01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41733"/>
            <a:ext cx="2951217" cy="497602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5981" y="9441733"/>
            <a:ext cx="2951217" cy="497602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83BD5069-3D81-4594-A88F-B557FEF6651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06014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6738" y="0"/>
            <a:ext cx="2950475" cy="497046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8FACA5D-D33D-4104-AEF4-2EEEB7D911D3}" type="datetimeFigureOut">
              <a:rPr lang="pl-PL"/>
              <a:pPr>
                <a:defRPr/>
              </a:pPr>
              <a:t>2019-02-01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70462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0880" y="4721940"/>
            <a:ext cx="5447030" cy="4473416"/>
          </a:xfrm>
          <a:prstGeom prst="rect">
            <a:avLst/>
          </a:prstGeom>
        </p:spPr>
        <p:txBody>
          <a:bodyPr vert="horz" lIns="91577" tIns="45789" rIns="91577" bIns="45789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42153"/>
            <a:ext cx="2950475" cy="497046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6738" y="9442153"/>
            <a:ext cx="2950475" cy="497046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CC962FA-CCFB-40BF-9263-FBBDEC40C6A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25927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1"/>
          <p:cNvSpPr txBox="1">
            <a:spLocks noChangeArrowheads="1"/>
          </p:cNvSpPr>
          <p:nvPr/>
        </p:nvSpPr>
        <p:spPr bwMode="auto">
          <a:xfrm>
            <a:off x="1134799" y="745570"/>
            <a:ext cx="4539192" cy="372784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577" tIns="45789" rIns="91577" bIns="45789" anchor="ctr"/>
          <a:lstStyle/>
          <a:p>
            <a:endParaRPr lang="pl-PL" sz="2400">
              <a:latin typeface="Times New Roman" pitchFamily="18" charset="0"/>
            </a:endParaRPr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907839" y="4721940"/>
            <a:ext cx="4983654" cy="4464788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531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18D291B-536D-4FD9-8148-AE1AE5D341F8}" type="slidenum">
              <a:rPr lang="pl-PL" altLang="pl-PL">
                <a:solidFill>
                  <a:prstClr val="white"/>
                </a:solidFill>
              </a:rPr>
              <a:pPr/>
              <a:t>70</a:t>
            </a:fld>
            <a:endParaRPr lang="pl-PL" altLang="pl-PL">
              <a:solidFill>
                <a:prstClr val="white"/>
              </a:solidFill>
            </a:endParaRPr>
          </a:p>
        </p:txBody>
      </p:sp>
      <p:sp>
        <p:nvSpPr>
          <p:cNvPr id="133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50888"/>
            <a:ext cx="4943475" cy="3708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0721" y="4696739"/>
            <a:ext cx="5448939" cy="445004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7263299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3325D6-59D9-41E8-8D8C-5D04628ECD79}" type="slidenum">
              <a:rPr lang="pl-PL" altLang="pl-PL">
                <a:solidFill>
                  <a:prstClr val="white"/>
                </a:solidFill>
              </a:rPr>
              <a:pPr/>
              <a:t>71</a:t>
            </a:fld>
            <a:endParaRPr lang="pl-PL" altLang="pl-PL">
              <a:solidFill>
                <a:prstClr val="white"/>
              </a:solidFill>
            </a:endParaRPr>
          </a:p>
        </p:txBody>
      </p:sp>
      <p:sp>
        <p:nvSpPr>
          <p:cNvPr id="143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50888"/>
            <a:ext cx="4943475" cy="3708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0721" y="4696739"/>
            <a:ext cx="5448939" cy="445004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542269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9755DE1-F7CB-495A-AC00-62FA56F68BBF}" type="slidenum">
              <a:rPr lang="pl-PL" altLang="pl-PL">
                <a:solidFill>
                  <a:prstClr val="white"/>
                </a:solidFill>
              </a:rPr>
              <a:pPr/>
              <a:t>72</a:t>
            </a:fld>
            <a:endParaRPr lang="pl-PL" altLang="pl-PL">
              <a:solidFill>
                <a:prstClr val="white"/>
              </a:solidFill>
            </a:endParaRPr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50888"/>
            <a:ext cx="4943475" cy="3708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0721" y="4696739"/>
            <a:ext cx="5448939" cy="445004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963477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2F6326C-0707-47E3-A2F2-8164E1162247}" type="slidenum">
              <a:rPr lang="pl-PL" altLang="pl-PL">
                <a:solidFill>
                  <a:prstClr val="white"/>
                </a:solidFill>
              </a:rPr>
              <a:pPr/>
              <a:t>73</a:t>
            </a:fld>
            <a:endParaRPr lang="pl-PL" altLang="pl-PL">
              <a:solidFill>
                <a:prstClr val="white"/>
              </a:solidFill>
            </a:endParaRPr>
          </a:p>
        </p:txBody>
      </p:sp>
      <p:sp>
        <p:nvSpPr>
          <p:cNvPr id="163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50888"/>
            <a:ext cx="4943475" cy="3708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0721" y="4696739"/>
            <a:ext cx="5448939" cy="445004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710142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B1BED8E-5F75-4FB1-8717-163B8C575FC0}" type="slidenum">
              <a:rPr lang="pl-PL" altLang="pl-PL">
                <a:solidFill>
                  <a:prstClr val="white"/>
                </a:solidFill>
              </a:rPr>
              <a:pPr/>
              <a:t>74</a:t>
            </a:fld>
            <a:endParaRPr lang="pl-PL" altLang="pl-PL">
              <a:solidFill>
                <a:prstClr val="white"/>
              </a:solidFill>
            </a:endParaRPr>
          </a:p>
        </p:txBody>
      </p:sp>
      <p:sp>
        <p:nvSpPr>
          <p:cNvPr id="174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50888"/>
            <a:ext cx="4943475" cy="3708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0721" y="4696739"/>
            <a:ext cx="5448939" cy="445004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2456994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8605841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>
              <a:cs typeface="Arial" charset="0"/>
            </a:endParaRPr>
          </a:p>
        </p:txBody>
      </p:sp>
      <p:sp>
        <p:nvSpPr>
          <p:cNvPr id="1741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1014" indent="-285005">
              <a:defRPr>
                <a:solidFill>
                  <a:schemeClr val="tx1"/>
                </a:solidFill>
                <a:latin typeface="Arial" charset="0"/>
              </a:defRPr>
            </a:lvl2pPr>
            <a:lvl3pPr marL="1140021" indent="-228004">
              <a:defRPr>
                <a:solidFill>
                  <a:schemeClr val="tx1"/>
                </a:solidFill>
                <a:latin typeface="Arial" charset="0"/>
              </a:defRPr>
            </a:lvl3pPr>
            <a:lvl4pPr marL="1596029" indent="-228004">
              <a:defRPr>
                <a:solidFill>
                  <a:schemeClr val="tx1"/>
                </a:solidFill>
                <a:latin typeface="Arial" charset="0"/>
              </a:defRPr>
            </a:lvl4pPr>
            <a:lvl5pPr marL="2052038" indent="-228004">
              <a:defRPr>
                <a:solidFill>
                  <a:schemeClr val="tx1"/>
                </a:solidFill>
                <a:latin typeface="Arial" charset="0"/>
              </a:defRPr>
            </a:lvl5pPr>
            <a:lvl6pPr marL="2508046" indent="-2280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4055" indent="-2280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0063" indent="-2280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76072" indent="-2280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B43D961-976E-4CFF-AF9B-3D83C3706F2D}" type="slidenum">
              <a:rPr lang="pl-PL" altLang="pl-PL">
                <a:solidFill>
                  <a:prstClr val="black"/>
                </a:solidFill>
                <a:latin typeface="Calibri" pitchFamily="34" charset="0"/>
                <a:cs typeface="Arial" charset="0"/>
              </a:rPr>
              <a:pPr/>
              <a:t>86</a:t>
            </a:fld>
            <a:endParaRPr lang="pl-PL" altLang="pl-PL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693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4064" indent="-286179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4715" indent="-2289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2600" indent="-2289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60486" indent="-2289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8372" indent="-228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6258" indent="-228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34144" indent="-228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92029" indent="-228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C1760604-1BFC-47C5-83BA-9461E43DF675}" type="slidenum">
              <a:rPr lang="pl-PL" altLang="pl-PL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59</a:t>
            </a:fld>
            <a:endParaRPr lang="pl-PL" altLang="pl-PL">
              <a:solidFill>
                <a:prstClr val="black"/>
              </a:solidFill>
            </a:endParaRPr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43475" cy="37084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0562" y="4695988"/>
            <a:ext cx="5449257" cy="445091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ts val="451"/>
              </a:spcBef>
              <a:tabLst>
                <a:tab pos="0" algn="l"/>
                <a:tab pos="915772" algn="l"/>
                <a:tab pos="1831543" algn="l"/>
                <a:tab pos="2747315" algn="l"/>
                <a:tab pos="3663086" algn="l"/>
                <a:tab pos="4578858" algn="l"/>
                <a:tab pos="5494630" algn="l"/>
                <a:tab pos="6410401" algn="l"/>
                <a:tab pos="7326173" algn="l"/>
                <a:tab pos="8241944" algn="l"/>
                <a:tab pos="9157716" algn="l"/>
                <a:tab pos="10073488" algn="l"/>
              </a:tabLst>
            </a:pPr>
            <a:endParaRPr lang="pl-PL" altLang="pl-PL" smtClean="0"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8473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4064" indent="-286179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4715" indent="-2289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2600" indent="-2289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60486" indent="-2289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8372" indent="-228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6258" indent="-228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34144" indent="-228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92029" indent="-228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6998F42C-50DE-4826-9D30-9EEE98933BF9}" type="slidenum">
              <a:rPr lang="pl-PL" altLang="pl-PL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60</a:t>
            </a:fld>
            <a:endParaRPr lang="pl-PL" altLang="pl-PL">
              <a:solidFill>
                <a:prstClr val="black"/>
              </a:solidFill>
            </a:endParaRPr>
          </a:p>
        </p:txBody>
      </p:sp>
      <p:sp>
        <p:nvSpPr>
          <p:cNvPr id="378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43475" cy="37084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0562" y="4695988"/>
            <a:ext cx="5449257" cy="445091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ts val="451"/>
              </a:spcBef>
              <a:tabLst>
                <a:tab pos="0" algn="l"/>
                <a:tab pos="915772" algn="l"/>
                <a:tab pos="1831543" algn="l"/>
                <a:tab pos="2747315" algn="l"/>
                <a:tab pos="3663086" algn="l"/>
                <a:tab pos="4578858" algn="l"/>
                <a:tab pos="5494630" algn="l"/>
                <a:tab pos="6410401" algn="l"/>
                <a:tab pos="7326173" algn="l"/>
                <a:tab pos="8241944" algn="l"/>
                <a:tab pos="9157716" algn="l"/>
                <a:tab pos="10073488" algn="l"/>
              </a:tabLst>
            </a:pPr>
            <a:endParaRPr lang="pl-PL" altLang="pl-PL" smtClean="0"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8503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5863" algn="l"/>
                <a:tab pos="1831726" algn="l"/>
                <a:tab pos="2747589" algn="l"/>
                <a:tab pos="3663453" algn="l"/>
                <a:tab pos="4579316" algn="l"/>
                <a:tab pos="5495179" algn="l"/>
                <a:tab pos="6411042" algn="l"/>
                <a:tab pos="7326906" algn="l"/>
                <a:tab pos="8242769" algn="l"/>
                <a:tab pos="9158631" algn="l"/>
                <a:tab pos="1007449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5863" algn="l"/>
                <a:tab pos="1831726" algn="l"/>
                <a:tab pos="2747589" algn="l"/>
                <a:tab pos="3663453" algn="l"/>
                <a:tab pos="4579316" algn="l"/>
                <a:tab pos="5495179" algn="l"/>
                <a:tab pos="6411042" algn="l"/>
                <a:tab pos="7326906" algn="l"/>
                <a:tab pos="8242769" algn="l"/>
                <a:tab pos="9158631" algn="l"/>
                <a:tab pos="1007449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5863" algn="l"/>
                <a:tab pos="1831726" algn="l"/>
                <a:tab pos="2747589" algn="l"/>
                <a:tab pos="3663453" algn="l"/>
                <a:tab pos="4579316" algn="l"/>
                <a:tab pos="5495179" algn="l"/>
                <a:tab pos="6411042" algn="l"/>
                <a:tab pos="7326906" algn="l"/>
                <a:tab pos="8242769" algn="l"/>
                <a:tab pos="9158631" algn="l"/>
                <a:tab pos="1007449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5863" algn="l"/>
                <a:tab pos="1831726" algn="l"/>
                <a:tab pos="2747589" algn="l"/>
                <a:tab pos="3663453" algn="l"/>
                <a:tab pos="4579316" algn="l"/>
                <a:tab pos="5495179" algn="l"/>
                <a:tab pos="6411042" algn="l"/>
                <a:tab pos="7326906" algn="l"/>
                <a:tab pos="8242769" algn="l"/>
                <a:tab pos="9158631" algn="l"/>
                <a:tab pos="1007449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5863" algn="l"/>
                <a:tab pos="1831726" algn="l"/>
                <a:tab pos="2747589" algn="l"/>
                <a:tab pos="3663453" algn="l"/>
                <a:tab pos="4579316" algn="l"/>
                <a:tab pos="5495179" algn="l"/>
                <a:tab pos="6411042" algn="l"/>
                <a:tab pos="7326906" algn="l"/>
                <a:tab pos="8242769" algn="l"/>
                <a:tab pos="9158631" algn="l"/>
                <a:tab pos="1007449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8623" indent="-228966" defTabSz="44998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5863" algn="l"/>
                <a:tab pos="1831726" algn="l"/>
                <a:tab pos="2747589" algn="l"/>
                <a:tab pos="3663453" algn="l"/>
                <a:tab pos="4579316" algn="l"/>
                <a:tab pos="5495179" algn="l"/>
                <a:tab pos="6411042" algn="l"/>
                <a:tab pos="7326906" algn="l"/>
                <a:tab pos="8242769" algn="l"/>
                <a:tab pos="9158631" algn="l"/>
                <a:tab pos="1007449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6555" indent="-228966" defTabSz="44998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5863" algn="l"/>
                <a:tab pos="1831726" algn="l"/>
                <a:tab pos="2747589" algn="l"/>
                <a:tab pos="3663453" algn="l"/>
                <a:tab pos="4579316" algn="l"/>
                <a:tab pos="5495179" algn="l"/>
                <a:tab pos="6411042" algn="l"/>
                <a:tab pos="7326906" algn="l"/>
                <a:tab pos="8242769" algn="l"/>
                <a:tab pos="9158631" algn="l"/>
                <a:tab pos="1007449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34487" indent="-228966" defTabSz="44998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5863" algn="l"/>
                <a:tab pos="1831726" algn="l"/>
                <a:tab pos="2747589" algn="l"/>
                <a:tab pos="3663453" algn="l"/>
                <a:tab pos="4579316" algn="l"/>
                <a:tab pos="5495179" algn="l"/>
                <a:tab pos="6411042" algn="l"/>
                <a:tab pos="7326906" algn="l"/>
                <a:tab pos="8242769" algn="l"/>
                <a:tab pos="9158631" algn="l"/>
                <a:tab pos="1007449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92419" indent="-228966" defTabSz="44998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5863" algn="l"/>
                <a:tab pos="1831726" algn="l"/>
                <a:tab pos="2747589" algn="l"/>
                <a:tab pos="3663453" algn="l"/>
                <a:tab pos="4579316" algn="l"/>
                <a:tab pos="5495179" algn="l"/>
                <a:tab pos="6411042" algn="l"/>
                <a:tab pos="7326906" algn="l"/>
                <a:tab pos="8242769" algn="l"/>
                <a:tab pos="9158631" algn="l"/>
                <a:tab pos="1007449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3443391-88EF-4CF4-BBF1-12C774AC628E}" type="slidenum">
              <a:rPr lang="pl-PL" altLang="pl-PL">
                <a:latin typeface="Calibri" pitchFamily="34" charset="0"/>
              </a:rPr>
              <a:pPr eaLnBrk="1" hangingPunct="1">
                <a:spcBef>
                  <a:spcPct val="0"/>
                </a:spcBef>
              </a:pPr>
              <a:t>62</a:t>
            </a:fld>
            <a:endParaRPr lang="pl-PL" altLang="pl-PL">
              <a:latin typeface="Calibri" pitchFamily="34" charset="0"/>
            </a:endParaRPr>
          </a:p>
        </p:txBody>
      </p:sp>
      <p:sp>
        <p:nvSpPr>
          <p:cNvPr id="143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38188"/>
            <a:ext cx="4949825" cy="37115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0721" y="4696739"/>
            <a:ext cx="5448939" cy="445004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2653265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5863" algn="l"/>
                <a:tab pos="1831726" algn="l"/>
                <a:tab pos="2747589" algn="l"/>
                <a:tab pos="3663453" algn="l"/>
                <a:tab pos="4579316" algn="l"/>
                <a:tab pos="5495179" algn="l"/>
                <a:tab pos="6411042" algn="l"/>
                <a:tab pos="7326906" algn="l"/>
                <a:tab pos="8242769" algn="l"/>
                <a:tab pos="9158631" algn="l"/>
                <a:tab pos="1007449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5863" algn="l"/>
                <a:tab pos="1831726" algn="l"/>
                <a:tab pos="2747589" algn="l"/>
                <a:tab pos="3663453" algn="l"/>
                <a:tab pos="4579316" algn="l"/>
                <a:tab pos="5495179" algn="l"/>
                <a:tab pos="6411042" algn="l"/>
                <a:tab pos="7326906" algn="l"/>
                <a:tab pos="8242769" algn="l"/>
                <a:tab pos="9158631" algn="l"/>
                <a:tab pos="1007449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5863" algn="l"/>
                <a:tab pos="1831726" algn="l"/>
                <a:tab pos="2747589" algn="l"/>
                <a:tab pos="3663453" algn="l"/>
                <a:tab pos="4579316" algn="l"/>
                <a:tab pos="5495179" algn="l"/>
                <a:tab pos="6411042" algn="l"/>
                <a:tab pos="7326906" algn="l"/>
                <a:tab pos="8242769" algn="l"/>
                <a:tab pos="9158631" algn="l"/>
                <a:tab pos="1007449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5863" algn="l"/>
                <a:tab pos="1831726" algn="l"/>
                <a:tab pos="2747589" algn="l"/>
                <a:tab pos="3663453" algn="l"/>
                <a:tab pos="4579316" algn="l"/>
                <a:tab pos="5495179" algn="l"/>
                <a:tab pos="6411042" algn="l"/>
                <a:tab pos="7326906" algn="l"/>
                <a:tab pos="8242769" algn="l"/>
                <a:tab pos="9158631" algn="l"/>
                <a:tab pos="1007449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5863" algn="l"/>
                <a:tab pos="1831726" algn="l"/>
                <a:tab pos="2747589" algn="l"/>
                <a:tab pos="3663453" algn="l"/>
                <a:tab pos="4579316" algn="l"/>
                <a:tab pos="5495179" algn="l"/>
                <a:tab pos="6411042" algn="l"/>
                <a:tab pos="7326906" algn="l"/>
                <a:tab pos="8242769" algn="l"/>
                <a:tab pos="9158631" algn="l"/>
                <a:tab pos="1007449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8623" indent="-228966" defTabSz="44998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5863" algn="l"/>
                <a:tab pos="1831726" algn="l"/>
                <a:tab pos="2747589" algn="l"/>
                <a:tab pos="3663453" algn="l"/>
                <a:tab pos="4579316" algn="l"/>
                <a:tab pos="5495179" algn="l"/>
                <a:tab pos="6411042" algn="l"/>
                <a:tab pos="7326906" algn="l"/>
                <a:tab pos="8242769" algn="l"/>
                <a:tab pos="9158631" algn="l"/>
                <a:tab pos="1007449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6555" indent="-228966" defTabSz="44998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5863" algn="l"/>
                <a:tab pos="1831726" algn="l"/>
                <a:tab pos="2747589" algn="l"/>
                <a:tab pos="3663453" algn="l"/>
                <a:tab pos="4579316" algn="l"/>
                <a:tab pos="5495179" algn="l"/>
                <a:tab pos="6411042" algn="l"/>
                <a:tab pos="7326906" algn="l"/>
                <a:tab pos="8242769" algn="l"/>
                <a:tab pos="9158631" algn="l"/>
                <a:tab pos="1007449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34487" indent="-228966" defTabSz="44998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5863" algn="l"/>
                <a:tab pos="1831726" algn="l"/>
                <a:tab pos="2747589" algn="l"/>
                <a:tab pos="3663453" algn="l"/>
                <a:tab pos="4579316" algn="l"/>
                <a:tab pos="5495179" algn="l"/>
                <a:tab pos="6411042" algn="l"/>
                <a:tab pos="7326906" algn="l"/>
                <a:tab pos="8242769" algn="l"/>
                <a:tab pos="9158631" algn="l"/>
                <a:tab pos="1007449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92419" indent="-228966" defTabSz="44998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5863" algn="l"/>
                <a:tab pos="1831726" algn="l"/>
                <a:tab pos="2747589" algn="l"/>
                <a:tab pos="3663453" algn="l"/>
                <a:tab pos="4579316" algn="l"/>
                <a:tab pos="5495179" algn="l"/>
                <a:tab pos="6411042" algn="l"/>
                <a:tab pos="7326906" algn="l"/>
                <a:tab pos="8242769" algn="l"/>
                <a:tab pos="9158631" algn="l"/>
                <a:tab pos="1007449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8BB241B-F683-4741-9D48-E931D7173CA2}" type="slidenum">
              <a:rPr lang="pl-PL" altLang="pl-PL">
                <a:latin typeface="Calibri" pitchFamily="34" charset="0"/>
              </a:rPr>
              <a:pPr eaLnBrk="1" hangingPunct="1">
                <a:spcBef>
                  <a:spcPct val="0"/>
                </a:spcBef>
              </a:pPr>
              <a:t>63</a:t>
            </a:fld>
            <a:endParaRPr lang="pl-PL" altLang="pl-PL">
              <a:latin typeface="Calibri" pitchFamily="34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38188"/>
            <a:ext cx="4949825" cy="37115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0721" y="4696739"/>
            <a:ext cx="5448939" cy="445004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595027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5863" algn="l"/>
                <a:tab pos="1831726" algn="l"/>
                <a:tab pos="2747589" algn="l"/>
                <a:tab pos="3663453" algn="l"/>
                <a:tab pos="4579316" algn="l"/>
                <a:tab pos="5495179" algn="l"/>
                <a:tab pos="6411042" algn="l"/>
                <a:tab pos="7326906" algn="l"/>
                <a:tab pos="8242769" algn="l"/>
                <a:tab pos="9158631" algn="l"/>
                <a:tab pos="1007449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5863" algn="l"/>
                <a:tab pos="1831726" algn="l"/>
                <a:tab pos="2747589" algn="l"/>
                <a:tab pos="3663453" algn="l"/>
                <a:tab pos="4579316" algn="l"/>
                <a:tab pos="5495179" algn="l"/>
                <a:tab pos="6411042" algn="l"/>
                <a:tab pos="7326906" algn="l"/>
                <a:tab pos="8242769" algn="l"/>
                <a:tab pos="9158631" algn="l"/>
                <a:tab pos="1007449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5863" algn="l"/>
                <a:tab pos="1831726" algn="l"/>
                <a:tab pos="2747589" algn="l"/>
                <a:tab pos="3663453" algn="l"/>
                <a:tab pos="4579316" algn="l"/>
                <a:tab pos="5495179" algn="l"/>
                <a:tab pos="6411042" algn="l"/>
                <a:tab pos="7326906" algn="l"/>
                <a:tab pos="8242769" algn="l"/>
                <a:tab pos="9158631" algn="l"/>
                <a:tab pos="1007449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5863" algn="l"/>
                <a:tab pos="1831726" algn="l"/>
                <a:tab pos="2747589" algn="l"/>
                <a:tab pos="3663453" algn="l"/>
                <a:tab pos="4579316" algn="l"/>
                <a:tab pos="5495179" algn="l"/>
                <a:tab pos="6411042" algn="l"/>
                <a:tab pos="7326906" algn="l"/>
                <a:tab pos="8242769" algn="l"/>
                <a:tab pos="9158631" algn="l"/>
                <a:tab pos="1007449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5863" algn="l"/>
                <a:tab pos="1831726" algn="l"/>
                <a:tab pos="2747589" algn="l"/>
                <a:tab pos="3663453" algn="l"/>
                <a:tab pos="4579316" algn="l"/>
                <a:tab pos="5495179" algn="l"/>
                <a:tab pos="6411042" algn="l"/>
                <a:tab pos="7326906" algn="l"/>
                <a:tab pos="8242769" algn="l"/>
                <a:tab pos="9158631" algn="l"/>
                <a:tab pos="1007449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8623" indent="-228966" defTabSz="44998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5863" algn="l"/>
                <a:tab pos="1831726" algn="l"/>
                <a:tab pos="2747589" algn="l"/>
                <a:tab pos="3663453" algn="l"/>
                <a:tab pos="4579316" algn="l"/>
                <a:tab pos="5495179" algn="l"/>
                <a:tab pos="6411042" algn="l"/>
                <a:tab pos="7326906" algn="l"/>
                <a:tab pos="8242769" algn="l"/>
                <a:tab pos="9158631" algn="l"/>
                <a:tab pos="1007449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6555" indent="-228966" defTabSz="44998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5863" algn="l"/>
                <a:tab pos="1831726" algn="l"/>
                <a:tab pos="2747589" algn="l"/>
                <a:tab pos="3663453" algn="l"/>
                <a:tab pos="4579316" algn="l"/>
                <a:tab pos="5495179" algn="l"/>
                <a:tab pos="6411042" algn="l"/>
                <a:tab pos="7326906" algn="l"/>
                <a:tab pos="8242769" algn="l"/>
                <a:tab pos="9158631" algn="l"/>
                <a:tab pos="1007449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34487" indent="-228966" defTabSz="44998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5863" algn="l"/>
                <a:tab pos="1831726" algn="l"/>
                <a:tab pos="2747589" algn="l"/>
                <a:tab pos="3663453" algn="l"/>
                <a:tab pos="4579316" algn="l"/>
                <a:tab pos="5495179" algn="l"/>
                <a:tab pos="6411042" algn="l"/>
                <a:tab pos="7326906" algn="l"/>
                <a:tab pos="8242769" algn="l"/>
                <a:tab pos="9158631" algn="l"/>
                <a:tab pos="1007449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92419" indent="-228966" defTabSz="44998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5863" algn="l"/>
                <a:tab pos="1831726" algn="l"/>
                <a:tab pos="2747589" algn="l"/>
                <a:tab pos="3663453" algn="l"/>
                <a:tab pos="4579316" algn="l"/>
                <a:tab pos="5495179" algn="l"/>
                <a:tab pos="6411042" algn="l"/>
                <a:tab pos="7326906" algn="l"/>
                <a:tab pos="8242769" algn="l"/>
                <a:tab pos="9158631" algn="l"/>
                <a:tab pos="1007449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01D173A-7523-4BD8-86E0-08AA09AF826E}" type="slidenum">
              <a:rPr lang="pl-PL" altLang="pl-PL">
                <a:latin typeface="Calibri" pitchFamily="34" charset="0"/>
              </a:rPr>
              <a:pPr eaLnBrk="1" hangingPunct="1">
                <a:spcBef>
                  <a:spcPct val="0"/>
                </a:spcBef>
              </a:pPr>
              <a:t>64</a:t>
            </a:fld>
            <a:endParaRPr lang="pl-PL" altLang="pl-PL">
              <a:latin typeface="Calibri" pitchFamily="34" charset="0"/>
            </a:endParaRPr>
          </a:p>
        </p:txBody>
      </p:sp>
      <p:sp>
        <p:nvSpPr>
          <p:cNvPr id="225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38188"/>
            <a:ext cx="4949825" cy="37115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0721" y="4696739"/>
            <a:ext cx="5448939" cy="445004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578834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5863" algn="l"/>
                <a:tab pos="1831726" algn="l"/>
                <a:tab pos="2747589" algn="l"/>
                <a:tab pos="3663453" algn="l"/>
                <a:tab pos="4579316" algn="l"/>
                <a:tab pos="5495179" algn="l"/>
                <a:tab pos="6411042" algn="l"/>
                <a:tab pos="7326906" algn="l"/>
                <a:tab pos="8242769" algn="l"/>
                <a:tab pos="9158631" algn="l"/>
                <a:tab pos="1007449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5863" algn="l"/>
                <a:tab pos="1831726" algn="l"/>
                <a:tab pos="2747589" algn="l"/>
                <a:tab pos="3663453" algn="l"/>
                <a:tab pos="4579316" algn="l"/>
                <a:tab pos="5495179" algn="l"/>
                <a:tab pos="6411042" algn="l"/>
                <a:tab pos="7326906" algn="l"/>
                <a:tab pos="8242769" algn="l"/>
                <a:tab pos="9158631" algn="l"/>
                <a:tab pos="1007449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5863" algn="l"/>
                <a:tab pos="1831726" algn="l"/>
                <a:tab pos="2747589" algn="l"/>
                <a:tab pos="3663453" algn="l"/>
                <a:tab pos="4579316" algn="l"/>
                <a:tab pos="5495179" algn="l"/>
                <a:tab pos="6411042" algn="l"/>
                <a:tab pos="7326906" algn="l"/>
                <a:tab pos="8242769" algn="l"/>
                <a:tab pos="9158631" algn="l"/>
                <a:tab pos="1007449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5863" algn="l"/>
                <a:tab pos="1831726" algn="l"/>
                <a:tab pos="2747589" algn="l"/>
                <a:tab pos="3663453" algn="l"/>
                <a:tab pos="4579316" algn="l"/>
                <a:tab pos="5495179" algn="l"/>
                <a:tab pos="6411042" algn="l"/>
                <a:tab pos="7326906" algn="l"/>
                <a:tab pos="8242769" algn="l"/>
                <a:tab pos="9158631" algn="l"/>
                <a:tab pos="1007449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5863" algn="l"/>
                <a:tab pos="1831726" algn="l"/>
                <a:tab pos="2747589" algn="l"/>
                <a:tab pos="3663453" algn="l"/>
                <a:tab pos="4579316" algn="l"/>
                <a:tab pos="5495179" algn="l"/>
                <a:tab pos="6411042" algn="l"/>
                <a:tab pos="7326906" algn="l"/>
                <a:tab pos="8242769" algn="l"/>
                <a:tab pos="9158631" algn="l"/>
                <a:tab pos="1007449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8623" indent="-228966" defTabSz="44998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5863" algn="l"/>
                <a:tab pos="1831726" algn="l"/>
                <a:tab pos="2747589" algn="l"/>
                <a:tab pos="3663453" algn="l"/>
                <a:tab pos="4579316" algn="l"/>
                <a:tab pos="5495179" algn="l"/>
                <a:tab pos="6411042" algn="l"/>
                <a:tab pos="7326906" algn="l"/>
                <a:tab pos="8242769" algn="l"/>
                <a:tab pos="9158631" algn="l"/>
                <a:tab pos="1007449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6555" indent="-228966" defTabSz="44998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5863" algn="l"/>
                <a:tab pos="1831726" algn="l"/>
                <a:tab pos="2747589" algn="l"/>
                <a:tab pos="3663453" algn="l"/>
                <a:tab pos="4579316" algn="l"/>
                <a:tab pos="5495179" algn="l"/>
                <a:tab pos="6411042" algn="l"/>
                <a:tab pos="7326906" algn="l"/>
                <a:tab pos="8242769" algn="l"/>
                <a:tab pos="9158631" algn="l"/>
                <a:tab pos="1007449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34487" indent="-228966" defTabSz="44998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5863" algn="l"/>
                <a:tab pos="1831726" algn="l"/>
                <a:tab pos="2747589" algn="l"/>
                <a:tab pos="3663453" algn="l"/>
                <a:tab pos="4579316" algn="l"/>
                <a:tab pos="5495179" algn="l"/>
                <a:tab pos="6411042" algn="l"/>
                <a:tab pos="7326906" algn="l"/>
                <a:tab pos="8242769" algn="l"/>
                <a:tab pos="9158631" algn="l"/>
                <a:tab pos="1007449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92419" indent="-228966" defTabSz="44998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5863" algn="l"/>
                <a:tab pos="1831726" algn="l"/>
                <a:tab pos="2747589" algn="l"/>
                <a:tab pos="3663453" algn="l"/>
                <a:tab pos="4579316" algn="l"/>
                <a:tab pos="5495179" algn="l"/>
                <a:tab pos="6411042" algn="l"/>
                <a:tab pos="7326906" algn="l"/>
                <a:tab pos="8242769" algn="l"/>
                <a:tab pos="9158631" algn="l"/>
                <a:tab pos="1007449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FD82372-D735-41B5-BE45-58E615DFDC8C}" type="slidenum">
              <a:rPr lang="pl-PL" altLang="pl-PL">
                <a:latin typeface="Calibri" pitchFamily="34" charset="0"/>
              </a:rPr>
              <a:pPr eaLnBrk="1" hangingPunct="1">
                <a:spcBef>
                  <a:spcPct val="0"/>
                </a:spcBef>
              </a:pPr>
              <a:t>66</a:t>
            </a:fld>
            <a:endParaRPr lang="pl-PL" altLang="pl-PL">
              <a:latin typeface="Calibri" pitchFamily="34" charset="0"/>
            </a:endParaRPr>
          </a:p>
        </p:txBody>
      </p:sp>
      <p:sp>
        <p:nvSpPr>
          <p:cNvPr id="245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38188"/>
            <a:ext cx="4949825" cy="37115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0721" y="4696739"/>
            <a:ext cx="5448939" cy="445004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2004767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72BB78F-A200-4213-843A-75CA11F01F13}" type="slidenum">
              <a:rPr lang="pl-PL" altLang="pl-PL">
                <a:solidFill>
                  <a:prstClr val="white"/>
                </a:solidFill>
              </a:rPr>
              <a:pPr/>
              <a:t>68</a:t>
            </a:fld>
            <a:endParaRPr lang="pl-PL" altLang="pl-PL">
              <a:solidFill>
                <a:prstClr val="white"/>
              </a:solidFill>
            </a:endParaRPr>
          </a:p>
        </p:txBody>
      </p:sp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3856882" y="9391899"/>
            <a:ext cx="2951906" cy="494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144" tIns="46875" rIns="90144" bIns="46875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r" defTabSz="449982">
              <a:buSzPct val="100000"/>
            </a:pPr>
            <a:fld id="{BAB6C782-68D7-437A-97F4-927B04D5399D}" type="slidenum">
              <a:rPr lang="pl-PL" altLang="pl-PL" sz="1200">
                <a:latin typeface="Calibri" pitchFamily="34" charset="0"/>
              </a:rPr>
              <a:pPr algn="r" defTabSz="449982">
                <a:buSzPct val="100000"/>
              </a:pPr>
              <a:t>68</a:t>
            </a:fld>
            <a:endParaRPr lang="pl-PL" altLang="pl-PL" sz="1200">
              <a:latin typeface="Calibri" pitchFamily="34" charset="0"/>
            </a:endParaRPr>
          </a:p>
        </p:txBody>
      </p:sp>
      <p:sp>
        <p:nvSpPr>
          <p:cNvPr id="1126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41363"/>
            <a:ext cx="4945063" cy="3708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0722" y="4696740"/>
            <a:ext cx="5450529" cy="445162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451"/>
              </a:spcBef>
              <a:tabLst>
                <a:tab pos="0" algn="l"/>
                <a:tab pos="448392" algn="l"/>
                <a:tab pos="898374" algn="l"/>
                <a:tab pos="1348355" algn="l"/>
                <a:tab pos="1798336" algn="l"/>
                <a:tab pos="2248316" algn="l"/>
                <a:tab pos="2698298" algn="l"/>
                <a:tab pos="3148279" algn="l"/>
                <a:tab pos="3598261" algn="l"/>
                <a:tab pos="4048242" algn="l"/>
                <a:tab pos="4498224" algn="l"/>
                <a:tab pos="4948205" algn="l"/>
                <a:tab pos="5398187" algn="l"/>
                <a:tab pos="5848168" algn="l"/>
                <a:tab pos="6298150" algn="l"/>
                <a:tab pos="6748131" algn="l"/>
                <a:tab pos="7198113" algn="l"/>
                <a:tab pos="7648094" algn="l"/>
                <a:tab pos="8098076" algn="l"/>
                <a:tab pos="8548056" algn="l"/>
                <a:tab pos="8998038" algn="l"/>
              </a:tabLst>
            </a:pPr>
            <a:endParaRPr lang="pl-PL" altLang="pl-PL">
              <a:latin typeface="Calibri" pitchFamily="34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19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B78F76F-07AA-44FF-9725-618E61DAC957}" type="slidenum">
              <a:rPr lang="pl-PL" altLang="pl-PL">
                <a:solidFill>
                  <a:prstClr val="white"/>
                </a:solidFill>
              </a:rPr>
              <a:pPr/>
              <a:t>69</a:t>
            </a:fld>
            <a:endParaRPr lang="pl-PL" altLang="pl-PL">
              <a:solidFill>
                <a:prstClr val="white"/>
              </a:solidFill>
            </a:endParaRPr>
          </a:p>
        </p:txBody>
      </p:sp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3856882" y="9391899"/>
            <a:ext cx="2951906" cy="494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144" tIns="46875" rIns="90144" bIns="46875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r" defTabSz="449982">
              <a:buSzPct val="100000"/>
            </a:pPr>
            <a:fld id="{3E349FB4-4BB9-41D3-A8F0-A0905CA48DCF}" type="slidenum">
              <a:rPr lang="pl-PL" altLang="pl-PL" sz="1200">
                <a:latin typeface="Calibri" pitchFamily="34" charset="0"/>
              </a:rPr>
              <a:pPr algn="r" defTabSz="449982">
                <a:buSzPct val="100000"/>
              </a:pPr>
              <a:t>69</a:t>
            </a:fld>
            <a:endParaRPr lang="pl-PL" altLang="pl-PL" sz="1200">
              <a:latin typeface="Calibri" pitchFamily="34" charset="0"/>
            </a:endParaRPr>
          </a:p>
        </p:txBody>
      </p:sp>
      <p:sp>
        <p:nvSpPr>
          <p:cNvPr id="12290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41363"/>
            <a:ext cx="4945063" cy="3708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0722" y="4696740"/>
            <a:ext cx="5450529" cy="445162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1"/>
              </a:spcBef>
              <a:tabLst>
                <a:tab pos="0" algn="l"/>
                <a:tab pos="448392" algn="l"/>
                <a:tab pos="898374" algn="l"/>
                <a:tab pos="1348355" algn="l"/>
                <a:tab pos="1798336" algn="l"/>
                <a:tab pos="2248316" algn="l"/>
                <a:tab pos="2698298" algn="l"/>
                <a:tab pos="3148279" algn="l"/>
                <a:tab pos="3598261" algn="l"/>
                <a:tab pos="4048242" algn="l"/>
                <a:tab pos="4498224" algn="l"/>
                <a:tab pos="4948205" algn="l"/>
                <a:tab pos="5398187" algn="l"/>
                <a:tab pos="5848168" algn="l"/>
                <a:tab pos="6298150" algn="l"/>
                <a:tab pos="6748131" algn="l"/>
                <a:tab pos="7198113" algn="l"/>
                <a:tab pos="7648094" algn="l"/>
                <a:tab pos="8098076" algn="l"/>
                <a:tab pos="8548056" algn="l"/>
                <a:tab pos="8998038" algn="l"/>
              </a:tabLst>
            </a:pPr>
            <a:endParaRPr lang="pl-PL" altLang="pl-PL">
              <a:latin typeface="Calibri" pitchFamily="34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21730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19C4E-22D1-4246-A85A-942C487A38BD}" type="datetime1">
              <a:rPr lang="pl-PL" smtClean="0"/>
              <a:t>2019-02-01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4A95C-D839-4856-BAB8-6F18835BDA2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AC0C3-E145-4639-889B-DBCA824FC4C6}" type="datetime1">
              <a:rPr lang="pl-PL" smtClean="0"/>
              <a:t>2019-02-01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8EB90-8238-496D-8A5F-CEFA21E7A86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9E6A6-5335-4F74-AB7A-1FFB0201CB2F}" type="datetime1">
              <a:rPr lang="pl-PL" smtClean="0"/>
              <a:t>2019-02-01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B53AF-1D5A-4FF5-B0FD-3DBD99EF72A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932481-35F4-4286-B482-70008ABCA365}" type="datetime1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2019-02-01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6693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C871EE-B872-4332-B4F5-5EB92C51B8F3}" type="datetime1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2019-02-01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011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DF8B3B-D8CC-4277-95EB-EC7706E6F9C1}" type="datetime1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2019-02-01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386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01DD61-1347-462B-813B-17A41EC3CD94}" type="datetime1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2019-02-01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266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C3B4D2-D522-49F3-A9F5-F82F2F1B87CC}" type="datetime1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2019-02-01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945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E67666-9759-4A22-B400-B9DE3F112FEB}" type="datetime1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2019-02-01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5494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2F1430-610F-45F7-A00A-43A59219198E}" type="datetime1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2019-02-01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4183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943D9-F1DA-4E4A-8D08-3D5B76E658C9}" type="datetime1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2019-02-01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44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9B091-A071-4AC2-AF1C-83506F5D8A50}" type="datetime1">
              <a:rPr lang="pl-PL" smtClean="0"/>
              <a:t>2019-02-01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894BE-C431-42AB-A44D-EED3CE9A2E1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EC74FB-EAD6-48A0-8A80-86F2B7F2C7C0}" type="datetime1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2019-02-01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5571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A63FAF-B858-4B70-B0FA-0B5389FE9024}" type="datetime1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2019-02-01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79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5FAC34-0BEA-4BC8-A6D0-D65DEE433166}" type="datetime1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2019-02-01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363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D0F36-46F5-4CD0-AAED-CD56C590A538}" type="datetime1">
              <a:rPr lang="pl-PL" smtClean="0"/>
              <a:t>2019-02-01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A7167-C657-4E03-9AF5-8A84324F536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C73C4-94AF-482D-9C97-B02D290A808F}" type="datetime1">
              <a:rPr lang="pl-PL" smtClean="0"/>
              <a:t>2019-02-01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5A18E-8228-49A3-8BEC-AF862B7F2ED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50340-D8C5-46FE-8EA5-B8FA5FF58924}" type="datetime1">
              <a:rPr lang="pl-PL" smtClean="0"/>
              <a:t>2019-02-01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0CABA-1744-4270-A5DD-F5DA778861D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C4E21-29CB-48F1-8553-7589F67E50C4}" type="datetime1">
              <a:rPr lang="pl-PL" smtClean="0"/>
              <a:t>2019-02-01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55914-6803-4FC3-864F-34337E812A1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22FAF-CC82-4578-8613-AE8A09696AC7}" type="datetime1">
              <a:rPr lang="pl-PL" smtClean="0"/>
              <a:t>2019-02-01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5C101-5576-4544-93D3-9AEA524DCA7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50F50-EDC2-4932-9264-901D4C46D08E}" type="datetime1">
              <a:rPr lang="pl-PL" smtClean="0"/>
              <a:t>2019-02-01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8F443-47EE-4488-99CC-6AD844CAB9B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4DF01-98C7-46D9-B007-0813075B3AC1}" type="datetime1">
              <a:rPr lang="pl-PL" smtClean="0"/>
              <a:t>2019-02-01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FA078-BAD0-4F65-8DEF-E50D652A103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</a:p>
        </p:txBody>
      </p:sp>
      <p:sp>
        <p:nvSpPr>
          <p:cNvPr id="4099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97D7FE0-01F1-4B98-B908-65FF2CB8F425}" type="datetime1">
              <a:rPr lang="pl-PL" smtClean="0"/>
              <a:t>2019-02-01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8ACEFE3-198B-4564-A560-707B4AFCBAB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8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D6674-5E89-4873-BCD7-5241214AAAB9}" type="datetime1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2019-02-01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6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11" Type="http://schemas.openxmlformats.org/officeDocument/2006/relationships/image" Target="../media/image85.jpeg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129.jpeg"/><Relationship Id="rId7" Type="http://schemas.openxmlformats.org/officeDocument/2006/relationships/image" Target="../media/image133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Relationship Id="rId9" Type="http://schemas.openxmlformats.org/officeDocument/2006/relationships/image" Target="../media/image135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8.jpeg"/><Relationship Id="rId4" Type="http://schemas.openxmlformats.org/officeDocument/2006/relationships/image" Target="../media/image147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7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0.jpe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7" Type="http://schemas.openxmlformats.org/officeDocument/2006/relationships/image" Target="../media/image172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jpeg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7.jpe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0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3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7.jpeg"/><Relationship Id="rId4" Type="http://schemas.openxmlformats.org/officeDocument/2006/relationships/image" Target="../media/image22.jpeg"/><Relationship Id="rId9" Type="http://schemas.openxmlformats.org/officeDocument/2006/relationships/hyperlink" Target="http://www.sztukawyboru.pl/dokumenty/zalaczniki/136/136-232478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pl/imgres?imgurl=http://www.radiopik.pl/public/info/2018/2018-12-30_154620678210.jpg&amp;imgrefurl=http://www.radiopik.pl/2,75188,sepolno-krajenskie-zyska-dodatkowe-oswietlenie-n&amp;docid=2J2uzu3JPUun0M&amp;tbnid=RoOdBdn0XXZeBM:&amp;vet=10ahUKEwjNpfOAn-DfAhXjwosKHapZDwIQMwg_KAIwAg..i&amp;w=959&amp;h=538&amp;bih=781&amp;biw=1920&amp;q=specjalnych%20lamp,%20o%C5%9Bwietlaj%C4%85cych%20strefy%20w%20kt%C3%B3rych%20przez%20jezdni%C4%99%20przechodz%C4%85%20piesi&amp;ved=0ahUKEwjNpfOAn-DfAhXjwosKHapZDwIQMwg_KAIwAg&amp;iact=mrc&amp;uact=8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pl/url?sa=i&amp;rct=j&amp;q=&amp;esrc=s&amp;source=images&amp;cd=&amp;ved=2ahUKEwi4r6WspeDfAhXIb1AKHXZJAPIQjRx6BAgBEAU&amp;url=https://sp2wabrzezno.edupage.org/news/?zac%3D80&amp;psig=AOvVaw2JTxJYeQtD9R-Ndzkn3Wud&amp;ust=1547109163306004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3.pn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55.png"/><Relationship Id="rId4" Type="http://schemas.openxmlformats.org/officeDocument/2006/relationships/chart" Target="../charts/chart29.xml"/><Relationship Id="rId9" Type="http://schemas.openxmlformats.org/officeDocument/2006/relationships/oleObject" Target="../embeddings/oleObject6.bin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8.png"/><Relationship Id="rId5" Type="http://schemas.openxmlformats.org/officeDocument/2006/relationships/oleObject" Target="../embeddings/oleObject9.bin"/><Relationship Id="rId4" Type="http://schemas.openxmlformats.org/officeDocument/2006/relationships/image" Target="../media/image57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1.png"/><Relationship Id="rId5" Type="http://schemas.openxmlformats.org/officeDocument/2006/relationships/oleObject" Target="../embeddings/oleObject11.bin"/><Relationship Id="rId4" Type="http://schemas.openxmlformats.org/officeDocument/2006/relationships/image" Target="../media/image60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6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5.png"/><Relationship Id="rId5" Type="http://schemas.openxmlformats.org/officeDocument/2006/relationships/oleObject" Target="../embeddings/oleObject14.bin"/><Relationship Id="rId4" Type="http://schemas.openxmlformats.org/officeDocument/2006/relationships/image" Target="../media/image6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7.png"/><Relationship Id="rId5" Type="http://schemas.openxmlformats.org/officeDocument/2006/relationships/oleObject" Target="../embeddings/oleObject16.bin"/><Relationship Id="rId4" Type="http://schemas.openxmlformats.org/officeDocument/2006/relationships/image" Target="../media/image66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68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69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15579" y="1344833"/>
            <a:ext cx="9144000" cy="2232025"/>
          </a:xfrm>
        </p:spPr>
        <p:txBody>
          <a:bodyPr>
            <a:normAutofit fontScale="90000"/>
          </a:bodyPr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3600" b="1" dirty="0" smtClean="0">
                <a:solidFill>
                  <a:schemeClr val="tx2"/>
                </a:solidFill>
              </a:rPr>
              <a:t>Stan bezpieczeństwa publicznego na terenie województwa kujawsko-pomorskiego</a:t>
            </a:r>
            <a:br>
              <a:rPr lang="pl-PL" sz="3600" b="1" dirty="0" smtClean="0">
                <a:solidFill>
                  <a:schemeClr val="tx2"/>
                </a:solidFill>
              </a:rPr>
            </a:br>
            <a:r>
              <a:rPr lang="pl-PL" sz="3600" b="1" dirty="0" smtClean="0">
                <a:solidFill>
                  <a:schemeClr val="tx2"/>
                </a:solidFill>
              </a:rPr>
              <a:t>w 2018 roku</a:t>
            </a:r>
            <a:r>
              <a:rPr lang="en-GB" sz="3600" dirty="0" smtClean="0"/>
              <a:t/>
            </a:r>
            <a:br>
              <a:rPr lang="en-GB" sz="3600" dirty="0" smtClean="0"/>
            </a:br>
            <a:endParaRPr lang="en-GB" sz="3600" dirty="0" smtClean="0"/>
          </a:p>
        </p:txBody>
      </p:sp>
      <p:sp>
        <p:nvSpPr>
          <p:cNvPr id="9" name="pole tekstowe 8"/>
          <p:cNvSpPr txBox="1"/>
          <p:nvPr/>
        </p:nvSpPr>
        <p:spPr>
          <a:xfrm>
            <a:off x="2827774" y="5976550"/>
            <a:ext cx="626469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400" b="1" i="1" dirty="0" smtClean="0">
                <a:solidFill>
                  <a:schemeClr val="tx2"/>
                </a:solidFill>
                <a:latin typeface="+mj-lt"/>
                <a:cs typeface="+mn-cs"/>
              </a:rPr>
              <a:t>Komendant Wojewódzki </a:t>
            </a:r>
            <a:r>
              <a:rPr lang="pl-PL" sz="2400" b="1" i="1" dirty="0">
                <a:solidFill>
                  <a:schemeClr val="tx2"/>
                </a:solidFill>
                <a:latin typeface="+mj-lt"/>
                <a:cs typeface="+mn-cs"/>
              </a:rPr>
              <a:t>Policji w Bydgoszczy</a:t>
            </a:r>
          </a:p>
          <a:p>
            <a:pPr>
              <a:defRPr/>
            </a:pPr>
            <a:r>
              <a:rPr lang="pl-PL" sz="2400" b="1" i="1" dirty="0">
                <a:solidFill>
                  <a:schemeClr val="tx2"/>
                </a:solidFill>
                <a:latin typeface="+mj-lt"/>
                <a:cs typeface="+mn-cs"/>
              </a:rPr>
              <a:t>			</a:t>
            </a:r>
            <a:r>
              <a:rPr lang="pl-PL" sz="2400" b="1" i="1" dirty="0" smtClean="0">
                <a:solidFill>
                  <a:schemeClr val="tx2"/>
                </a:solidFill>
                <a:latin typeface="+mj-lt"/>
                <a:cs typeface="+mn-cs"/>
              </a:rPr>
              <a:t>    insp</a:t>
            </a:r>
            <a:r>
              <a:rPr lang="pl-PL" sz="2400" b="1" i="1" dirty="0">
                <a:solidFill>
                  <a:schemeClr val="tx2"/>
                </a:solidFill>
                <a:latin typeface="+mj-lt"/>
                <a:cs typeface="+mn-cs"/>
              </a:rPr>
              <a:t>. </a:t>
            </a:r>
            <a:r>
              <a:rPr lang="pl-PL" sz="2400" b="1" i="1" dirty="0" smtClean="0">
                <a:solidFill>
                  <a:schemeClr val="tx2"/>
                </a:solidFill>
                <a:latin typeface="+mj-lt"/>
              </a:rPr>
              <a:t>Paweł Spychała</a:t>
            </a:r>
            <a:endParaRPr lang="pl-PL" sz="2400" b="1" i="1" dirty="0">
              <a:solidFill>
                <a:schemeClr val="tx2"/>
              </a:solidFill>
              <a:latin typeface="+mj-lt"/>
              <a:cs typeface="+mn-cs"/>
            </a:endParaRPr>
          </a:p>
          <a:p>
            <a:pPr>
              <a:defRPr/>
            </a:pPr>
            <a:endParaRPr lang="pl-PL" sz="2000" b="1" i="1" dirty="0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9872" y="3349041"/>
            <a:ext cx="5184576" cy="2059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84023"/>
            <a:ext cx="1977511" cy="1989431"/>
          </a:xfrm>
          <a:prstGeom prst="rect">
            <a:avLst/>
          </a:prstGeom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09201" y="6449755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pl-PL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14" name="pole tekstowe 7"/>
          <p:cNvSpPr txBox="1">
            <a:spLocks noChangeArrowheads="1"/>
          </p:cNvSpPr>
          <p:nvPr/>
        </p:nvSpPr>
        <p:spPr bwMode="auto">
          <a:xfrm>
            <a:off x="426346" y="1231012"/>
            <a:ext cx="7745612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 altLang="pl-PL" sz="2400" b="1" dirty="0">
                <a:solidFill>
                  <a:srgbClr val="1F497D"/>
                </a:solidFill>
              </a:rPr>
              <a:t>W </a:t>
            </a:r>
            <a:r>
              <a:rPr lang="pl-PL" altLang="pl-PL" sz="2400" b="1" dirty="0" smtClean="0">
                <a:solidFill>
                  <a:srgbClr val="1F497D"/>
                </a:solidFill>
              </a:rPr>
              <a:t>2018 ROKU </a:t>
            </a:r>
            <a:r>
              <a:rPr lang="pl-PL" altLang="pl-PL" sz="2400" b="1" dirty="0">
                <a:solidFill>
                  <a:srgbClr val="1F497D"/>
                </a:solidFill>
              </a:rPr>
              <a:t>W WOJEWÓDZTWIE KUJAWSKO-POMORSKIM PRZYJĘTO DO SŁUŻBY </a:t>
            </a:r>
            <a:r>
              <a:rPr lang="pl-PL" altLang="pl-PL" sz="2400" b="1" dirty="0" smtClean="0">
                <a:solidFill>
                  <a:srgbClr val="1F497D"/>
                </a:solidFill>
              </a:rPr>
              <a:t>237 POLICJANTÓW (w tym 36 kobiet)</a:t>
            </a:r>
            <a:r>
              <a:rPr lang="pl-PL" altLang="pl-PL" sz="2800" b="1" dirty="0" smtClean="0">
                <a:solidFill>
                  <a:srgbClr val="1F497D"/>
                </a:solidFill>
              </a:rPr>
              <a:t>.</a:t>
            </a:r>
            <a:endParaRPr lang="pl-PL" altLang="pl-PL" sz="2800" dirty="0">
              <a:solidFill>
                <a:srgbClr val="1F497D"/>
              </a:solidFill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-324544" y="3068960"/>
            <a:ext cx="57664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1600" b="1" dirty="0" smtClean="0">
                <a:solidFill>
                  <a:srgbClr val="1F497D"/>
                </a:solidFill>
                <a:cs typeface="Times New Roman" pitchFamily="18" charset="0"/>
              </a:rPr>
              <a:t>Do KWP w Bydgoszczy przyjęto 2 policjantów</a:t>
            </a:r>
          </a:p>
          <a:p>
            <a:pPr marL="342900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1600" b="1" dirty="0" smtClean="0">
                <a:solidFill>
                  <a:srgbClr val="1F497D"/>
                </a:solidFill>
                <a:cs typeface="Times New Roman" pitchFamily="18" charset="0"/>
              </a:rPr>
              <a:t>Do </a:t>
            </a:r>
            <a:r>
              <a:rPr lang="pl-PL" sz="1600" b="1" dirty="0">
                <a:solidFill>
                  <a:srgbClr val="1F497D"/>
                </a:solidFill>
                <a:cs typeface="Times New Roman" pitchFamily="18" charset="0"/>
              </a:rPr>
              <a:t>OPP w Bydgoszczy przyjęto </a:t>
            </a:r>
            <a:r>
              <a:rPr lang="pl-PL" sz="1600" b="1" dirty="0" smtClean="0">
                <a:solidFill>
                  <a:srgbClr val="1F497D"/>
                </a:solidFill>
                <a:cs typeface="Times New Roman" pitchFamily="18" charset="0"/>
              </a:rPr>
              <a:t>32  </a:t>
            </a:r>
            <a:r>
              <a:rPr lang="pl-PL" sz="1600" b="1" dirty="0">
                <a:solidFill>
                  <a:srgbClr val="1F497D"/>
                </a:solidFill>
                <a:cs typeface="Times New Roman" pitchFamily="18" charset="0"/>
              </a:rPr>
              <a:t>policjantów</a:t>
            </a:r>
          </a:p>
          <a:p>
            <a:pPr marL="342900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1600" b="1" dirty="0">
                <a:solidFill>
                  <a:srgbClr val="1F497D"/>
                </a:solidFill>
                <a:cs typeface="Times New Roman" pitchFamily="18" charset="0"/>
              </a:rPr>
              <a:t>Do KMP/KPP przyjęto </a:t>
            </a:r>
            <a:r>
              <a:rPr lang="pl-PL" sz="1600" b="1" dirty="0" smtClean="0">
                <a:solidFill>
                  <a:srgbClr val="1F497D"/>
                </a:solidFill>
                <a:cs typeface="Times New Roman" pitchFamily="18" charset="0"/>
              </a:rPr>
              <a:t>203 policjantów</a:t>
            </a:r>
          </a:p>
          <a:p>
            <a:pPr marL="342900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endParaRPr lang="pl-PL" sz="1600" b="1" dirty="0">
              <a:solidFill>
                <a:srgbClr val="1F497D"/>
              </a:solidFill>
              <a:cs typeface="Times New Roman" pitchFamily="18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2716730"/>
            <a:ext cx="4157663" cy="29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86" y="4149080"/>
            <a:ext cx="3955998" cy="2522583"/>
          </a:xfrm>
          <a:prstGeom prst="rect">
            <a:avLst/>
          </a:prstGeom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438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4"/>
          <p:cNvSpPr>
            <a:spLocks noChangeArrowheads="1"/>
          </p:cNvSpPr>
          <p:nvPr/>
        </p:nvSpPr>
        <p:spPr bwMode="auto">
          <a:xfrm>
            <a:off x="251520" y="2265363"/>
            <a:ext cx="8568952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3000" b="1" dirty="0"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3000" b="1" dirty="0">
                <a:cs typeface="Arial" panose="020B0604020202020204" pitchFamily="34" charset="0"/>
              </a:rPr>
              <a:t>ZADANIA </a:t>
            </a:r>
            <a:r>
              <a:rPr lang="pl-PL" altLang="pl-PL" sz="3000" b="1" dirty="0" smtClean="0">
                <a:cs typeface="Arial" panose="020B0604020202020204" pitchFamily="34" charset="0"/>
              </a:rPr>
              <a:t>INWESTYCYJNE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3000" b="1" dirty="0" smtClean="0">
                <a:cs typeface="Arial" panose="020B0604020202020204" pitchFamily="34" charset="0"/>
              </a:rPr>
              <a:t>ZAKOŃCZONE W ROKU 2018</a:t>
            </a:r>
            <a:endParaRPr lang="pl-PL" altLang="pl-PL" sz="3000" b="1" dirty="0">
              <a:cs typeface="Arial" panose="020B0604020202020204" pitchFamily="34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>
                <a:solidFill>
                  <a:schemeClr val="bg1"/>
                </a:solidFill>
              </a:rPr>
              <a:t>www.kujawsko-pomorska.policja.gov.pl</a:t>
            </a:r>
            <a:endParaRPr lang="pl-PL" sz="1000" dirty="0">
              <a:solidFill>
                <a:schemeClr val="bg1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15C101-5576-4544-93D3-9AEA524DCA79}" type="slidenum">
              <a:rPr lang="pl-PL" smtClean="0"/>
              <a:pPr>
                <a:defRPr/>
              </a:pPr>
              <a:t>100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364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-900608" y="1051396"/>
            <a:ext cx="75247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400" b="1" dirty="0">
                <a:latin typeface="Arial"/>
                <a:cs typeface="Times New Roman" panose="02020603050405020304" pitchFamily="18" charset="0"/>
              </a:rPr>
              <a:t>Komisariat Policji w </a:t>
            </a:r>
            <a:r>
              <a:rPr lang="pl-PL" altLang="pl-PL" sz="2400" b="1" dirty="0" smtClean="0">
                <a:latin typeface="Arial"/>
                <a:cs typeface="Times New Roman" panose="02020603050405020304" pitchFamily="18" charset="0"/>
              </a:rPr>
              <a:t>Dobrzejewicach</a:t>
            </a:r>
          </a:p>
        </p:txBody>
      </p:sp>
      <p:sp>
        <p:nvSpPr>
          <p:cNvPr id="6" name="Prostokąt 5"/>
          <p:cNvSpPr/>
          <p:nvPr/>
        </p:nvSpPr>
        <p:spPr>
          <a:xfrm>
            <a:off x="107504" y="4868862"/>
            <a:ext cx="8976345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pl-PL" altLang="pl-PL" sz="1200" b="1" u="sng" dirty="0">
                <a:latin typeface="Arial"/>
                <a:cs typeface="Times New Roman" panose="02020603050405020304" pitchFamily="18" charset="0"/>
              </a:rPr>
              <a:t>KP Dobrzejewice – budowa nowej siedziby z zapleczem </a:t>
            </a:r>
            <a:r>
              <a:rPr lang="pl-PL" altLang="pl-PL" sz="1200" b="1" u="sng" dirty="0" smtClean="0">
                <a:latin typeface="Arial"/>
                <a:cs typeface="Times New Roman" panose="02020603050405020304" pitchFamily="18" charset="0"/>
              </a:rPr>
              <a:t>kynologicznym</a:t>
            </a:r>
            <a:endParaRPr lang="pl-PL" altLang="pl-PL" sz="1200" b="1" u="sng" dirty="0">
              <a:latin typeface="Arial"/>
              <a:cs typeface="Times New Roman" panose="02020603050405020304" pitchFamily="18" charset="0"/>
            </a:endParaRPr>
          </a:p>
          <a:p>
            <a:pPr marL="228600" lvl="0" indent="-228600"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>
                <a:latin typeface="Arial" panose="020B0604020202020204" pitchFamily="34" charset="0"/>
                <a:cs typeface="Arial" panose="020B0604020202020204" pitchFamily="34" charset="0"/>
              </a:rPr>
              <a:t>Wartość zadania </a:t>
            </a:r>
            <a:r>
              <a:rPr lang="pl-PL" alt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11 124,2 </a:t>
            </a:r>
            <a:r>
              <a:rPr lang="pl-PL" altLang="pl-PL" sz="1200" dirty="0">
                <a:latin typeface="Arial" panose="020B0604020202020204" pitchFamily="34" charset="0"/>
                <a:cs typeface="Arial" panose="020B0604020202020204" pitchFamily="34" charset="0"/>
              </a:rPr>
              <a:t>tys. zł, w tym: roboty </a:t>
            </a:r>
            <a:r>
              <a:rPr lang="pl-PL" alt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bud.: 10 291 </a:t>
            </a:r>
            <a:r>
              <a:rPr lang="pl-PL" altLang="pl-PL" sz="1200" dirty="0">
                <a:latin typeface="Arial" panose="020B0604020202020204" pitchFamily="34" charset="0"/>
                <a:cs typeface="Arial" panose="020B0604020202020204" pitchFamily="34" charset="0"/>
              </a:rPr>
              <a:t>tys. zł, </a:t>
            </a:r>
            <a:r>
              <a:rPr lang="pl-PL" alt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wyposażenie: 760,5 </a:t>
            </a:r>
            <a:r>
              <a:rPr lang="pl-PL" altLang="pl-PL" sz="1200" dirty="0">
                <a:latin typeface="Arial" panose="020B0604020202020204" pitchFamily="34" charset="0"/>
                <a:cs typeface="Arial" panose="020B0604020202020204" pitchFamily="34" charset="0"/>
              </a:rPr>
              <a:t>tys. </a:t>
            </a:r>
            <a:r>
              <a:rPr lang="pl-PL" alt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zł, dokumentacja: 72,7 tys. zł</a:t>
            </a:r>
            <a:r>
              <a:rPr lang="pl-PL" altLang="pl-PL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228600" lvl="0" indent="-228600"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>
                <a:latin typeface="Arial" panose="020B0604020202020204" pitchFamily="34" charset="0"/>
                <a:cs typeface="Arial" panose="020B0604020202020204" pitchFamily="34" charset="0"/>
              </a:rPr>
              <a:t>Zadanie dofinansowane </a:t>
            </a:r>
            <a:r>
              <a:rPr lang="pl-PL" alt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ze środków samorządowych </a:t>
            </a:r>
            <a:r>
              <a:rPr lang="pl-PL" altLang="pl-PL" sz="1200" dirty="0">
                <a:latin typeface="Arial" panose="020B0604020202020204" pitchFamily="34" charset="0"/>
                <a:cs typeface="Arial" panose="020B0604020202020204" pitchFamily="34" charset="0"/>
              </a:rPr>
              <a:t>w kwocie </a:t>
            </a:r>
            <a:r>
              <a:rPr lang="pl-PL" alt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66,7 </a:t>
            </a:r>
            <a:r>
              <a:rPr lang="pl-PL" altLang="pl-PL" sz="1200" dirty="0">
                <a:latin typeface="Arial" panose="020B0604020202020204" pitchFamily="34" charset="0"/>
                <a:cs typeface="Arial" panose="020B0604020202020204" pitchFamily="34" charset="0"/>
              </a:rPr>
              <a:t>tys. zł</a:t>
            </a:r>
            <a:r>
              <a:rPr lang="pl-PL" alt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28600" lvl="0" indent="-228600"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Zadanie </a:t>
            </a:r>
            <a:r>
              <a:rPr lang="pl-PL" altLang="pl-PL" sz="1200" dirty="0">
                <a:latin typeface="Arial" panose="020B0604020202020204" pitchFamily="34" charset="0"/>
                <a:cs typeface="Arial" panose="020B0604020202020204" pitchFamily="34" charset="0"/>
              </a:rPr>
              <a:t>w latach 2017-2018 finansowane z Programu Modernizacji Policji </a:t>
            </a:r>
            <a:r>
              <a:rPr lang="pl-PL" alt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(…) </a:t>
            </a:r>
            <a:r>
              <a:rPr lang="pl-PL" altLang="pl-PL" sz="1200" dirty="0">
                <a:latin typeface="Arial" panose="020B0604020202020204" pitchFamily="34" charset="0"/>
                <a:cs typeface="Arial" panose="020B0604020202020204" pitchFamily="34" charset="0"/>
              </a:rPr>
              <a:t>w kwocie 6 </a:t>
            </a:r>
            <a:r>
              <a:rPr lang="pl-PL" alt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942,3 </a:t>
            </a:r>
            <a:r>
              <a:rPr lang="pl-PL" altLang="pl-PL" sz="1200" dirty="0">
                <a:latin typeface="Arial" panose="020B0604020202020204" pitchFamily="34" charset="0"/>
                <a:cs typeface="Arial" panose="020B0604020202020204" pitchFamily="34" charset="0"/>
              </a:rPr>
              <a:t>zł.</a:t>
            </a:r>
          </a:p>
          <a:p>
            <a:pPr marL="228600" lvl="0" indent="-228600"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>
                <a:latin typeface="Arial" panose="020B0604020202020204" pitchFamily="34" charset="0"/>
                <a:cs typeface="Arial" panose="020B0604020202020204" pitchFamily="34" charset="0"/>
              </a:rPr>
              <a:t>Stan etatowy: </a:t>
            </a:r>
            <a:r>
              <a:rPr lang="pl-PL" alt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77</a:t>
            </a:r>
            <a:endParaRPr lang="pl-PL" altLang="pl-PL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0400" lvl="0" indent="-230400" eaLnBrk="0" hangingPunct="0">
              <a:buFontTx/>
              <a:buAutoNum type="arabicPeriod"/>
            </a:pPr>
            <a:r>
              <a:rPr lang="pl-PL" altLang="pl-PL" sz="1200" dirty="0">
                <a:latin typeface="Arial" panose="020B0604020202020204" pitchFamily="34" charset="0"/>
                <a:cs typeface="Arial" panose="020B0604020202020204" pitchFamily="34" charset="0"/>
              </a:rPr>
              <a:t>Stan prawny nieruchomości: trwały zarząd</a:t>
            </a:r>
          </a:p>
          <a:p>
            <a:pPr marL="230400" lvl="0" indent="-230400">
              <a:buFontTx/>
              <a:buAutoNum type="arabicPeriod"/>
            </a:pPr>
            <a:r>
              <a:rPr lang="pl-PL" alt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16 lipca 2018 r. </a:t>
            </a:r>
            <a:r>
              <a:rPr lang="pl-PL" altLang="pl-PL" sz="1200" dirty="0">
                <a:latin typeface="Arial" panose="020B0604020202020204" pitchFamily="34" charset="0"/>
                <a:cs typeface="Arial" panose="020B0604020202020204" pitchFamily="34" charset="0"/>
              </a:rPr>
              <a:t>udzielono inwestorowi – pozwolenia na użytkowanie inwestycji</a:t>
            </a:r>
          </a:p>
          <a:p>
            <a:pPr marL="230400" lvl="0" indent="-230400">
              <a:buFontTx/>
              <a:buAutoNum type="arabicPeriod"/>
            </a:pPr>
            <a:r>
              <a:rPr lang="pl-PL" altLang="pl-PL" sz="1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Uroczyste otwarcie komisariatu  odbyło się w dniu </a:t>
            </a:r>
            <a:r>
              <a:rPr lang="pl-PL" altLang="pl-PL" sz="1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26.07.2018 </a:t>
            </a:r>
            <a:r>
              <a:rPr lang="pl-PL" altLang="pl-PL" sz="1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</a:t>
            </a:r>
          </a:p>
        </p:txBody>
      </p:sp>
      <p:pic>
        <p:nvPicPr>
          <p:cNvPr id="7" name="Picture 2" descr="C:\Users\675781\Documents\4) GALERIA ZDJĘĆ SŁUŻBOWYCH\Dobrzejewice 2018.07.09 dla Komendanta\IMG_07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85044"/>
            <a:ext cx="2322000" cy="15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675781\Documents\4) GALERIA ZDJĘĆ SŁUŻBOWYCH\Dobrzejewice 2018.07.09 dla Komendanta\IMG_07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2322000" cy="15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675781\Documents\4) GALERIA ZDJĘĆ SŁUŻBOWYCH\Dobrzejewice 2018.07.09 dla Komendanta\DSC_05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628800"/>
            <a:ext cx="2322000" cy="15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675781\Documents\4) GALERIA ZDJĘĆ SŁUŻBOWYCH\Dobrzejewice 2018.07.09 dla Komendanta\IMG_07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743" y="1648375"/>
            <a:ext cx="2322000" cy="15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675781\Documents\4) GALERIA ZDJĘĆ SŁUŻBOWYCH\Dobrzejewice 2018.07.09 dla Komendanta\IMG_076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743" y="3285044"/>
            <a:ext cx="2322000" cy="15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675781\Documents\4) GALERIA ZDJĘĆ SŁUŻBOWYCH\Dobrzejewice 2018.07.09 dla Komendanta\DSC_059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285044"/>
            <a:ext cx="2322000" cy="15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>
                <a:solidFill>
                  <a:schemeClr val="bg1"/>
                </a:solidFill>
              </a:rPr>
              <a:t>www.kujawsko-pomorska.policja.gov.pl</a:t>
            </a:r>
            <a:endParaRPr lang="pl-PL" sz="1000" dirty="0">
              <a:solidFill>
                <a:schemeClr val="bg1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15C101-5576-4544-93D3-9AEA524DCA79}" type="slidenum">
              <a:rPr lang="pl-PL" smtClean="0"/>
              <a:pPr>
                <a:defRPr/>
              </a:pPr>
              <a:t>101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509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-900608" y="1051396"/>
            <a:ext cx="75247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400" b="1" dirty="0">
                <a:latin typeface="Arial"/>
                <a:cs typeface="Times New Roman" panose="02020603050405020304" pitchFamily="18" charset="0"/>
              </a:rPr>
              <a:t>Komisariat Policji w </a:t>
            </a:r>
            <a:r>
              <a:rPr lang="pl-PL" altLang="pl-PL" sz="2400" b="1" dirty="0" smtClean="0">
                <a:latin typeface="Arial"/>
                <a:cs typeface="Times New Roman" panose="02020603050405020304" pitchFamily="18" charset="0"/>
              </a:rPr>
              <a:t>Dobrzejewicach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>
                <a:solidFill>
                  <a:schemeClr val="bg1"/>
                </a:solidFill>
              </a:rPr>
              <a:t>www.kujawsko-pomorska.policja.gov.pl</a:t>
            </a:r>
            <a:endParaRPr lang="pl-PL" sz="1000" dirty="0">
              <a:solidFill>
                <a:schemeClr val="bg1"/>
              </a:solidFill>
            </a:endParaRPr>
          </a:p>
        </p:txBody>
      </p:sp>
      <p:pic>
        <p:nvPicPr>
          <p:cNvPr id="14" name="Picture 2" descr="C:\Users\675781\Documents\4) GALERIA ZDJĘĆ SŁUŻBOWYCH\Dobrzejewice 2018.07.26 do prezentacji\IMG_07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21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675781\Documents\4) GALERIA ZDJĘĆ SŁUŻBOWYCH\Dobrzejewice 2018.07.26 do prezentacji\IMG_08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628800"/>
            <a:ext cx="21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675781\Documents\4) GALERIA ZDJĘĆ SŁUŻBOWYCH\Dobrzejewice 2018.07.26 do prezentacji\IMG_08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628800"/>
            <a:ext cx="21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675781\Documents\4) GALERIA ZDJĘĆ SŁUŻBOWYCH\Dobrzejewice 2018.07.26 do prezentacji\IMG_07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32416"/>
            <a:ext cx="144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675781\Documents\4) GALERIA ZDJĘĆ SŁUŻBOWYCH\Dobrzejewice 2018.07.26 do prezentacji\IMG_08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24186"/>
            <a:ext cx="21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 descr="C:\Users\675781\Documents\4) GALERIA ZDJĘĆ SŁUŻBOWYCH\Dobrzejewice 2018.07.26 do prezentacji\IMG_074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124186"/>
            <a:ext cx="21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C:\Users\675781\Documents\4) GALERIA ZDJĘĆ SŁUŻBOWYCH\Dobrzejewice 2018.07.26 do prezentacji\IMG_083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124186"/>
            <a:ext cx="21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 descr="C:\Users\675781\Documents\4) GALERIA ZDJĘĆ SŁUŻBOWYCH\Dobrzejewice 2018.07.26 do prezentacji\IMG_081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639038"/>
            <a:ext cx="144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C:\Users\675781\Documents\4) GALERIA ZDJĘĆ SŁUŻBOWYCH\Dobrzejewice 2018.07.26 do prezentacji\IMG_081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639038"/>
            <a:ext cx="144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C:\Users\675781\Documents\4) GALERIA ZDJĘĆ SŁUŻBOWYCH\Dobrzejewice 2018.07.26 do prezentacji\IMG_076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632142"/>
            <a:ext cx="144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889496" y="6439493"/>
            <a:ext cx="2133600" cy="365125"/>
          </a:xfrm>
        </p:spPr>
        <p:txBody>
          <a:bodyPr/>
          <a:lstStyle/>
          <a:p>
            <a:pPr>
              <a:defRPr/>
            </a:pPr>
            <a:fld id="{DA15C101-5576-4544-93D3-9AEA524DCA79}" type="slidenum">
              <a:rPr lang="pl-PL" smtClean="0"/>
              <a:pPr>
                <a:defRPr/>
              </a:pPr>
              <a:t>102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4571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-324544" y="1051396"/>
            <a:ext cx="694868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400" b="1" dirty="0" smtClean="0">
                <a:latin typeface="Arial"/>
                <a:cs typeface="Times New Roman" panose="02020603050405020304" pitchFamily="18" charset="0"/>
              </a:rPr>
              <a:t>Komenda Miejska Policji we Włocławku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>
                <a:solidFill>
                  <a:schemeClr val="bg1"/>
                </a:solidFill>
              </a:rPr>
              <a:t>www.kujawsko-pomorska.policja.gov.pl</a:t>
            </a:r>
            <a:endParaRPr lang="pl-PL" sz="1000" dirty="0">
              <a:solidFill>
                <a:schemeClr val="bg1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107505" y="4998154"/>
            <a:ext cx="8999984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l-PL" altLang="pl-PL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Przebudowa i termomodernizacja budynku E.</a:t>
            </a:r>
          </a:p>
          <a:p>
            <a:pPr marL="228600" indent="-228600"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Wartość </a:t>
            </a:r>
            <a:r>
              <a:rPr lang="pl-PL" altLang="pl-PL" sz="1200" dirty="0">
                <a:latin typeface="Arial" panose="020B0604020202020204" pitchFamily="34" charset="0"/>
                <a:cs typeface="Arial" panose="020B0604020202020204" pitchFamily="34" charset="0"/>
              </a:rPr>
              <a:t>zadania </a:t>
            </a:r>
            <a:r>
              <a:rPr lang="pl-PL" alt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6 076,3 </a:t>
            </a:r>
            <a:r>
              <a:rPr lang="pl-PL" altLang="pl-PL" sz="1200" dirty="0">
                <a:latin typeface="Arial" panose="020B0604020202020204" pitchFamily="34" charset="0"/>
                <a:cs typeface="Arial" panose="020B0604020202020204" pitchFamily="34" charset="0"/>
              </a:rPr>
              <a:t>tys. zł, w tym: roboty </a:t>
            </a:r>
            <a:r>
              <a:rPr lang="pl-PL" alt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budowlane: 5 904,5 </a:t>
            </a:r>
            <a:r>
              <a:rPr lang="pl-PL" altLang="pl-PL" sz="1200" dirty="0">
                <a:latin typeface="Arial" panose="020B0604020202020204" pitchFamily="34" charset="0"/>
                <a:cs typeface="Arial" panose="020B0604020202020204" pitchFamily="34" charset="0"/>
              </a:rPr>
              <a:t>tys. zł, </a:t>
            </a:r>
            <a:r>
              <a:rPr lang="pl-PL" alt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wyposażenie: 77,8 </a:t>
            </a:r>
            <a:r>
              <a:rPr lang="pl-PL" altLang="pl-PL" sz="1200" dirty="0">
                <a:latin typeface="Arial" panose="020B0604020202020204" pitchFamily="34" charset="0"/>
                <a:cs typeface="Arial" panose="020B0604020202020204" pitchFamily="34" charset="0"/>
              </a:rPr>
              <a:t>tys. </a:t>
            </a:r>
            <a:r>
              <a:rPr lang="pl-PL" alt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zł, dokumentacja: 94 </a:t>
            </a:r>
            <a:r>
              <a:rPr lang="pl-PL" altLang="pl-PL" sz="1200" dirty="0">
                <a:latin typeface="Arial" panose="020B0604020202020204" pitchFamily="34" charset="0"/>
                <a:cs typeface="Arial" panose="020B0604020202020204" pitchFamily="34" charset="0"/>
              </a:rPr>
              <a:t>tys. zł, </a:t>
            </a:r>
          </a:p>
          <a:p>
            <a:pPr marL="228600" indent="-228600"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>
                <a:latin typeface="Arial" panose="020B0604020202020204" pitchFamily="34" charset="0"/>
                <a:cs typeface="Arial" panose="020B0604020202020204" pitchFamily="34" charset="0"/>
              </a:rPr>
              <a:t>Zadanie </a:t>
            </a:r>
            <a:r>
              <a:rPr lang="pl-PL" alt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współfinansowane z </a:t>
            </a:r>
            <a:r>
              <a:rPr lang="pl-PL" altLang="pl-PL" sz="1200" dirty="0">
                <a:latin typeface="Arial" panose="020B0604020202020204" pitchFamily="34" charset="0"/>
                <a:cs typeface="Arial" panose="020B0604020202020204" pitchFamily="34" charset="0"/>
              </a:rPr>
              <a:t>Programu Operacyjnego </a:t>
            </a:r>
            <a:r>
              <a:rPr lang="pl-PL" alt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Infrastruktura i Środowisko </a:t>
            </a:r>
            <a:r>
              <a:rPr lang="pl-PL" altLang="pl-PL" sz="1200" dirty="0">
                <a:latin typeface="Arial" panose="020B0604020202020204" pitchFamily="34" charset="0"/>
                <a:cs typeface="Arial" panose="020B0604020202020204" pitchFamily="34" charset="0"/>
              </a:rPr>
              <a:t>w kwocie </a:t>
            </a:r>
            <a:r>
              <a:rPr lang="pl-PL" alt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3 520,8 </a:t>
            </a:r>
            <a:r>
              <a:rPr lang="pl-PL" altLang="pl-PL" sz="1200" dirty="0">
                <a:latin typeface="Arial" panose="020B0604020202020204" pitchFamily="34" charset="0"/>
                <a:cs typeface="Arial" panose="020B0604020202020204" pitchFamily="34" charset="0"/>
              </a:rPr>
              <a:t>tys. zł</a:t>
            </a:r>
            <a:r>
              <a:rPr lang="pl-PL" alt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28600" indent="-228600"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Zadanie </a:t>
            </a:r>
            <a:r>
              <a:rPr lang="pl-PL" altLang="pl-PL" sz="1200" dirty="0">
                <a:latin typeface="Arial" panose="020B0604020202020204" pitchFamily="34" charset="0"/>
                <a:cs typeface="Arial" panose="020B0604020202020204" pitchFamily="34" charset="0"/>
              </a:rPr>
              <a:t>w latach 2017-2018 finansowane z Programu Modernizacji Policji </a:t>
            </a:r>
            <a:r>
              <a:rPr lang="pl-PL" alt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(…) </a:t>
            </a:r>
            <a:r>
              <a:rPr lang="pl-PL" altLang="pl-PL" sz="1200" dirty="0">
                <a:latin typeface="Arial" panose="020B0604020202020204" pitchFamily="34" charset="0"/>
                <a:cs typeface="Arial" panose="020B0604020202020204" pitchFamily="34" charset="0"/>
              </a:rPr>
              <a:t>w kwocie  2 </a:t>
            </a:r>
            <a:r>
              <a:rPr lang="pl-PL" alt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470 tys. </a:t>
            </a:r>
            <a:r>
              <a:rPr lang="pl-PL" altLang="pl-PL" sz="1200" dirty="0">
                <a:latin typeface="Arial" panose="020B0604020202020204" pitchFamily="34" charset="0"/>
                <a:cs typeface="Arial" panose="020B0604020202020204" pitchFamily="34" charset="0"/>
              </a:rPr>
              <a:t>zł.</a:t>
            </a:r>
          </a:p>
          <a:p>
            <a:pPr marL="230400" indent="-230400" eaLnBrk="0" hangingPunct="0">
              <a:buFontTx/>
              <a:buAutoNum type="arabicPeriod"/>
            </a:pPr>
            <a:r>
              <a:rPr lang="pl-PL" alt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Stan </a:t>
            </a:r>
            <a:r>
              <a:rPr lang="pl-PL" altLang="pl-PL" sz="1200" dirty="0">
                <a:latin typeface="Arial" panose="020B0604020202020204" pitchFamily="34" charset="0"/>
                <a:cs typeface="Arial" panose="020B0604020202020204" pitchFamily="34" charset="0"/>
              </a:rPr>
              <a:t>prawny nieruchomości: trwały zarząd</a:t>
            </a:r>
          </a:p>
          <a:p>
            <a:pPr marL="230400" indent="-230400">
              <a:buFontTx/>
              <a:buAutoNum type="arabicPeriod"/>
            </a:pPr>
            <a:r>
              <a:rPr lang="pl-PL" alt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altLang="pl-PL" sz="1200" dirty="0">
                <a:latin typeface="Arial" panose="020B0604020202020204" pitchFamily="34" charset="0"/>
                <a:cs typeface="Arial" panose="020B0604020202020204" pitchFamily="34" charset="0"/>
              </a:rPr>
              <a:t>dniu 11.10.2018 r. dokonano odbioru końcowego robót </a:t>
            </a:r>
            <a:r>
              <a:rPr lang="pl-PL" alt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budowlanych, budynek wyposażono</a:t>
            </a:r>
            <a:r>
              <a:rPr lang="pl-PL" altLang="pl-PL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alt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w sprzęt kwaterunkowy.</a:t>
            </a:r>
          </a:p>
          <a:p>
            <a:pPr marL="230400" indent="-230400">
              <a:buFontTx/>
              <a:buAutoNum type="arabicPeriod"/>
            </a:pPr>
            <a:r>
              <a:rPr lang="pl-PL" altLang="pl-PL" sz="1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Uroczyste otwarcie </a:t>
            </a:r>
            <a:r>
              <a:rPr lang="pl-PL" altLang="pl-PL" sz="1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odbyło się w dniu </a:t>
            </a:r>
            <a:r>
              <a:rPr lang="pl-PL" altLang="pl-PL" sz="1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18.12.2018 </a:t>
            </a:r>
            <a:r>
              <a:rPr lang="pl-PL" altLang="pl-PL" sz="1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</a:t>
            </a:r>
          </a:p>
        </p:txBody>
      </p:sp>
      <p:pic>
        <p:nvPicPr>
          <p:cNvPr id="7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36344"/>
            <a:ext cx="1215000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675781\Documents\Po resetowaniu komputera\Galeria zdjęć SŁ\Włocławek 2017.12.28\26735170_1599336276810896_1864207961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58154"/>
            <a:ext cx="25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rostokąt 8"/>
          <p:cNvSpPr/>
          <p:nvPr/>
        </p:nvSpPr>
        <p:spPr>
          <a:xfrm>
            <a:off x="1187624" y="3281155"/>
            <a:ext cx="11480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pl-PL" altLang="pl-PL" sz="1200" dirty="0">
                <a:latin typeface="+mj-lt"/>
                <a:cs typeface="Times New Roman" panose="02020603050405020304" pitchFamily="18" charset="0"/>
              </a:rPr>
              <a:t>Przed realizacją</a:t>
            </a:r>
          </a:p>
        </p:txBody>
      </p:sp>
      <p:pic>
        <p:nvPicPr>
          <p:cNvPr id="10" name="Picture 2" descr="C:\Users\675781\Documents\4) GALERIA ZDJĘĆ SŁUŻBOWYCH\Włocławek bud. E 2018.10.11_zdjęcia wybrane\IMG_08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558154"/>
            <a:ext cx="21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675781\Documents\4) GALERIA ZDJĘĆ SŁUŻBOWYCH\Włocławek bud. E 2018.10.11_zdjęcia wybrane\IMG_09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812599"/>
            <a:ext cx="21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675781\Documents\4) GALERIA ZDJĘĆ SŁUŻBOWYCH\Włocławek bud. E_2018.12.06_biuro projektów\RB7_43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812599"/>
            <a:ext cx="215688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675781\Documents\4) GALERIA ZDJĘĆ SŁUŻBOWYCH\Włocławek bud. E_2018.12.06_biuro projektów\RB7_43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558154"/>
            <a:ext cx="2156094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rostokąt 14"/>
          <p:cNvSpPr/>
          <p:nvPr/>
        </p:nvSpPr>
        <p:spPr>
          <a:xfrm>
            <a:off x="5796136" y="3257945"/>
            <a:ext cx="9207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pl-PL" altLang="pl-PL" sz="1200" dirty="0" smtClean="0">
                <a:latin typeface="+mj-lt"/>
                <a:cs typeface="Times New Roman" panose="02020603050405020304" pitchFamily="18" charset="0"/>
              </a:rPr>
              <a:t>Po realizacji</a:t>
            </a:r>
            <a:endParaRPr lang="pl-PL" altLang="pl-PL" sz="12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15C101-5576-4544-93D3-9AEA524DCA79}" type="slidenum">
              <a:rPr lang="pl-PL" smtClean="0"/>
              <a:pPr>
                <a:defRPr/>
              </a:pPr>
              <a:t>103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011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-324544" y="1051396"/>
            <a:ext cx="694868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400" b="1" dirty="0" smtClean="0">
                <a:latin typeface="Arial"/>
                <a:cs typeface="Times New Roman" panose="02020603050405020304" pitchFamily="18" charset="0"/>
              </a:rPr>
              <a:t>Komenda Miejska Policji we Włocławku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400" b="1" dirty="0" smtClean="0">
                <a:latin typeface="Arial"/>
                <a:cs typeface="Times New Roman" panose="02020603050405020304" pitchFamily="18" charset="0"/>
              </a:rPr>
              <a:t>budynek E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>
                <a:solidFill>
                  <a:schemeClr val="bg1"/>
                </a:solidFill>
              </a:rPr>
              <a:t>www.kujawsko-pomorska.policja.gov.pl</a:t>
            </a:r>
            <a:endParaRPr lang="pl-PL" sz="1000" dirty="0">
              <a:solidFill>
                <a:schemeClr val="bg1"/>
              </a:solidFill>
            </a:endParaRPr>
          </a:p>
        </p:txBody>
      </p:sp>
      <p:pic>
        <p:nvPicPr>
          <p:cNvPr id="16" name="Picture 2" descr="C:\Users\675781\Documents\4) GALERIA ZDJĘĆ SŁUŻBOWYCH\Włocławek bud. E 2018.10.11_zdjęcia wybrane\IMG_09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1000"/>
            <a:ext cx="345638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675781\Documents\4) GALERIA ZDJĘĆ SŁUŻBOWYCH\Włocławek bud. E 2018.10.11_zdjęcia wybrane\IMG_09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617304"/>
            <a:ext cx="2322000" cy="15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675781\Documents\4) GALERIA ZDJĘĆ SŁUŻBOWYCH\Włocławek bud. E 2018.10.11_zdjęcia wybrane\IMG_09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617304"/>
            <a:ext cx="2322000" cy="15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C:\Users\675781\Documents\4) GALERIA ZDJĘĆ SŁUŻBOWYCH\Włocławek bud. E 2018.10.11_zdjęcia wybrane\IMG_09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617304"/>
            <a:ext cx="2322000" cy="15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C:\Users\675781\Documents\4) GALERIA ZDJĘĆ SŁUŻBOWYCH\Włocławek bud. E 2018.10.11_zdjęcia wybrane\IMG_095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81000"/>
            <a:ext cx="3456000" cy="23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15C101-5576-4544-93D3-9AEA524DCA79}" type="slidenum">
              <a:rPr lang="pl-PL" smtClean="0"/>
              <a:pPr>
                <a:defRPr/>
              </a:pPr>
              <a:t>104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009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>
                <a:solidFill>
                  <a:schemeClr val="bg1"/>
                </a:solidFill>
              </a:rPr>
              <a:t>www.kujawsko-pomorska.policja.gov.pl</a:t>
            </a:r>
            <a:endParaRPr lang="pl-PL" sz="1000" dirty="0">
              <a:solidFill>
                <a:schemeClr val="bg1"/>
              </a:solidFill>
            </a:endParaRPr>
          </a:p>
        </p:txBody>
      </p:sp>
      <p:sp>
        <p:nvSpPr>
          <p:cNvPr id="7" name="CustomShape 4"/>
          <p:cNvSpPr>
            <a:spLocks noChangeArrowheads="1"/>
          </p:cNvSpPr>
          <p:nvPr/>
        </p:nvSpPr>
        <p:spPr bwMode="auto">
          <a:xfrm>
            <a:off x="179512" y="1556792"/>
            <a:ext cx="835292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5000" rIns="90000" bIns="45000"/>
          <a:lstStyle/>
          <a:p>
            <a:pPr algn="ctr"/>
            <a:endParaRPr lang="pl-PL" altLang="pl-PL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altLang="pl-PL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ZADANIA INWESTYCYJNE </a:t>
            </a:r>
          </a:p>
          <a:p>
            <a:pPr algn="ctr"/>
            <a:r>
              <a:rPr lang="pl-PL" altLang="pl-PL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KONTYNUOWANE I ROZPOCZĘTE W ROKU 2018 ORAZ PLANOWANE DO REALIZACJI   </a:t>
            </a:r>
          </a:p>
          <a:p>
            <a:pPr algn="ctr"/>
            <a:r>
              <a:rPr lang="pl-PL" altLang="pl-PL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altLang="pl-PL" sz="3000" b="1" dirty="0">
                <a:latin typeface="Arial" panose="020B0604020202020204" pitchFamily="34" charset="0"/>
                <a:cs typeface="Arial" panose="020B0604020202020204" pitchFamily="34" charset="0"/>
              </a:rPr>
              <a:t>RAMACH PROGRAMU </a:t>
            </a:r>
            <a:r>
              <a:rPr lang="pl-PL" altLang="pl-PL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MODERNIZACJI </a:t>
            </a:r>
          </a:p>
          <a:p>
            <a:pPr algn="ctr"/>
            <a:r>
              <a:rPr lang="pl-PL" altLang="pl-PL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(2017-2020)</a:t>
            </a:r>
            <a:endParaRPr lang="pl-PL" altLang="pl-PL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15C101-5576-4544-93D3-9AEA524DCA79}" type="slidenum">
              <a:rPr lang="pl-PL" smtClean="0"/>
              <a:pPr>
                <a:defRPr/>
              </a:pPr>
              <a:t>105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523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-324544" y="1051396"/>
            <a:ext cx="694868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400" b="1" dirty="0" smtClean="0">
                <a:latin typeface="Arial"/>
                <a:cs typeface="Times New Roman" panose="02020603050405020304" pitchFamily="18" charset="0"/>
              </a:rPr>
              <a:t>Komenda Powiatowa Policji w Wąbrzeźnie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pl-PL" altLang="pl-PL" sz="2400" b="1" dirty="0" smtClean="0"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>
                <a:solidFill>
                  <a:schemeClr val="bg1"/>
                </a:solidFill>
              </a:rPr>
              <a:t>www.kujawsko-pomorska.policja.gov.pl</a:t>
            </a:r>
            <a:endParaRPr lang="pl-PL" sz="1000" dirty="0">
              <a:solidFill>
                <a:schemeClr val="bg1"/>
              </a:solidFill>
            </a:endParaRPr>
          </a:p>
        </p:txBody>
      </p:sp>
      <p:pic>
        <p:nvPicPr>
          <p:cNvPr id="6" name="Picture 3" descr="DSC082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69811"/>
            <a:ext cx="2061289" cy="15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1187624" y="1555751"/>
            <a:ext cx="11480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pl-PL" altLang="pl-PL" sz="1200" dirty="0">
                <a:latin typeface="+mj-lt"/>
                <a:cs typeface="Times New Roman" panose="02020603050405020304" pitchFamily="18" charset="0"/>
              </a:rPr>
              <a:t>Przed realizacją</a:t>
            </a:r>
          </a:p>
        </p:txBody>
      </p:sp>
      <p:sp>
        <p:nvSpPr>
          <p:cNvPr id="8" name="Prostokąt 7"/>
          <p:cNvSpPr/>
          <p:nvPr/>
        </p:nvSpPr>
        <p:spPr>
          <a:xfrm>
            <a:off x="35496" y="5503783"/>
            <a:ext cx="9057423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l-PL" altLang="pl-PL" sz="1200" b="1" u="sng" dirty="0"/>
              <a:t>KPP Wąbrzeźno - przebudowa i rozbudowa siedziby przy ul. Wolności </a:t>
            </a:r>
            <a:r>
              <a:rPr lang="pl-PL" altLang="pl-PL" sz="1200" b="1" u="sng" dirty="0" smtClean="0"/>
              <a:t>28</a:t>
            </a:r>
            <a:endParaRPr lang="pl-PL" altLang="pl-PL" sz="1200" b="1" u="sng" dirty="0" smtClean="0"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 smtClean="0">
                <a:cs typeface="Times New Roman" panose="02020603050405020304" pitchFamily="18" charset="0"/>
              </a:rPr>
              <a:t>Wartość </a:t>
            </a:r>
            <a:r>
              <a:rPr lang="pl-PL" altLang="pl-PL" sz="1200" dirty="0">
                <a:cs typeface="Times New Roman" panose="02020603050405020304" pitchFamily="18" charset="0"/>
              </a:rPr>
              <a:t>całego </a:t>
            </a:r>
            <a:r>
              <a:rPr lang="pl-PL" altLang="pl-PL" sz="1200" dirty="0" smtClean="0">
                <a:cs typeface="Times New Roman" panose="02020603050405020304" pitchFamily="18" charset="0"/>
              </a:rPr>
              <a:t>zadania wg Wartości Kosztorysowej Inwestycji:  </a:t>
            </a:r>
            <a:r>
              <a:rPr lang="pl-PL" altLang="pl-PL" sz="1200" dirty="0">
                <a:cs typeface="Times New Roman" panose="02020603050405020304" pitchFamily="18" charset="0"/>
              </a:rPr>
              <a:t>9 227 tys. zł</a:t>
            </a:r>
            <a:r>
              <a:rPr lang="pl-PL" altLang="pl-PL" sz="1200" dirty="0" smtClean="0"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>
                <a:cs typeface="Times New Roman" panose="02020603050405020304" pitchFamily="18" charset="0"/>
              </a:rPr>
              <a:t>Zadanie dofinansowane z WFOŚiGW w Toruniu w kwocie </a:t>
            </a:r>
            <a:r>
              <a:rPr lang="pl-PL" altLang="pl-PL" sz="1200" dirty="0" smtClean="0">
                <a:cs typeface="Times New Roman" panose="02020603050405020304" pitchFamily="18" charset="0"/>
              </a:rPr>
              <a:t>597 </a:t>
            </a:r>
            <a:r>
              <a:rPr lang="pl-PL" altLang="pl-PL" sz="1200" dirty="0">
                <a:cs typeface="Times New Roman" panose="02020603050405020304" pitchFamily="18" charset="0"/>
              </a:rPr>
              <a:t>tys. zł</a:t>
            </a:r>
            <a:r>
              <a:rPr lang="pl-PL" altLang="pl-PL" sz="1200" dirty="0" smtClean="0">
                <a:cs typeface="Times New Roman" panose="02020603050405020304" pitchFamily="18" charset="0"/>
              </a:rPr>
              <a:t>.</a:t>
            </a:r>
            <a:endParaRPr lang="pl-PL" altLang="pl-PL" sz="1200" b="1" dirty="0" smtClean="0"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>
                <a:cs typeface="Times New Roman" panose="02020603050405020304" pitchFamily="18" charset="0"/>
              </a:rPr>
              <a:t>W drodze przetargu nieograniczonego został wybrany Wykonawca </a:t>
            </a:r>
            <a:endParaRPr lang="pl-PL" altLang="pl-PL" sz="1200" dirty="0" smtClean="0"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 smtClean="0"/>
              <a:t>W </a:t>
            </a:r>
            <a:r>
              <a:rPr lang="pl-PL" altLang="pl-PL" sz="1200" dirty="0"/>
              <a:t>dniu 25.07.2017 r. podpisano umowę na roboty budowlane na kwotę 8 097 000,00 </a:t>
            </a:r>
            <a:r>
              <a:rPr lang="pl-PL" altLang="pl-PL" sz="1200" dirty="0" smtClean="0"/>
              <a:t>zł z </a:t>
            </a:r>
            <a:r>
              <a:rPr lang="pl-PL" altLang="pl-PL" sz="1200" dirty="0"/>
              <a:t>terminem realizacji do </a:t>
            </a:r>
            <a:r>
              <a:rPr lang="pl-PL" altLang="pl-PL" sz="1200" dirty="0" smtClean="0"/>
              <a:t>01.02.2020. Wykonawca deklaruje skrócenie terminu umownego.</a:t>
            </a:r>
            <a:endParaRPr lang="pl-PL" altLang="pl-PL" sz="1200" dirty="0">
              <a:cs typeface="Times New Roman" panose="02020603050405020304" pitchFamily="18" charset="0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4699376" y="3287328"/>
            <a:ext cx="13531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pl-PL" altLang="pl-PL" sz="1200" dirty="0" smtClean="0">
                <a:latin typeface="+mj-lt"/>
                <a:cs typeface="Times New Roman" panose="02020603050405020304" pitchFamily="18" charset="0"/>
              </a:rPr>
              <a:t>W trakcie realizacji</a:t>
            </a:r>
            <a:endParaRPr lang="pl-PL" altLang="pl-PL" sz="12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1" name="Picture 2" descr="C:\Users\675781\Documents\4) GALERIA ZDJĘĆ SŁUŻBOWYCH\Wąbrzeźno 2018.10.10 do prezentacji\IMG_08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645839"/>
            <a:ext cx="2322000" cy="15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675781\Documents\4) GALERIA ZDJĘĆ SŁUŻBOWYCH\Wąbrzeźno 2018.10.10 do prezentacji\IMG_08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564327"/>
            <a:ext cx="1248000" cy="18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675781\Documents\4) GALERIA ZDJĘĆ SŁUŻBOWYCH\Wąbrzeźno 2018.10.10 do prezentacji\IMG_08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02902"/>
            <a:ext cx="2286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675781\Documents\4) GALERIA ZDJĘĆ SŁUŻBOWYCH\Wąbrzeźno 2018.10.10 do prezentacji\IMG_087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112" y="3702902"/>
            <a:ext cx="2286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675781\Documents\4) GALERIA ZDJĘĆ SŁUŻBOWYCH\Wąbrzeźno 2019.01.04\IMG_11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645839"/>
            <a:ext cx="2322000" cy="15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675781\Documents\4) GALERIA ZDJĘĆ SŁUŻBOWYCH\Wąbrzeźno 2019.01.04\IMG_20181128_13234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564327"/>
            <a:ext cx="1053000" cy="18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726866" y="6492875"/>
            <a:ext cx="2133600" cy="365125"/>
          </a:xfrm>
        </p:spPr>
        <p:txBody>
          <a:bodyPr/>
          <a:lstStyle/>
          <a:p>
            <a:pPr>
              <a:defRPr/>
            </a:pPr>
            <a:fld id="{DA15C101-5576-4544-93D3-9AEA524DCA79}" type="slidenum">
              <a:rPr lang="pl-PL" smtClean="0"/>
              <a:pPr>
                <a:defRPr/>
              </a:pPr>
              <a:t>106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2887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-324544" y="1051396"/>
            <a:ext cx="694868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400" b="1" dirty="0" smtClean="0">
                <a:latin typeface="Arial"/>
                <a:cs typeface="Times New Roman" panose="02020603050405020304" pitchFamily="18" charset="0"/>
              </a:rPr>
              <a:t>Komenda Powiatowa Policji w Wąbrzeźnie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400" b="1" dirty="0" smtClean="0">
                <a:latin typeface="Arial"/>
                <a:cs typeface="Times New Roman" panose="02020603050405020304" pitchFamily="18" charset="0"/>
              </a:rPr>
              <a:t>wizualizacja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pl-PL" altLang="pl-PL" sz="2400" b="1" dirty="0" smtClean="0"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>
                <a:solidFill>
                  <a:schemeClr val="bg1"/>
                </a:solidFill>
              </a:rPr>
              <a:t>www.kujawsko-pomorska.policja.gov.pl</a:t>
            </a:r>
            <a:endParaRPr lang="pl-PL" sz="1000" dirty="0">
              <a:solidFill>
                <a:schemeClr val="bg1"/>
              </a:solidFill>
            </a:endParaRPr>
          </a:p>
        </p:txBody>
      </p:sp>
      <p:pic>
        <p:nvPicPr>
          <p:cNvPr id="18" name="Picture 2" descr="C:\Users\675781\Documents\Po resetowaniu komputera\7). Wąbrzeźno wizualizacja\2014.05.16\komenda front 007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097152"/>
            <a:ext cx="3600948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 descr="C:\Users\675781\Documents\Po resetowaniu komputera\7). Wąbrzeźno wizualizacja\2014.05.16\tyl komendy 001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933056"/>
            <a:ext cx="3606203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867556" y="6510981"/>
            <a:ext cx="2133600" cy="365125"/>
          </a:xfrm>
        </p:spPr>
        <p:txBody>
          <a:bodyPr/>
          <a:lstStyle/>
          <a:p>
            <a:pPr>
              <a:defRPr/>
            </a:pPr>
            <a:fld id="{DA15C101-5576-4544-93D3-9AEA524DCA79}" type="slidenum">
              <a:rPr lang="pl-PL" smtClean="0"/>
              <a:pPr>
                <a:defRPr/>
              </a:pPr>
              <a:t>107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7602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-324544" y="1051396"/>
            <a:ext cx="694868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400" b="1" dirty="0" smtClean="0">
                <a:latin typeface="Arial"/>
                <a:cs typeface="Times New Roman" panose="02020603050405020304" pitchFamily="18" charset="0"/>
              </a:rPr>
              <a:t>Komenda Miejska Policji w Bydgoszczy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pl-PL" altLang="pl-PL" sz="2400" b="1" dirty="0" smtClean="0"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>
                <a:solidFill>
                  <a:schemeClr val="bg1"/>
                </a:solidFill>
              </a:rPr>
              <a:t>www.kujawsko-pomorska.policja.gov.pl</a:t>
            </a:r>
            <a:endParaRPr lang="pl-PL" sz="1000" dirty="0">
              <a:solidFill>
                <a:schemeClr val="bg1"/>
              </a:solidFill>
            </a:endParaRPr>
          </a:p>
        </p:txBody>
      </p:sp>
      <p:pic>
        <p:nvPicPr>
          <p:cNvPr id="18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93403"/>
            <a:ext cx="2064163" cy="15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Prostokąt 18"/>
          <p:cNvSpPr/>
          <p:nvPr/>
        </p:nvSpPr>
        <p:spPr>
          <a:xfrm>
            <a:off x="35496" y="5301208"/>
            <a:ext cx="9097393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pl-PL" altLang="pl-PL" sz="1200" b="1" u="sng" dirty="0"/>
              <a:t>P</a:t>
            </a:r>
            <a:r>
              <a:rPr lang="pl-PL" altLang="pl-PL" sz="1200" b="1" u="sng" dirty="0" smtClean="0"/>
              <a:t>rzebudowa </a:t>
            </a:r>
            <a:r>
              <a:rPr lang="pl-PL" altLang="pl-PL" sz="1200" b="1" u="sng" dirty="0"/>
              <a:t>i modernizacja wraz z termomodernizacją </a:t>
            </a:r>
            <a:r>
              <a:rPr lang="pl-PL" altLang="pl-PL" sz="1200" b="1" u="sng" dirty="0" smtClean="0"/>
              <a:t>bud. przy ul</a:t>
            </a:r>
            <a:r>
              <a:rPr lang="pl-PL" altLang="pl-PL" sz="1200" b="1" u="sng" dirty="0"/>
              <a:t>. Chodkiewicza 32 </a:t>
            </a:r>
            <a:r>
              <a:rPr lang="pl-PL" altLang="pl-PL" sz="1200" b="1" u="sng" dirty="0" smtClean="0"/>
              <a:t>w Bydgoszczy</a:t>
            </a:r>
          </a:p>
          <a:p>
            <a:pPr marL="228600" lvl="0" indent="-228600"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 smtClean="0">
                <a:cs typeface="Times New Roman" panose="02020603050405020304" pitchFamily="18" charset="0"/>
              </a:rPr>
              <a:t>Planowana wartość całego </a:t>
            </a:r>
            <a:r>
              <a:rPr lang="pl-PL" altLang="pl-PL" sz="1200" dirty="0">
                <a:cs typeface="Times New Roman" panose="02020603050405020304" pitchFamily="18" charset="0"/>
              </a:rPr>
              <a:t>zadania wg Wartości Kosztorysowej </a:t>
            </a:r>
            <a:r>
              <a:rPr lang="pl-PL" altLang="pl-PL" sz="1200" dirty="0" smtClean="0">
                <a:cs typeface="Times New Roman" panose="02020603050405020304" pitchFamily="18" charset="0"/>
              </a:rPr>
              <a:t>Inwestycji:</a:t>
            </a:r>
            <a:r>
              <a:rPr lang="pl-PL" altLang="pl-PL" sz="1200" b="1" dirty="0" smtClean="0">
                <a:cs typeface="Times New Roman" panose="02020603050405020304" pitchFamily="18" charset="0"/>
              </a:rPr>
              <a:t> </a:t>
            </a:r>
            <a:r>
              <a:rPr lang="pl-PL" altLang="pl-PL" sz="1200" dirty="0" smtClean="0">
                <a:cs typeface="Times New Roman" panose="02020603050405020304" pitchFamily="18" charset="0"/>
              </a:rPr>
              <a:t>25 868 tys. zł</a:t>
            </a:r>
          </a:p>
          <a:p>
            <a:pPr marL="228600" indent="-228600"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 smtClean="0">
                <a:cs typeface="Times New Roman" panose="02020603050405020304" pitchFamily="18" charset="0"/>
              </a:rPr>
              <a:t>Zadanie współfinansowane </a:t>
            </a:r>
            <a:r>
              <a:rPr lang="pl-PL" altLang="pl-PL" sz="1200" dirty="0">
                <a:cs typeface="Times New Roman" panose="02020603050405020304" pitchFamily="18" charset="0"/>
              </a:rPr>
              <a:t>z POIŚ 2017-2020 w kwocie: 10 </a:t>
            </a:r>
            <a:r>
              <a:rPr lang="pl-PL" altLang="pl-PL" sz="1200" dirty="0" smtClean="0">
                <a:cs typeface="Times New Roman" panose="02020603050405020304" pitchFamily="18" charset="0"/>
              </a:rPr>
              <a:t>113,7 tys. zł</a:t>
            </a:r>
            <a:r>
              <a:rPr lang="pl-PL" altLang="pl-PL" sz="1200" dirty="0">
                <a:cs typeface="Times New Roman" panose="02020603050405020304" pitchFamily="18" charset="0"/>
              </a:rPr>
              <a:t>, </a:t>
            </a:r>
            <a:endParaRPr lang="pl-PL" altLang="pl-PL" sz="1200" dirty="0" smtClean="0">
              <a:cs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pl-PL" altLang="pl-PL" sz="1200" dirty="0">
                <a:cs typeface="Times New Roman" panose="02020603050405020304" pitchFamily="18" charset="0"/>
              </a:rPr>
              <a:t>Zadanie w latach </a:t>
            </a:r>
            <a:r>
              <a:rPr lang="pl-PL" altLang="pl-PL" sz="1200" dirty="0" smtClean="0">
                <a:cs typeface="Times New Roman" panose="02020603050405020304" pitchFamily="18" charset="0"/>
              </a:rPr>
              <a:t>2018-2020 </a:t>
            </a:r>
            <a:r>
              <a:rPr lang="pl-PL" altLang="pl-PL" sz="1200" dirty="0">
                <a:cs typeface="Times New Roman" panose="02020603050405020304" pitchFamily="18" charset="0"/>
              </a:rPr>
              <a:t>finansowane z Programu Modernizacji Policji (…) w </a:t>
            </a:r>
            <a:r>
              <a:rPr lang="pl-PL" altLang="pl-PL" sz="1200" dirty="0" smtClean="0">
                <a:cs typeface="Times New Roman" panose="02020603050405020304" pitchFamily="18" charset="0"/>
              </a:rPr>
              <a:t>kwocie </a:t>
            </a:r>
            <a:r>
              <a:rPr lang="pl-PL" altLang="pl-PL" sz="1200" dirty="0">
                <a:cs typeface="Times New Roman" panose="02020603050405020304" pitchFamily="18" charset="0"/>
              </a:rPr>
              <a:t>14 </a:t>
            </a:r>
            <a:r>
              <a:rPr lang="pl-PL" altLang="pl-PL" sz="1200" dirty="0" smtClean="0">
                <a:cs typeface="Times New Roman" panose="02020603050405020304" pitchFamily="18" charset="0"/>
              </a:rPr>
              <a:t>124,8 tys. zł </a:t>
            </a:r>
          </a:p>
          <a:p>
            <a:pPr marL="228600" indent="-228600">
              <a:buFont typeface="+mj-lt"/>
              <a:buAutoNum type="arabicPeriod"/>
            </a:pPr>
            <a:r>
              <a:rPr lang="pl-PL" altLang="pl-PL" sz="1200" dirty="0">
                <a:cs typeface="Times New Roman" panose="02020603050405020304" pitchFamily="18" charset="0"/>
              </a:rPr>
              <a:t>W drodze przetargu nieograniczonego został wybrany Wykonawca </a:t>
            </a:r>
            <a:endParaRPr lang="pl-PL" altLang="pl-PL" sz="1200" dirty="0" smtClean="0">
              <a:cs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pl-PL" altLang="pl-PL" sz="1200" dirty="0" smtClean="0">
                <a:cs typeface="Times New Roman" panose="02020603050405020304" pitchFamily="18" charset="0"/>
              </a:rPr>
              <a:t>W </a:t>
            </a:r>
            <a:r>
              <a:rPr lang="pl-PL" altLang="pl-PL" sz="1200" dirty="0">
                <a:cs typeface="Times New Roman" panose="02020603050405020304" pitchFamily="18" charset="0"/>
              </a:rPr>
              <a:t>dniu </a:t>
            </a:r>
            <a:r>
              <a:rPr lang="pl-PL" altLang="pl-PL" sz="1200" dirty="0" smtClean="0">
                <a:cs typeface="Times New Roman" panose="02020603050405020304" pitchFamily="18" charset="0"/>
              </a:rPr>
              <a:t>03.08.2018 </a:t>
            </a:r>
            <a:r>
              <a:rPr lang="pl-PL" altLang="pl-PL" sz="1200" dirty="0">
                <a:cs typeface="Times New Roman" panose="02020603050405020304" pitchFamily="18" charset="0"/>
              </a:rPr>
              <a:t>r. podpisano umowę na roboty budowlane na kwotę </a:t>
            </a:r>
            <a:r>
              <a:rPr lang="pl-PL" altLang="pl-PL" sz="1200" dirty="0" smtClean="0">
                <a:cs typeface="Times New Roman" panose="02020603050405020304" pitchFamily="18" charset="0"/>
              </a:rPr>
              <a:t>20 995 tys. </a:t>
            </a:r>
            <a:r>
              <a:rPr lang="pl-PL" altLang="pl-PL" sz="1200" dirty="0">
                <a:cs typeface="Times New Roman" panose="02020603050405020304" pitchFamily="18" charset="0"/>
              </a:rPr>
              <a:t>zł z terminem realizacji do </a:t>
            </a:r>
            <a:r>
              <a:rPr lang="pl-PL" altLang="pl-PL" sz="1200" dirty="0" smtClean="0">
                <a:cs typeface="Times New Roman" panose="02020603050405020304" pitchFamily="18" charset="0"/>
              </a:rPr>
              <a:t>30.10.2020 na roboty budowlane oraz do 05.12.2020 r. na wykonanie audytu ex-post.</a:t>
            </a:r>
            <a:endParaRPr lang="pl-PL" altLang="pl-PL" sz="1200" dirty="0">
              <a:cs typeface="Times New Roman" panose="02020603050405020304" pitchFamily="18" charset="0"/>
            </a:endParaRPr>
          </a:p>
        </p:txBody>
      </p:sp>
      <p:sp>
        <p:nvSpPr>
          <p:cNvPr id="20" name="Prostokąt 19"/>
          <p:cNvSpPr/>
          <p:nvPr/>
        </p:nvSpPr>
        <p:spPr>
          <a:xfrm>
            <a:off x="1043608" y="1546096"/>
            <a:ext cx="11480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pl-PL" altLang="pl-PL" sz="1200" dirty="0">
                <a:latin typeface="+mj-lt"/>
                <a:cs typeface="Times New Roman" panose="02020603050405020304" pitchFamily="18" charset="0"/>
              </a:rPr>
              <a:t>Przed realizacją</a:t>
            </a:r>
          </a:p>
        </p:txBody>
      </p:sp>
      <p:sp>
        <p:nvSpPr>
          <p:cNvPr id="21" name="Prostokąt 20"/>
          <p:cNvSpPr/>
          <p:nvPr/>
        </p:nvSpPr>
        <p:spPr>
          <a:xfrm>
            <a:off x="5203432" y="3302903"/>
            <a:ext cx="13531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pl-PL" altLang="pl-PL" sz="1200" dirty="0" smtClean="0">
                <a:latin typeface="+mj-lt"/>
                <a:cs typeface="Times New Roman" panose="02020603050405020304" pitchFamily="18" charset="0"/>
              </a:rPr>
              <a:t>W trakcie realizacji</a:t>
            </a:r>
            <a:endParaRPr lang="pl-PL" altLang="pl-PL" sz="12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2" name="Picture 2" descr="C:\Users\675781\Documents\4) GALERIA ZDJĘĆ SŁUŻBOWYCH\Chodkiewicza_2019.01.03\IMG_10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656137"/>
            <a:ext cx="2322000" cy="15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675781\Documents\4) GALERIA ZDJĘĆ SŁUŻBOWYCH\Chodkiewicza_2019.01.03\IMG_10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673607"/>
            <a:ext cx="2322000" cy="15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675781\Documents\4) GALERIA ZDJĘĆ SŁUŻBOWYCH\Chodkiewicza_2019.01.03\IMG_10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56137"/>
            <a:ext cx="2322000" cy="15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C:\Users\675781\Documents\4) GALERIA ZDJĘĆ SŁUŻBOWYCH\Chodkiewicza_2019.01.03\IMG_106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673607"/>
            <a:ext cx="2322000" cy="15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675781\Documents\4) GALERIA ZDJĘĆ SŁUŻBOWYCH\Chodkiewicza_2019.01.03\IMG_105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656137"/>
            <a:ext cx="2322000" cy="15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867556" y="6531468"/>
            <a:ext cx="2133600" cy="365125"/>
          </a:xfrm>
        </p:spPr>
        <p:txBody>
          <a:bodyPr/>
          <a:lstStyle/>
          <a:p>
            <a:pPr>
              <a:defRPr/>
            </a:pPr>
            <a:fld id="{DA15C101-5576-4544-93D3-9AEA524DCA79}" type="slidenum">
              <a:rPr lang="pl-PL" smtClean="0"/>
              <a:pPr>
                <a:defRPr/>
              </a:pPr>
              <a:t>108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9759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-324544" y="1051396"/>
            <a:ext cx="694868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400" b="1" dirty="0" smtClean="0">
                <a:latin typeface="Arial"/>
                <a:cs typeface="Times New Roman" panose="02020603050405020304" pitchFamily="18" charset="0"/>
              </a:rPr>
              <a:t>Komenda Miejska Policji w Bydgoszczy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400" b="1" dirty="0" smtClean="0">
                <a:latin typeface="Arial"/>
                <a:cs typeface="Times New Roman" panose="02020603050405020304" pitchFamily="18" charset="0"/>
              </a:rPr>
              <a:t>wizualizacja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pl-PL" altLang="pl-PL" sz="2400" b="1" dirty="0" smtClean="0"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>
                <a:solidFill>
                  <a:schemeClr val="bg1"/>
                </a:solidFill>
              </a:rPr>
              <a:t>www.kujawsko-pomorska.policja.gov.pl</a:t>
            </a:r>
            <a:endParaRPr lang="pl-PL" sz="1000" dirty="0">
              <a:solidFill>
                <a:schemeClr val="bg1"/>
              </a:solidFill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77" y="1845064"/>
            <a:ext cx="3600000" cy="2160000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124324"/>
            <a:ext cx="4361203" cy="2616723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401" y="1845064"/>
            <a:ext cx="3599999" cy="2160000"/>
          </a:xfrm>
          <a:prstGeom prst="rect">
            <a:avLst/>
          </a:prstGeom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15C101-5576-4544-93D3-9AEA524DCA79}" type="slidenum">
              <a:rPr lang="pl-PL" smtClean="0"/>
              <a:pPr>
                <a:defRPr/>
              </a:pPr>
              <a:t>109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269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457200" y="1700808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tx2"/>
                </a:solidFill>
                <a:latin typeface="+mn-lt"/>
              </a:rPr>
              <a:t>Przyjęcia do służby w Policji w 2018 r. woj. kujawsko-pomorskim.</a:t>
            </a:r>
            <a:endParaRPr lang="pl-PL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7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633267"/>
          </a:xfrm>
        </p:spPr>
        <p:txBody>
          <a:bodyPr/>
          <a:lstStyle/>
          <a:p>
            <a:pPr marL="0" indent="0" algn="just">
              <a:buNone/>
            </a:pP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W </a:t>
            </a:r>
            <a:r>
              <a:rPr lang="pl-PL" sz="20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2018 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roku </a:t>
            </a:r>
            <a:r>
              <a:rPr lang="pl-PL" sz="20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limit 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przyznany przez Komendanta Głównego Policji </a:t>
            </a:r>
            <a:r>
              <a:rPr lang="pl-PL" sz="20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wyniósł </a:t>
            </a:r>
            <a:r>
              <a:rPr lang="pl-PL" sz="2000" b="1" u="sng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184</a:t>
            </a:r>
            <a:r>
              <a:rPr lang="pl-PL" sz="20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osoby, jednakże po modyfikacji spowodowanej fluktuacją wakatów do służby w Policji w województwie </a:t>
            </a:r>
            <a:r>
              <a:rPr lang="pl-PL" sz="20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kujawsko - pomorskim 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przyjęto </a:t>
            </a:r>
            <a:r>
              <a:rPr lang="pl-PL" sz="2000" b="1" u="sng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237 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osób</a:t>
            </a:r>
            <a:r>
              <a:rPr lang="pl-PL" sz="20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algn="just"/>
            <a:endParaRPr lang="pl-PL" sz="2000" b="1" dirty="0" smtClean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l-PL" sz="20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Zgodnie z wytycznymi Komendanta Głównego Policji z dnia 19.06.2018 r. każdorazowo liczba osób planowanych do przyjęcia do służby ma stanowić odzwierciedlenie poziomu wakatów w poszczególnych garnizonach, według stanu na pierwszy dzień każdego miesiąca.</a:t>
            </a:r>
            <a:endParaRPr lang="pl-PL" sz="2000" b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377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-324544" y="1051396"/>
            <a:ext cx="694868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400" b="1" dirty="0" smtClean="0">
                <a:latin typeface="Arial"/>
                <a:cs typeface="Times New Roman" panose="02020603050405020304" pitchFamily="18" charset="0"/>
              </a:rPr>
              <a:t>KWP w Bydgoszczy ul. Iławska 1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pl-PL" altLang="pl-PL" sz="2400" b="1" dirty="0" smtClean="0"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>
                <a:solidFill>
                  <a:schemeClr val="bg1"/>
                </a:solidFill>
              </a:rPr>
              <a:t>www.kujawsko-pomorska.policja.gov.pl</a:t>
            </a:r>
            <a:endParaRPr lang="pl-PL" sz="1000" dirty="0">
              <a:solidFill>
                <a:schemeClr val="bg1"/>
              </a:solidFill>
            </a:endParaRPr>
          </a:p>
        </p:txBody>
      </p:sp>
      <p:pic>
        <p:nvPicPr>
          <p:cNvPr id="14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48681"/>
            <a:ext cx="2160000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748681"/>
            <a:ext cx="2159623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928681"/>
            <a:ext cx="1918662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Prostokąt 16"/>
          <p:cNvSpPr/>
          <p:nvPr/>
        </p:nvSpPr>
        <p:spPr>
          <a:xfrm>
            <a:off x="4067944" y="1556966"/>
            <a:ext cx="11480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pl-PL" altLang="pl-PL" sz="1200" dirty="0">
                <a:latin typeface="+mj-lt"/>
                <a:cs typeface="Times New Roman" panose="02020603050405020304" pitchFamily="18" charset="0"/>
              </a:rPr>
              <a:t>Przed realizacją</a:t>
            </a:r>
          </a:p>
        </p:txBody>
      </p:sp>
      <p:sp>
        <p:nvSpPr>
          <p:cNvPr id="27" name="Prostokąt 26"/>
          <p:cNvSpPr/>
          <p:nvPr/>
        </p:nvSpPr>
        <p:spPr>
          <a:xfrm>
            <a:off x="35496" y="5286753"/>
            <a:ext cx="9100047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pl-PL" altLang="pl-PL" sz="1200" b="1" u="sng" dirty="0" smtClean="0"/>
              <a:t>Modernizacja </a:t>
            </a:r>
            <a:r>
              <a:rPr lang="pl-PL" altLang="pl-PL" sz="1200" b="1" u="sng" dirty="0"/>
              <a:t>wraz z termomodernizacją budynków zaplecza </a:t>
            </a:r>
            <a:r>
              <a:rPr lang="pl-PL" altLang="pl-PL" sz="1200" b="1" u="sng" dirty="0" smtClean="0"/>
              <a:t>technicznego przy ul. Iławskiej 1</a:t>
            </a:r>
          </a:p>
          <a:p>
            <a:pPr marL="228600" lvl="0" indent="-228600"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>
                <a:cs typeface="Times New Roman" panose="02020603050405020304" pitchFamily="18" charset="0"/>
              </a:rPr>
              <a:t>Planowana wartość całego zadania wg Wartości Kosztorysowej Inwestycji: 37 </a:t>
            </a:r>
            <a:r>
              <a:rPr lang="pl-PL" altLang="pl-PL" sz="1200" dirty="0" smtClean="0">
                <a:cs typeface="Times New Roman" panose="02020603050405020304" pitchFamily="18" charset="0"/>
              </a:rPr>
              <a:t>776,5 tys</a:t>
            </a:r>
            <a:r>
              <a:rPr lang="pl-PL" altLang="pl-PL" sz="1200" dirty="0">
                <a:cs typeface="Times New Roman" panose="02020603050405020304" pitchFamily="18" charset="0"/>
              </a:rPr>
              <a:t>. </a:t>
            </a:r>
            <a:r>
              <a:rPr lang="pl-PL" altLang="pl-PL" sz="1200" dirty="0" smtClean="0">
                <a:cs typeface="Times New Roman" panose="02020603050405020304" pitchFamily="18" charset="0"/>
              </a:rPr>
              <a:t>zł</a:t>
            </a:r>
          </a:p>
          <a:p>
            <a:pPr marL="228600" lvl="0" indent="-228600"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>
                <a:cs typeface="Times New Roman" panose="02020603050405020304" pitchFamily="18" charset="0"/>
              </a:rPr>
              <a:t>Zadanie współfinansowane z POIŚ 2017-2020 w kwocie: </a:t>
            </a:r>
            <a:r>
              <a:rPr lang="pl-PL" altLang="pl-PL" sz="1200" dirty="0" smtClean="0">
                <a:cs typeface="Times New Roman" panose="02020603050405020304" pitchFamily="18" charset="0"/>
              </a:rPr>
              <a:t>11 262,9 tys. zł</a:t>
            </a:r>
            <a:r>
              <a:rPr lang="pl-PL" altLang="pl-PL" sz="1200" dirty="0">
                <a:cs typeface="Times New Roman" panose="02020603050405020304" pitchFamily="18" charset="0"/>
              </a:rPr>
              <a:t>, 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altLang="pl-PL" sz="1200" dirty="0">
                <a:cs typeface="Times New Roman" panose="02020603050405020304" pitchFamily="18" charset="0"/>
              </a:rPr>
              <a:t>Zadanie w latach 2018-2020 finansowane z Programu Modernizacji Policji (…) w kwocie </a:t>
            </a:r>
            <a:r>
              <a:rPr lang="pl-PL" altLang="pl-PL" sz="1200" dirty="0" smtClean="0">
                <a:cs typeface="Times New Roman" panose="02020603050405020304" pitchFamily="18" charset="0"/>
              </a:rPr>
              <a:t>25 039,1 tys. zł </a:t>
            </a:r>
            <a:endParaRPr lang="pl-PL" altLang="pl-PL" sz="1200" dirty="0">
              <a:cs typeface="Times New Roman" panose="02020603050405020304" pitchFamily="18" charset="0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pl-PL" altLang="pl-PL" sz="1200" dirty="0">
                <a:cs typeface="Times New Roman" panose="02020603050405020304" pitchFamily="18" charset="0"/>
              </a:rPr>
              <a:t>W drodze przetargu nieograniczonego został </a:t>
            </a:r>
            <a:r>
              <a:rPr lang="pl-PL" altLang="pl-PL" sz="1200" dirty="0" smtClean="0">
                <a:cs typeface="Times New Roman" panose="02020603050405020304" pitchFamily="18" charset="0"/>
              </a:rPr>
              <a:t>wybrany Wykonawca. 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altLang="pl-PL" sz="1200" dirty="0" smtClean="0">
                <a:cs typeface="Times New Roman" panose="02020603050405020304" pitchFamily="18" charset="0"/>
              </a:rPr>
              <a:t>W </a:t>
            </a:r>
            <a:r>
              <a:rPr lang="pl-PL" altLang="pl-PL" sz="1200" dirty="0">
                <a:cs typeface="Times New Roman" panose="02020603050405020304" pitchFamily="18" charset="0"/>
              </a:rPr>
              <a:t>dniu </a:t>
            </a:r>
            <a:r>
              <a:rPr lang="pl-PL" altLang="pl-PL" sz="1200" dirty="0" smtClean="0">
                <a:cs typeface="Times New Roman" panose="02020603050405020304" pitchFamily="18" charset="0"/>
              </a:rPr>
              <a:t>20.12.2018 </a:t>
            </a:r>
            <a:r>
              <a:rPr lang="pl-PL" altLang="pl-PL" sz="1200" dirty="0">
                <a:cs typeface="Times New Roman" panose="02020603050405020304" pitchFamily="18" charset="0"/>
              </a:rPr>
              <a:t>r. podpisano umowę na roboty budowlane na kwotę </a:t>
            </a:r>
            <a:r>
              <a:rPr lang="pl-PL" altLang="pl-PL" sz="1200" dirty="0" smtClean="0">
                <a:cs typeface="Times New Roman" panose="02020603050405020304" pitchFamily="18" charset="0"/>
              </a:rPr>
              <a:t>35 683 </a:t>
            </a:r>
            <a:r>
              <a:rPr lang="pl-PL" altLang="pl-PL" sz="1200" dirty="0">
                <a:cs typeface="Times New Roman" panose="02020603050405020304" pitchFamily="18" charset="0"/>
              </a:rPr>
              <a:t>tys. zł z terminem realizacji do 30.10.2020 na roboty budowlane oraz do 05.12.2020 r. na wykonanie audytu ex-post.</a:t>
            </a:r>
          </a:p>
          <a:p>
            <a:pPr marL="228600" lvl="0" indent="-228600">
              <a:buFont typeface="+mj-lt"/>
              <a:buAutoNum type="arabicPeriod"/>
            </a:pPr>
            <a:endParaRPr lang="pl-PL" altLang="pl-PL" sz="1200" dirty="0">
              <a:cs typeface="Times New Roman" panose="02020603050405020304" pitchFamily="18" charset="0"/>
            </a:endParaRPr>
          </a:p>
        </p:txBody>
      </p:sp>
      <p:pic>
        <p:nvPicPr>
          <p:cNvPr id="28" name="Picture 3" descr="C:\Users\675781\Documents\4) GALERIA ZDJĘĆ SŁUŻBOWYCH\Iławska_p. J. Łomaszewicz\Budynek biurowy\Budynek biurowy -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548681"/>
            <a:ext cx="2160338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C:\Users\675781\Documents\4) GALERIA ZDJĘĆ SŁUŻBOWYCH\Iławska_p. J. Łomaszewicz\Budynek biurowy\Budynek biurowy - 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570807"/>
            <a:ext cx="2160337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C:\Users\675781\Documents\4) GALERIA ZDJĘĆ SŁUŻBOWYCH\Iławska_p. J. Łomaszewicz\SOT + Myjnia\SOT - 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570807"/>
            <a:ext cx="2159854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791348" y="6501603"/>
            <a:ext cx="2133600" cy="365125"/>
          </a:xfrm>
        </p:spPr>
        <p:txBody>
          <a:bodyPr/>
          <a:lstStyle/>
          <a:p>
            <a:pPr>
              <a:defRPr/>
            </a:pPr>
            <a:fld id="{DA15C101-5576-4544-93D3-9AEA524DCA79}" type="slidenum">
              <a:rPr lang="pl-PL" smtClean="0"/>
              <a:pPr>
                <a:defRPr/>
              </a:pPr>
              <a:t>110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3685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-201486" y="1051396"/>
            <a:ext cx="694868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400" b="1" dirty="0" smtClean="0">
                <a:latin typeface="Arial"/>
                <a:cs typeface="Times New Roman" panose="02020603050405020304" pitchFamily="18" charset="0"/>
              </a:rPr>
              <a:t>KWP w Bydgoszczy ul. Iławska 1 wizualizacja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pl-PL" altLang="pl-PL" sz="2400" b="1" dirty="0" smtClean="0"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>
                <a:solidFill>
                  <a:schemeClr val="bg1"/>
                </a:solidFill>
              </a:rPr>
              <a:t>www.kujawsko-pomorska.policja.gov.pl</a:t>
            </a:r>
            <a:endParaRPr lang="pl-PL" sz="1000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76" y="5126250"/>
            <a:ext cx="2943999" cy="16560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6" y="1638562"/>
            <a:ext cx="2943998" cy="16560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5126250"/>
            <a:ext cx="2944000" cy="16560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4" y="3378875"/>
            <a:ext cx="2944000" cy="16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79" y="1638562"/>
            <a:ext cx="2944000" cy="16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79" y="3378875"/>
            <a:ext cx="2944000" cy="16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15C101-5576-4544-93D3-9AEA524DCA79}" type="slidenum">
              <a:rPr lang="pl-PL" smtClean="0"/>
              <a:pPr>
                <a:defRPr/>
              </a:pPr>
              <a:t>111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489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-324544" y="1051396"/>
            <a:ext cx="694868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400" b="1" dirty="0" smtClean="0">
                <a:latin typeface="Arial"/>
                <a:cs typeface="Times New Roman" panose="02020603050405020304" pitchFamily="18" charset="0"/>
              </a:rPr>
              <a:t>Komenda Powiatowa Policji w Rypinie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pl-PL" altLang="pl-PL" sz="2400" b="1" dirty="0" smtClean="0"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>
                <a:solidFill>
                  <a:schemeClr val="bg1"/>
                </a:solidFill>
              </a:rPr>
              <a:t>www.kujawsko-pomorska.policja.gov.pl</a:t>
            </a:r>
            <a:endParaRPr lang="pl-PL" sz="1000" dirty="0">
              <a:solidFill>
                <a:schemeClr val="bg1"/>
              </a:solidFill>
            </a:endParaRPr>
          </a:p>
        </p:txBody>
      </p:sp>
      <p:pic>
        <p:nvPicPr>
          <p:cNvPr id="12" name="Picture 3" descr="IMG_375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576339"/>
            <a:ext cx="3356826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Prostokąt 17"/>
          <p:cNvSpPr/>
          <p:nvPr/>
        </p:nvSpPr>
        <p:spPr>
          <a:xfrm>
            <a:off x="107504" y="4452672"/>
            <a:ext cx="8928992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l-PL" altLang="pl-PL" sz="1200" b="1" u="sng" dirty="0">
                <a:cs typeface="Times New Roman" panose="02020603050405020304" pitchFamily="18" charset="0"/>
              </a:rPr>
              <a:t>Budowa nowej siedziby Komendy Powiatowej Policji w </a:t>
            </a:r>
            <a:r>
              <a:rPr lang="pl-PL" altLang="pl-PL" sz="1200" b="1" u="sng" dirty="0" smtClean="0">
                <a:cs typeface="Times New Roman" panose="02020603050405020304" pitchFamily="18" charset="0"/>
              </a:rPr>
              <a:t>Rypinie</a:t>
            </a:r>
          </a:p>
          <a:p>
            <a:pPr marL="230400" indent="-2304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>
                <a:cs typeface="Times New Roman" panose="02020603050405020304" pitchFamily="18" charset="0"/>
              </a:rPr>
              <a:t>Wartość całego zadania: 21 174 tys. zł. </a:t>
            </a:r>
            <a:endParaRPr lang="pl-PL" altLang="pl-PL" sz="1200" dirty="0" smtClean="0">
              <a:cs typeface="Times New Roman" panose="02020603050405020304" pitchFamily="18" charset="0"/>
            </a:endParaRPr>
          </a:p>
          <a:p>
            <a:pPr marL="230400" indent="-2304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i="1" dirty="0">
                <a:cs typeface="Times New Roman" panose="02020603050405020304" pitchFamily="18" charset="0"/>
              </a:rPr>
              <a:t>Finansowanie w poszczególnych latach uwarunkowane jest od zaakceptowania przez KGP zaktualizowanej listy zadań (z zaktualizowanymi wartościami</a:t>
            </a:r>
            <a:r>
              <a:rPr lang="pl-PL" altLang="pl-PL" sz="1200" i="1" dirty="0" smtClean="0">
                <a:cs typeface="Times New Roman" panose="02020603050405020304" pitchFamily="18" charset="0"/>
              </a:rPr>
              <a:t>).</a:t>
            </a:r>
            <a:endParaRPr lang="pl-PL" altLang="pl-PL" sz="1200" i="1" dirty="0">
              <a:cs typeface="Times New Roman" panose="02020603050405020304" pitchFamily="18" charset="0"/>
            </a:endParaRPr>
          </a:p>
          <a:p>
            <a:pPr marL="230400" indent="-2304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>
                <a:cs typeface="Times New Roman" panose="02020603050405020304" pitchFamily="18" charset="0"/>
              </a:rPr>
              <a:t>Przewidywany </a:t>
            </a:r>
            <a:r>
              <a:rPr lang="pl-PL" altLang="pl-PL" sz="1200" i="1" dirty="0">
                <a:cs typeface="Times New Roman" panose="02020603050405020304" pitchFamily="18" charset="0"/>
              </a:rPr>
              <a:t>(</a:t>
            </a:r>
            <a:r>
              <a:rPr lang="pl-PL" altLang="pl-PL" sz="1200" i="1" dirty="0" smtClean="0">
                <a:cs typeface="Times New Roman" panose="02020603050405020304" pitchFamily="18" charset="0"/>
              </a:rPr>
              <a:t>planowany)</a:t>
            </a:r>
            <a:r>
              <a:rPr lang="pl-PL" altLang="pl-PL" sz="1200" dirty="0" smtClean="0">
                <a:cs typeface="Times New Roman" panose="02020603050405020304" pitchFamily="18" charset="0"/>
              </a:rPr>
              <a:t> </a:t>
            </a:r>
            <a:r>
              <a:rPr lang="pl-PL" altLang="pl-PL" sz="1200" dirty="0">
                <a:cs typeface="Times New Roman" panose="02020603050405020304" pitchFamily="18" charset="0"/>
              </a:rPr>
              <a:t>termin realizacji zadania </a:t>
            </a:r>
            <a:r>
              <a:rPr lang="pl-PL" altLang="pl-PL" sz="1200" dirty="0" smtClean="0">
                <a:cs typeface="Times New Roman" panose="02020603050405020304" pitchFamily="18" charset="0"/>
              </a:rPr>
              <a:t>2019-2021 </a:t>
            </a:r>
            <a:r>
              <a:rPr lang="pl-PL" altLang="pl-PL" sz="1200" dirty="0">
                <a:cs typeface="Times New Roman" panose="02020603050405020304" pitchFamily="18" charset="0"/>
              </a:rPr>
              <a:t>r. </a:t>
            </a:r>
            <a:endParaRPr lang="pl-PL" altLang="pl-PL" sz="1200" dirty="0" smtClean="0">
              <a:cs typeface="Times New Roman" panose="02020603050405020304" pitchFamily="18" charset="0"/>
            </a:endParaRPr>
          </a:p>
          <a:p>
            <a:pPr marL="230400" indent="-2304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 smtClean="0">
                <a:cs typeface="Times New Roman" panose="02020603050405020304" pitchFamily="18" charset="0"/>
              </a:rPr>
              <a:t>20.09.2018 </a:t>
            </a:r>
            <a:r>
              <a:rPr lang="pl-PL" altLang="pl-PL" sz="1200" dirty="0">
                <a:cs typeface="Times New Roman" panose="02020603050405020304" pitchFamily="18" charset="0"/>
              </a:rPr>
              <a:t>r</a:t>
            </a:r>
            <a:r>
              <a:rPr lang="pl-PL" altLang="pl-PL" sz="1200" dirty="0" smtClean="0">
                <a:cs typeface="Times New Roman" panose="02020603050405020304" pitchFamily="18" charset="0"/>
              </a:rPr>
              <a:t>. odstąpiono </a:t>
            </a:r>
            <a:r>
              <a:rPr lang="pl-PL" altLang="pl-PL" sz="1200" dirty="0">
                <a:cs typeface="Times New Roman" panose="02020603050405020304" pitchFamily="18" charset="0"/>
              </a:rPr>
              <a:t>od umowy w związku z niewykonaniem dokumentacji projektowo-kosztorysowej.</a:t>
            </a:r>
            <a:endParaRPr lang="pl-PL" altLang="pl-PL" sz="1200" dirty="0" smtClean="0">
              <a:cs typeface="Times New Roman" panose="02020603050405020304" pitchFamily="18" charset="0"/>
            </a:endParaRPr>
          </a:p>
          <a:p>
            <a:pPr marL="230400" indent="-2304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 smtClean="0">
                <a:cs typeface="Times New Roman" panose="02020603050405020304" pitchFamily="18" charset="0"/>
              </a:rPr>
              <a:t>W </a:t>
            </a:r>
            <a:r>
              <a:rPr lang="pl-PL" altLang="pl-PL" sz="1200" dirty="0">
                <a:cs typeface="Times New Roman" panose="02020603050405020304" pitchFamily="18" charset="0"/>
              </a:rPr>
              <a:t>dniu 12.12.2018 r. nastąpiło otwarcie </a:t>
            </a:r>
            <a:r>
              <a:rPr lang="pl-PL" altLang="pl-PL" sz="1200" dirty="0" smtClean="0">
                <a:cs typeface="Times New Roman" panose="02020603050405020304" pitchFamily="18" charset="0"/>
              </a:rPr>
              <a:t>ofert  w kolejnym przetargu na dokumentacje, </a:t>
            </a:r>
            <a:r>
              <a:rPr lang="pl-PL" altLang="pl-PL" sz="1200" dirty="0">
                <a:cs typeface="Times New Roman" panose="02020603050405020304" pitchFamily="18" charset="0"/>
              </a:rPr>
              <a:t>wpłynęło 12 ofert w kwotach (od 168 900 zł do 487 695 zł</a:t>
            </a:r>
            <a:r>
              <a:rPr lang="pl-PL" altLang="pl-PL" sz="1200" dirty="0" smtClean="0">
                <a:cs typeface="Times New Roman" panose="02020603050405020304" pitchFamily="18" charset="0"/>
              </a:rPr>
              <a:t>).</a:t>
            </a:r>
          </a:p>
          <a:p>
            <a:pPr marL="230400" indent="-2304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 smtClean="0">
                <a:cs typeface="Times New Roman" panose="02020603050405020304" pitchFamily="18" charset="0"/>
              </a:rPr>
              <a:t>Obecnie w trakcie badania i oceny ofert.</a:t>
            </a:r>
            <a:endParaRPr lang="pl-PL" altLang="pl-PL" sz="1200" dirty="0">
              <a:cs typeface="Times New Roman" panose="02020603050405020304" pitchFamily="18" charset="0"/>
            </a:endParaRPr>
          </a:p>
        </p:txBody>
      </p:sp>
      <p:sp>
        <p:nvSpPr>
          <p:cNvPr id="19" name="Prostokąt 18"/>
          <p:cNvSpPr/>
          <p:nvPr/>
        </p:nvSpPr>
        <p:spPr>
          <a:xfrm>
            <a:off x="4355976" y="4101283"/>
            <a:ext cx="12025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pl-PL" altLang="pl-PL" sz="1200" dirty="0" smtClean="0">
                <a:latin typeface="+mj-lt"/>
                <a:cs typeface="Times New Roman" panose="02020603050405020304" pitchFamily="18" charset="0"/>
              </a:rPr>
              <a:t>Obecna siedziba</a:t>
            </a:r>
            <a:endParaRPr lang="pl-PL" altLang="pl-PL" sz="12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15C101-5576-4544-93D3-9AEA524DCA79}" type="slidenum">
              <a:rPr lang="pl-PL" smtClean="0"/>
              <a:pPr>
                <a:defRPr/>
              </a:pPr>
              <a:t>112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918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-324544" y="1051396"/>
            <a:ext cx="694868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400" b="1" dirty="0" smtClean="0">
                <a:latin typeface="Arial"/>
                <a:cs typeface="Times New Roman" panose="02020603050405020304" pitchFamily="18" charset="0"/>
              </a:rPr>
              <a:t>  Komenda Powiatowa Policji w Inowrocławiu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pl-PL" altLang="pl-PL" sz="2400" b="1" dirty="0" smtClean="0"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>
                <a:solidFill>
                  <a:schemeClr val="bg1"/>
                </a:solidFill>
              </a:rPr>
              <a:t>www.kujawsko-pomorska.policja.gov.pl</a:t>
            </a:r>
            <a:endParaRPr lang="pl-PL" sz="1000" dirty="0">
              <a:solidFill>
                <a:schemeClr val="bg1"/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107504" y="4771490"/>
            <a:ext cx="889365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pl-PL" altLang="pl-PL" sz="1200" b="1" u="sng" dirty="0" smtClean="0">
                <a:cs typeface="Times New Roman" panose="02020603050405020304" pitchFamily="18" charset="0"/>
              </a:rPr>
              <a:t>KPP Inowrocław - przebudowa </a:t>
            </a:r>
            <a:r>
              <a:rPr lang="pl-PL" altLang="pl-PL" sz="1200" b="1" u="sng" dirty="0">
                <a:cs typeface="Times New Roman" panose="02020603050405020304" pitchFamily="18" charset="0"/>
              </a:rPr>
              <a:t>siedziby </a:t>
            </a:r>
            <a:r>
              <a:rPr lang="pl-PL" altLang="pl-PL" sz="1200" b="1" u="sng" dirty="0" smtClean="0">
                <a:cs typeface="Times New Roman" panose="02020603050405020304" pitchFamily="18" charset="0"/>
              </a:rPr>
              <a:t>przy </a:t>
            </a:r>
            <a:r>
              <a:rPr lang="pl-PL" altLang="pl-PL" sz="1200" b="1" u="sng" dirty="0">
                <a:cs typeface="Times New Roman" panose="02020603050405020304" pitchFamily="18" charset="0"/>
              </a:rPr>
              <a:t>ul. Toruńskiej 15 </a:t>
            </a:r>
          </a:p>
          <a:p>
            <a:pPr marL="230400" indent="-2304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150" dirty="0">
                <a:cs typeface="Times New Roman" panose="02020603050405020304" pitchFamily="18" charset="0"/>
              </a:rPr>
              <a:t>Wartość całego zadania: </a:t>
            </a:r>
            <a:r>
              <a:rPr lang="pl-PL" altLang="pl-PL" sz="1150" dirty="0" smtClean="0">
                <a:cs typeface="Times New Roman" panose="02020603050405020304" pitchFamily="18" charset="0"/>
              </a:rPr>
              <a:t>18 755,5 </a:t>
            </a:r>
            <a:r>
              <a:rPr lang="pl-PL" altLang="pl-PL" sz="1150" dirty="0">
                <a:cs typeface="Times New Roman" panose="02020603050405020304" pitchFamily="18" charset="0"/>
              </a:rPr>
              <a:t>tys. </a:t>
            </a:r>
            <a:r>
              <a:rPr lang="pl-PL" altLang="pl-PL" sz="1150" dirty="0" smtClean="0">
                <a:cs typeface="Times New Roman" panose="02020603050405020304" pitchFamily="18" charset="0"/>
              </a:rPr>
              <a:t>zł. </a:t>
            </a:r>
          </a:p>
          <a:p>
            <a:pPr marL="230400" indent="-2304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150" i="1" dirty="0">
                <a:cs typeface="Times New Roman" panose="02020603050405020304" pitchFamily="18" charset="0"/>
              </a:rPr>
              <a:t>Finansowanie w poszczególnych latach uwarunkowane jest od zaakceptowania przez KGP zaktualizowanej listy zadań (z zaktualizowanymi wartościami</a:t>
            </a:r>
            <a:r>
              <a:rPr lang="pl-PL" altLang="pl-PL" sz="1150" i="1" dirty="0" smtClean="0">
                <a:cs typeface="Times New Roman" panose="02020603050405020304" pitchFamily="18" charset="0"/>
              </a:rPr>
              <a:t>).</a:t>
            </a:r>
            <a:endParaRPr lang="pl-PL" altLang="pl-PL" sz="1150" i="1" dirty="0">
              <a:cs typeface="Times New Roman" panose="02020603050405020304" pitchFamily="18" charset="0"/>
            </a:endParaRPr>
          </a:p>
          <a:p>
            <a:pPr marL="230400" indent="-2304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150" dirty="0">
                <a:cs typeface="Times New Roman" panose="02020603050405020304" pitchFamily="18" charset="0"/>
              </a:rPr>
              <a:t>Przewidywany </a:t>
            </a:r>
            <a:r>
              <a:rPr lang="pl-PL" altLang="pl-PL" sz="1150" i="1" dirty="0">
                <a:cs typeface="Times New Roman" panose="02020603050405020304" pitchFamily="18" charset="0"/>
              </a:rPr>
              <a:t>(</a:t>
            </a:r>
            <a:r>
              <a:rPr lang="pl-PL" altLang="pl-PL" sz="1150" i="1" dirty="0" smtClean="0">
                <a:cs typeface="Times New Roman" panose="02020603050405020304" pitchFamily="18" charset="0"/>
              </a:rPr>
              <a:t>planowany)</a:t>
            </a:r>
            <a:r>
              <a:rPr lang="pl-PL" altLang="pl-PL" sz="1150" dirty="0" smtClean="0">
                <a:cs typeface="Times New Roman" panose="02020603050405020304" pitchFamily="18" charset="0"/>
              </a:rPr>
              <a:t> </a:t>
            </a:r>
            <a:r>
              <a:rPr lang="pl-PL" altLang="pl-PL" sz="1150" dirty="0">
                <a:cs typeface="Times New Roman" panose="02020603050405020304" pitchFamily="18" charset="0"/>
              </a:rPr>
              <a:t>termin realizacji zadania 2018-2020 r. </a:t>
            </a:r>
          </a:p>
          <a:p>
            <a:pPr marL="230400" indent="-2304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150" dirty="0">
                <a:cs typeface="Times New Roman" panose="02020603050405020304" pitchFamily="18" charset="0"/>
              </a:rPr>
              <a:t>Ważne pozwolenie na budowę oraz opracowana dokumentacja projektowo-kosztorysowa</a:t>
            </a:r>
            <a:r>
              <a:rPr lang="pl-PL" altLang="pl-PL" sz="1150" dirty="0" smtClean="0">
                <a:cs typeface="Times New Roman" panose="02020603050405020304" pitchFamily="18" charset="0"/>
              </a:rPr>
              <a:t>.</a:t>
            </a:r>
          </a:p>
          <a:p>
            <a:pPr marL="230400" indent="-2304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150" dirty="0" smtClean="0">
                <a:cs typeface="Times New Roman" panose="02020603050405020304" pitchFamily="18" charset="0"/>
              </a:rPr>
              <a:t>W </a:t>
            </a:r>
            <a:r>
              <a:rPr lang="pl-PL" altLang="pl-PL" sz="1150" dirty="0">
                <a:cs typeface="Times New Roman" panose="02020603050405020304" pitchFamily="18" charset="0"/>
              </a:rPr>
              <a:t>dniu 18.10.2018 r. został uzgodniony przez Dyrektora Biura Logistyki Policji Program Inwestycji dla przedmiotowego zadania. </a:t>
            </a:r>
          </a:p>
          <a:p>
            <a:pPr marL="230400" indent="-2304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150" dirty="0" smtClean="0">
                <a:cs typeface="Times New Roman" panose="02020603050405020304" pitchFamily="18" charset="0"/>
              </a:rPr>
              <a:t>W </a:t>
            </a:r>
            <a:r>
              <a:rPr lang="pl-PL" altLang="pl-PL" sz="1150" dirty="0">
                <a:cs typeface="Times New Roman" panose="02020603050405020304" pitchFamily="18" charset="0"/>
              </a:rPr>
              <a:t>dniu 23.10.2018 r. został złożony wniosek do SZPiFP w celu przeprowadzenia postępowania przetargowego na roboty budowlane.</a:t>
            </a:r>
          </a:p>
          <a:p>
            <a:pPr marL="230400" indent="-2304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150" dirty="0" smtClean="0">
                <a:cs typeface="Times New Roman" panose="02020603050405020304" pitchFamily="18" charset="0"/>
              </a:rPr>
              <a:t>W </a:t>
            </a:r>
            <a:r>
              <a:rPr lang="pl-PL" altLang="pl-PL" sz="1150" dirty="0">
                <a:cs typeface="Times New Roman" panose="02020603050405020304" pitchFamily="18" charset="0"/>
              </a:rPr>
              <a:t>dniu </a:t>
            </a:r>
            <a:r>
              <a:rPr lang="pl-PL" altLang="pl-PL" sz="1150" dirty="0" smtClean="0">
                <a:cs typeface="Times New Roman" panose="02020603050405020304" pitchFamily="18" charset="0"/>
              </a:rPr>
              <a:t>09.01.2019r</a:t>
            </a:r>
            <a:r>
              <a:rPr lang="pl-PL" altLang="pl-PL" sz="1150" dirty="0">
                <a:cs typeface="Times New Roman" panose="02020603050405020304" pitchFamily="18" charset="0"/>
              </a:rPr>
              <a:t>. </a:t>
            </a:r>
            <a:r>
              <a:rPr lang="pl-PL" altLang="pl-PL" sz="1150" dirty="0" smtClean="0">
                <a:cs typeface="Times New Roman" panose="02020603050405020304" pitchFamily="18" charset="0"/>
              </a:rPr>
              <a:t>nastąpiło otwarcie ofert. Złożone zostały trzy oferty  na kwoty przekraczające posiadane środki, co będzie wymagało przeprowadzenia nowego postępowania przetargowego. </a:t>
            </a:r>
            <a:endParaRPr lang="pl-PL" altLang="pl-PL" sz="1150" dirty="0"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675781\Documents\4) GALERIA ZDJĘĆ SŁUŻBOWYCH\Inowrocław - do prezentacji\Inowrocław od Bożeny\od str. placu wew.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273" y="1888837"/>
            <a:ext cx="1823854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675781\Documents\4) GALERIA ZDJĘĆ SŁUŻBOWYCH\Inowrocław - do prezentacji\Inowrocław od Bożeny\od ul Toruńskiej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38" y="1880311"/>
            <a:ext cx="1823854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675781\Documents\4) GALERIA ZDJĘĆ SŁUŻBOWYCH\Inowrocław - do prezentacji\Inowrocław od Bożeny\od ul Toruńskiej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38" y="3357144"/>
            <a:ext cx="1823854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675781\Documents\4) GALERIA ZDJĘĆ SŁUŻBOWYCH\Inowrocław - do prezentacji\KPP Inowrocław 2010\Garaże - 2014\garaże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577" y="3357144"/>
            <a:ext cx="1824122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Users\675781\Documents\4) GALERIA ZDJĘĆ SŁUŻBOWYCH\Inowrocław - do prezentacji\KPP Inowrocław 2010\Warsztat 2014\budynek warsztatowy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884" y="1888837"/>
            <a:ext cx="1824122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C:\Users\675781\Documents\4) GALERIA ZDJĘĆ SŁUŻBOWYCH\Inowrocław - do prezentacji\Siedziba istniejąca\S63071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016" y="3357144"/>
            <a:ext cx="1824000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675781\Documents\4) GALERIA ZDJĘĆ SŁUŻBOWYCH\Inowrocław - do prezentacji\Siedziba istniejąca\S630710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273" y="3357144"/>
            <a:ext cx="1824000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1" descr="C:\Users\675781\Documents\4) GALERIA ZDJĘĆ SŁUŻBOWYCH\Inowrocław - do prezentacji\Siedziba istniejąca\S630710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436" y="1888837"/>
            <a:ext cx="1824000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Prostokąt 19"/>
          <p:cNvSpPr/>
          <p:nvPr/>
        </p:nvSpPr>
        <p:spPr>
          <a:xfrm>
            <a:off x="4067944" y="1556966"/>
            <a:ext cx="11480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pl-PL" altLang="pl-PL" sz="1200" dirty="0">
                <a:latin typeface="+mj-lt"/>
                <a:cs typeface="Times New Roman" panose="02020603050405020304" pitchFamily="18" charset="0"/>
              </a:rPr>
              <a:t>Przed realizacją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990778" y="6510981"/>
            <a:ext cx="2133600" cy="365125"/>
          </a:xfrm>
        </p:spPr>
        <p:txBody>
          <a:bodyPr/>
          <a:lstStyle/>
          <a:p>
            <a:pPr>
              <a:defRPr/>
            </a:pPr>
            <a:fld id="{DA15C101-5576-4544-93D3-9AEA524DCA79}" type="slidenum">
              <a:rPr lang="pl-PL" smtClean="0"/>
              <a:pPr>
                <a:defRPr/>
              </a:pPr>
              <a:t>113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3467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-288454" y="1051396"/>
            <a:ext cx="694868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400" b="1" dirty="0" smtClean="0">
                <a:latin typeface="Arial"/>
                <a:cs typeface="Times New Roman" panose="02020603050405020304" pitchFamily="18" charset="0"/>
              </a:rPr>
              <a:t> Komenda Powiatowa Policji w Inowrocławiu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2400" b="1" dirty="0" smtClean="0">
                <a:latin typeface="Arial"/>
                <a:cs typeface="Times New Roman" panose="02020603050405020304" pitchFamily="18" charset="0"/>
              </a:rPr>
              <a:t>	wizualizacja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pl-PL" altLang="pl-PL" sz="2400" b="1" dirty="0" smtClean="0"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>
                <a:solidFill>
                  <a:schemeClr val="bg1"/>
                </a:solidFill>
              </a:rPr>
              <a:t>www.kujawsko-pomorska.policja.gov.pl</a:t>
            </a:r>
            <a:endParaRPr lang="pl-PL" sz="1000" dirty="0">
              <a:solidFill>
                <a:schemeClr val="bg1"/>
              </a:solidFill>
            </a:endParaRPr>
          </a:p>
        </p:txBody>
      </p:sp>
      <p:pic>
        <p:nvPicPr>
          <p:cNvPr id="26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0" y="1587475"/>
            <a:ext cx="4100666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C:\Users\675781\Documents\2) WIZUALIZACJE\9) Inowrocław\Wizualizacje\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816141"/>
            <a:ext cx="2735332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675781\Documents\2) WIZUALIZACJE\9) Inowrocław\Wizualizacje\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816141"/>
            <a:ext cx="2735332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C:\Users\675781\Documents\2) WIZUALIZACJE\9) Inowrocław\Wizualizacje\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373216"/>
            <a:ext cx="2735332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C:\Users\675781\Documents\2) WIZUALIZACJE\9) Inowrocław\Wizualizacje\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373216"/>
            <a:ext cx="2735332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15C101-5576-4544-93D3-9AEA524DCA79}" type="slidenum">
              <a:rPr lang="pl-PL" smtClean="0"/>
              <a:pPr>
                <a:defRPr/>
              </a:pPr>
              <a:t>114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442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-324544" y="1051396"/>
            <a:ext cx="694868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400" b="1" dirty="0" smtClean="0">
                <a:latin typeface="Arial"/>
                <a:cs typeface="Times New Roman" panose="02020603050405020304" pitchFamily="18" charset="0"/>
              </a:rPr>
              <a:t>Komisariat Policji Toruń Rubinkowo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pl-PL" altLang="pl-PL" sz="2400" b="1" dirty="0" smtClean="0"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>
                <a:solidFill>
                  <a:schemeClr val="bg1"/>
                </a:solidFill>
              </a:rPr>
              <a:t>www.kujawsko-pomorska.policja.gov.pl</a:t>
            </a:r>
            <a:endParaRPr lang="pl-PL" sz="1000" dirty="0">
              <a:solidFill>
                <a:schemeClr val="bg1"/>
              </a:solidFill>
            </a:endParaRPr>
          </a:p>
        </p:txBody>
      </p:sp>
      <p:sp>
        <p:nvSpPr>
          <p:cNvPr id="20" name="Prostokąt 19"/>
          <p:cNvSpPr/>
          <p:nvPr/>
        </p:nvSpPr>
        <p:spPr>
          <a:xfrm>
            <a:off x="4067944" y="1556966"/>
            <a:ext cx="11480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pl-PL" altLang="pl-PL" sz="1200" dirty="0">
                <a:latin typeface="+mj-lt"/>
                <a:cs typeface="Times New Roman" panose="02020603050405020304" pitchFamily="18" charset="0"/>
              </a:rPr>
              <a:t>Przed realizacją</a:t>
            </a:r>
          </a:p>
        </p:txBody>
      </p:sp>
      <p:sp>
        <p:nvSpPr>
          <p:cNvPr id="18" name="Prostokąt 7"/>
          <p:cNvSpPr>
            <a:spLocks noChangeArrowheads="1"/>
          </p:cNvSpPr>
          <p:nvPr/>
        </p:nvSpPr>
        <p:spPr bwMode="auto">
          <a:xfrm>
            <a:off x="107504" y="3645024"/>
            <a:ext cx="9140261" cy="164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pl-PL" altLang="pl-PL" sz="1200" b="1" u="sng" dirty="0" smtClean="0">
                <a:latin typeface="Arial"/>
                <a:cs typeface="Times New Roman" panose="02020603050405020304" pitchFamily="18" charset="0"/>
              </a:rPr>
              <a:t>Dokumentacja i roboty budowlane na dostosowanie obiektu do potrzeb Komisariatu </a:t>
            </a:r>
          </a:p>
          <a:p>
            <a:pPr marL="228600" indent="-228600" eaLnBrk="0" hangingPunct="0">
              <a:spcBef>
                <a:spcPct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 smtClean="0">
                <a:cs typeface="Times New Roman" panose="02020603050405020304" pitchFamily="18" charset="0"/>
              </a:rPr>
              <a:t>W </a:t>
            </a:r>
            <a:r>
              <a:rPr lang="pl-PL" altLang="pl-PL" sz="1200" dirty="0">
                <a:cs typeface="Times New Roman" panose="02020603050405020304" pitchFamily="18" charset="0"/>
              </a:rPr>
              <a:t>roku 2017 zadanie wprowadzone do planu </a:t>
            </a:r>
            <a:r>
              <a:rPr lang="pl-PL" altLang="pl-PL" sz="1200" dirty="0" smtClean="0">
                <a:cs typeface="Times New Roman" panose="02020603050405020304" pitchFamily="18" charset="0"/>
              </a:rPr>
              <a:t>remontowego.</a:t>
            </a:r>
          </a:p>
          <a:p>
            <a:pPr marL="228600" indent="-228600" eaLnBrk="0" hangingPunct="0">
              <a:spcBef>
                <a:spcPct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 smtClean="0">
                <a:cs typeface="Times New Roman" panose="02020603050405020304" pitchFamily="18" charset="0"/>
              </a:rPr>
              <a:t>Wysoka </a:t>
            </a:r>
            <a:r>
              <a:rPr lang="pl-PL" altLang="pl-PL" sz="1200" dirty="0">
                <a:cs typeface="Times New Roman" panose="02020603050405020304" pitchFamily="18" charset="0"/>
              </a:rPr>
              <a:t>wartość zadania oraz występujące znamiona inwestycji w opracowanej dokumentacji projektowej, spowodowały konieczność wnioskowania do BLP KGP o przekwalifikowanie z zadania remontowego </a:t>
            </a:r>
            <a:r>
              <a:rPr lang="pl-PL" altLang="pl-PL" sz="1200" b="1" dirty="0">
                <a:cs typeface="Times New Roman" panose="02020603050405020304" pitchFamily="18" charset="0"/>
              </a:rPr>
              <a:t>na zadnie </a:t>
            </a:r>
            <a:r>
              <a:rPr lang="pl-PL" altLang="pl-PL" sz="1200" b="1" dirty="0" smtClean="0">
                <a:cs typeface="Times New Roman" panose="02020603050405020304" pitchFamily="18" charset="0"/>
              </a:rPr>
              <a:t>inwestycyjne</a:t>
            </a:r>
          </a:p>
          <a:p>
            <a:pPr eaLnBrk="0" hangingPunct="0">
              <a:spcBef>
                <a:spcPct val="0"/>
              </a:spcBef>
              <a:spcAft>
                <a:spcPts val="0"/>
              </a:spcAft>
              <a:buNone/>
            </a:pPr>
            <a:r>
              <a:rPr lang="pl-PL" altLang="pl-PL" sz="1200" smtClean="0">
                <a:cs typeface="Times New Roman" panose="02020603050405020304" pitchFamily="18" charset="0"/>
              </a:rPr>
              <a:t>      a </a:t>
            </a:r>
            <a:r>
              <a:rPr lang="pl-PL" altLang="pl-PL" sz="1200" dirty="0">
                <a:cs typeface="Times New Roman" panose="02020603050405020304" pitchFamily="18" charset="0"/>
              </a:rPr>
              <a:t>w konsekwencji o wyrażenie zgody na opracowanie programu inwestycji dla przedmiotowego zadania</a:t>
            </a:r>
            <a:r>
              <a:rPr lang="pl-PL" altLang="pl-PL" sz="1200" dirty="0" smtClean="0">
                <a:cs typeface="Times New Roman" panose="02020603050405020304" pitchFamily="18" charset="0"/>
              </a:rPr>
              <a:t>.</a:t>
            </a:r>
          </a:p>
          <a:p>
            <a:pPr marL="228600" indent="-228600" eaLnBrk="0" hangingPunct="0">
              <a:spcBef>
                <a:spcPct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 smtClean="0">
                <a:cs typeface="Times New Roman" panose="02020603050405020304" pitchFamily="18" charset="0"/>
              </a:rPr>
              <a:t>W </a:t>
            </a:r>
            <a:r>
              <a:rPr lang="pl-PL" altLang="pl-PL" sz="1200" dirty="0">
                <a:cs typeface="Times New Roman" panose="02020603050405020304" pitchFamily="18" charset="0"/>
              </a:rPr>
              <a:t>dniu 7 grudnia 2018 r. program inwestycji został </a:t>
            </a:r>
            <a:r>
              <a:rPr lang="pl-PL" altLang="pl-PL" sz="1200" dirty="0" smtClean="0">
                <a:cs typeface="Times New Roman" panose="02020603050405020304" pitchFamily="18" charset="0"/>
              </a:rPr>
              <a:t>uzgodniony przez Z-cę Komendanta Głównego Policji z szacunkowym łącznym kosztem wynoszącym 19 316,6 tys. zł.</a:t>
            </a:r>
          </a:p>
          <a:p>
            <a:pPr marL="228600" indent="-228600" eaLnBrk="0" hangingPunct="0">
              <a:spcBef>
                <a:spcPct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 smtClean="0">
                <a:cs typeface="Times New Roman" panose="02020603050405020304" pitchFamily="18" charset="0"/>
              </a:rPr>
              <a:t>17 grudnia została </a:t>
            </a:r>
            <a:r>
              <a:rPr lang="pl-PL" altLang="pl-PL" sz="1200" dirty="0">
                <a:cs typeface="Times New Roman" panose="02020603050405020304" pitchFamily="18" charset="0"/>
              </a:rPr>
              <a:t>przesłana korekta planu inwestycyjnego na lata </a:t>
            </a:r>
            <a:r>
              <a:rPr lang="pl-PL" altLang="pl-PL" sz="1200" dirty="0" smtClean="0">
                <a:cs typeface="Times New Roman" panose="02020603050405020304" pitchFamily="18" charset="0"/>
              </a:rPr>
              <a:t>2017-2020.</a:t>
            </a:r>
          </a:p>
        </p:txBody>
      </p:sp>
      <p:pic>
        <p:nvPicPr>
          <p:cNvPr id="19" name="Picture 2" descr="C:\Users\675781\Documents\Po resetowaniu komputera\Galeria zdjęć SŁ\KP Rubinkowo\DSC00059_Rubinkow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976"/>
            <a:ext cx="1823461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675781\Documents\Po resetowaniu komputera\Galeria zdjęć SŁ\KP Rubinkowo\DSC00065Rubinkow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844976"/>
            <a:ext cx="1823461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675781\Documents\Po resetowaniu komputera\Galeria zdjęć SŁ\KP Rubinkowo\DSC00068Rubinkow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844976"/>
            <a:ext cx="1823461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675781\Documents\Po resetowaniu komputera\Galeria zdjęć SŁ\KP Rubinkowo\DSC00073Rubinkow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44976"/>
            <a:ext cx="1823461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15C101-5576-4544-93D3-9AEA524DCA79}" type="slidenum">
              <a:rPr lang="pl-PL" smtClean="0"/>
              <a:pPr>
                <a:defRPr/>
              </a:pPr>
              <a:t>115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295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-324544" y="1051396"/>
            <a:ext cx="694868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400" b="1" dirty="0" smtClean="0">
                <a:latin typeface="Arial"/>
                <a:cs typeface="Times New Roman" panose="02020603050405020304" pitchFamily="18" charset="0"/>
              </a:rPr>
              <a:t>     Komisariat Policji Toruń Rubinkowo 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>
                <a:solidFill>
                  <a:schemeClr val="bg1"/>
                </a:solidFill>
              </a:rPr>
              <a:t>www.kujawsko-pomorska.policja.gov.pl</a:t>
            </a:r>
            <a:endParaRPr lang="pl-PL" sz="1000" dirty="0">
              <a:solidFill>
                <a:schemeClr val="bg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76350"/>
            <a:ext cx="3453533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676350"/>
            <a:ext cx="2631774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74" y="4249794"/>
            <a:ext cx="315000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505" y="4277154"/>
            <a:ext cx="3150927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CustomShape 2"/>
          <p:cNvSpPr>
            <a:spLocks noChangeArrowheads="1"/>
          </p:cNvSpPr>
          <p:nvPr/>
        </p:nvSpPr>
        <p:spPr bwMode="auto">
          <a:xfrm>
            <a:off x="5318462" y="1242962"/>
            <a:ext cx="194421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400" b="1" dirty="0" smtClean="0">
                <a:latin typeface="Arial"/>
                <a:cs typeface="Times New Roman" panose="02020603050405020304" pitchFamily="18" charset="0"/>
              </a:rPr>
              <a:t>wizualizacja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884968" y="6518413"/>
            <a:ext cx="2133600" cy="365125"/>
          </a:xfrm>
        </p:spPr>
        <p:txBody>
          <a:bodyPr/>
          <a:lstStyle/>
          <a:p>
            <a:pPr>
              <a:defRPr/>
            </a:pPr>
            <a:fld id="{DA15C101-5576-4544-93D3-9AEA524DCA79}" type="slidenum">
              <a:rPr lang="pl-PL" smtClean="0"/>
              <a:pPr>
                <a:defRPr/>
              </a:pPr>
              <a:t>116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8094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>
                <a:solidFill>
                  <a:schemeClr val="bg1"/>
                </a:solidFill>
              </a:rPr>
              <a:t>www.kujawsko-pomorska.policja.gov.pl</a:t>
            </a:r>
            <a:endParaRPr lang="pl-PL" sz="1000" dirty="0">
              <a:solidFill>
                <a:schemeClr val="bg1"/>
              </a:solidFill>
            </a:endParaRPr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117887"/>
              </p:ext>
            </p:extLst>
          </p:nvPr>
        </p:nvGraphicFramePr>
        <p:xfrm>
          <a:off x="179512" y="1412776"/>
          <a:ext cx="8858639" cy="51119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08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9666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3887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5224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92635">
                <a:tc gridSpan="4"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Wykaz </a:t>
                      </a:r>
                      <a:r>
                        <a:rPr lang="pl-PL" sz="120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wszystkich</a:t>
                      </a:r>
                      <a:r>
                        <a:rPr lang="pl-PL" sz="1200" u="none" strike="noStrike" baseline="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zadań inwestycyjnych realizowanych w ramach Programu modernizacji Policji 2017-2020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1820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Lp.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Nazwa </a:t>
                      </a:r>
                      <a:r>
                        <a:rPr lang="pl-PL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jednostki</a:t>
                      </a:r>
                      <a:endParaRPr lang="pl-PL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Wartości poniesione i planowane do poniesienia  w ramach Programu Modernizacji Policji (…) 2017-2020  </a:t>
                      </a:r>
                      <a:r>
                        <a:rPr lang="pl-PL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      w tys. </a:t>
                      </a:r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zł.</a:t>
                      </a:r>
                      <a:r>
                        <a:rPr lang="pl-PL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endParaRPr lang="pl-PL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Wartości do poniesienia ze środków pozabudżetowych i współfinansowanych przez budżet państwa       w tys. zł.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458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150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marR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pl-PL" sz="12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Komisariat Policji w Mroczy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1 046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150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marR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pl-PL" sz="12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Komisariat Policji w Dobrzejewicach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6 942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150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marR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pl-PL" sz="12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Komenda Powiatowa Policji w Wąbrzeźnie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8 630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597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8150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marR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pl-PL" sz="12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Komenda Miejska Policji</a:t>
                      </a:r>
                      <a:r>
                        <a:rPr lang="pl-PL" altLang="pl-PL" sz="1200" b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altLang="pl-PL" sz="12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we  Włocławku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2 469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pl-PL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521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8150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marR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pl-PL" sz="12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Komenda Miejska Policji</a:t>
                      </a:r>
                      <a:r>
                        <a:rPr lang="pl-PL" altLang="pl-PL" sz="1200" b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pl-PL" altLang="pl-PL" sz="12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w Bydgoszczy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pl-PL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125</a:t>
                      </a:r>
                      <a:endParaRPr lang="pl-PL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pl-PL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114</a:t>
                      </a:r>
                      <a:endParaRPr lang="pl-PL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8150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marR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pl-PL" sz="1200" b="0" dirty="0" smtClean="0">
                          <a:solidFill>
                            <a:schemeClr val="tx1"/>
                          </a:solidFill>
                          <a:cs typeface="Times New Roman" panose="02020603050405020304" pitchFamily="18" charset="0"/>
                        </a:rPr>
                        <a:t>KWP w Bydgoszczy ul. Iławska 1 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25</a:t>
                      </a:r>
                      <a:r>
                        <a:rPr lang="pl-PL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039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pl-PL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283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8150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marR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pl-PL" sz="1200" b="0" dirty="0" smtClean="0">
                          <a:solidFill>
                            <a:schemeClr val="tx1"/>
                          </a:solidFill>
                          <a:cs typeface="Times New Roman" panose="02020603050405020304" pitchFamily="18" charset="0"/>
                        </a:rPr>
                        <a:t>Komenda Powiatowa Policji w Rypinie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pl-PL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000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8150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marR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pl-PL" sz="12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Posterunek Policji Osowa</a:t>
                      </a:r>
                      <a:r>
                        <a:rPr lang="pl-PL" altLang="pl-PL" sz="1200" b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Góra</a:t>
                      </a:r>
                      <a:endParaRPr lang="pl-PL" altLang="pl-PL" sz="1200" b="0" dirty="0" smtClean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3 572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8150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marR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pl-PL" sz="12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Komenda Powiatowa Policji w Inowrocławiu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18 756</a:t>
                      </a:r>
                      <a:endParaRPr lang="pl-PL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8150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marR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pl-PL" sz="12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Komisariat Policji</a:t>
                      </a:r>
                      <a:r>
                        <a:rPr lang="pl-PL" altLang="pl-PL" sz="1200" b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Toruń-Rubinkowo</a:t>
                      </a:r>
                      <a:endParaRPr lang="pl-PL" altLang="pl-PL" sz="1200" b="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19 317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81506">
                <a:tc>
                  <a:txBody>
                    <a:bodyPr/>
                    <a:lstStyle/>
                    <a:p>
                      <a:pPr algn="ctr" fontAlgn="ctr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marR="0" indent="0" algn="r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pl-PL" sz="12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Razem: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110 896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25 515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866690" y="6524769"/>
            <a:ext cx="2133600" cy="365125"/>
          </a:xfrm>
        </p:spPr>
        <p:txBody>
          <a:bodyPr/>
          <a:lstStyle/>
          <a:p>
            <a:pPr>
              <a:defRPr/>
            </a:pPr>
            <a:fld id="{DA15C101-5576-4544-93D3-9AEA524DCA79}" type="slidenum">
              <a:rPr lang="pl-PL" smtClean="0"/>
              <a:pPr>
                <a:defRPr/>
              </a:pPr>
              <a:t>117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2101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>
                <a:solidFill>
                  <a:schemeClr val="bg1"/>
                </a:solidFill>
              </a:rPr>
              <a:t>www.kujawsko-pomorska.policja.gov.pl</a:t>
            </a:r>
            <a:endParaRPr lang="pl-PL" sz="1000" dirty="0">
              <a:solidFill>
                <a:schemeClr val="bg1"/>
              </a:solidFill>
            </a:endParaRPr>
          </a:p>
        </p:txBody>
      </p:sp>
      <p:sp>
        <p:nvSpPr>
          <p:cNvPr id="5" name="CustomShape 4"/>
          <p:cNvSpPr>
            <a:spLocks noChangeArrowheads="1"/>
          </p:cNvSpPr>
          <p:nvPr/>
        </p:nvSpPr>
        <p:spPr bwMode="auto">
          <a:xfrm>
            <a:off x="827584" y="2636515"/>
            <a:ext cx="7416800" cy="1008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3000" b="1" dirty="0" smtClean="0">
                <a:cs typeface="Arial" panose="020B0604020202020204" pitchFamily="34" charset="0"/>
              </a:rPr>
              <a:t>ZADANIA REMONTOWE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3000" b="1" dirty="0" smtClean="0">
                <a:cs typeface="Arial" panose="020B0604020202020204" pitchFamily="34" charset="0"/>
              </a:rPr>
              <a:t>WYKONANE w 2018 r.</a:t>
            </a:r>
            <a:endParaRPr lang="pl-PL" altLang="pl-PL" sz="3000" b="1" dirty="0"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alt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15C101-5576-4544-93D3-9AEA524DCA79}" type="slidenum">
              <a:rPr lang="pl-PL" smtClean="0"/>
              <a:pPr>
                <a:defRPr/>
              </a:pPr>
              <a:t>118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003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0" y="1195412"/>
            <a:ext cx="9108504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400" b="1" dirty="0" smtClean="0">
                <a:latin typeface="Arial"/>
                <a:cs typeface="Times New Roman" panose="02020603050405020304" pitchFamily="18" charset="0"/>
              </a:rPr>
              <a:t>Komenda Powiatowa Policji w Golubiu-Dobrzyniu - Remont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>
                <a:solidFill>
                  <a:schemeClr val="bg1"/>
                </a:solidFill>
              </a:rPr>
              <a:t>www.kujawsko-pomorska.policja.gov.pl</a:t>
            </a:r>
            <a:endParaRPr lang="pl-PL" sz="1000" dirty="0">
              <a:solidFill>
                <a:schemeClr val="bg1"/>
              </a:solidFill>
            </a:endParaRPr>
          </a:p>
        </p:txBody>
      </p:sp>
      <p:sp>
        <p:nvSpPr>
          <p:cNvPr id="9" name="Prostokąt 7"/>
          <p:cNvSpPr>
            <a:spLocks noChangeArrowheads="1"/>
          </p:cNvSpPr>
          <p:nvPr/>
        </p:nvSpPr>
        <p:spPr bwMode="auto">
          <a:xfrm>
            <a:off x="35497" y="5625306"/>
            <a:ext cx="9000999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pl-PL" altLang="pl-PL" sz="1200" b="1" u="sng" dirty="0" smtClean="0">
                <a:latin typeface="+mn-lt"/>
                <a:cs typeface="Times New Roman" panose="02020603050405020304" pitchFamily="18" charset="0"/>
              </a:rPr>
              <a:t>Remont wewnętrzny jednej </a:t>
            </a:r>
            <a:r>
              <a:rPr lang="pl-PL" altLang="pl-PL" sz="1200" b="1" u="sng" dirty="0">
                <a:latin typeface="+mn-lt"/>
                <a:cs typeface="Times New Roman" panose="02020603050405020304" pitchFamily="18" charset="0"/>
              </a:rPr>
              <a:t>kondygnacji w budynku administracyjnym </a:t>
            </a:r>
          </a:p>
          <a:p>
            <a:pPr marL="228600" lvl="0" indent="-228600">
              <a:spcBef>
                <a:spcPct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 smtClean="0">
                <a:cs typeface="Times New Roman" panose="02020603050405020304" pitchFamily="18" charset="0"/>
              </a:rPr>
              <a:t>Wartość robót budowlanych 207,5 tys. zł</a:t>
            </a:r>
          </a:p>
          <a:p>
            <a:pPr marL="230400" indent="-230400">
              <a:spcBef>
                <a:spcPct val="0"/>
              </a:spcBef>
              <a:buFontTx/>
              <a:buAutoNum type="arabicPeriod"/>
            </a:pPr>
            <a:r>
              <a:rPr lang="pl-PL" altLang="pl-PL" sz="1200" dirty="0" smtClean="0">
                <a:cs typeface="Times New Roman" panose="02020603050405020304" pitchFamily="18" charset="0"/>
              </a:rPr>
              <a:t>Stan </a:t>
            </a:r>
            <a:r>
              <a:rPr lang="pl-PL" altLang="pl-PL" sz="1200" dirty="0">
                <a:cs typeface="Times New Roman" panose="02020603050405020304" pitchFamily="18" charset="0"/>
              </a:rPr>
              <a:t>prawny nieruchomości: trwały </a:t>
            </a:r>
            <a:r>
              <a:rPr lang="pl-PL" altLang="pl-PL" sz="1200" dirty="0" smtClean="0">
                <a:cs typeface="Times New Roman" panose="02020603050405020304" pitchFamily="18" charset="0"/>
              </a:rPr>
              <a:t>zarząd</a:t>
            </a:r>
          </a:p>
          <a:p>
            <a:pPr marL="230400" indent="-230400">
              <a:spcBef>
                <a:spcPct val="0"/>
              </a:spcBef>
              <a:buFontTx/>
              <a:buAutoNum type="arabicPeriod"/>
            </a:pPr>
            <a:r>
              <a:rPr lang="pl-PL" altLang="pl-PL" sz="1200" dirty="0" smtClean="0">
                <a:cs typeface="Times New Roman" panose="02020603050405020304" pitchFamily="18" charset="0"/>
              </a:rPr>
              <a:t>W dniu 13.12.2018 r. dokonano odbioru </a:t>
            </a:r>
            <a:r>
              <a:rPr lang="pl-PL" altLang="pl-PL" sz="1200" dirty="0">
                <a:cs typeface="Times New Roman" panose="02020603050405020304" pitchFamily="18" charset="0"/>
              </a:rPr>
              <a:t>robót </a:t>
            </a:r>
            <a:r>
              <a:rPr lang="pl-PL" altLang="pl-PL" sz="1200" dirty="0" smtClean="0">
                <a:cs typeface="Times New Roman" panose="02020603050405020304" pitchFamily="18" charset="0"/>
              </a:rPr>
              <a:t>budowlanych</a:t>
            </a:r>
            <a:endParaRPr lang="pl-PL" altLang="pl-PL" sz="1200" dirty="0">
              <a:cs typeface="Times New Roman" panose="02020603050405020304" pitchFamily="18" charset="0"/>
            </a:endParaRPr>
          </a:p>
        </p:txBody>
      </p:sp>
      <p:pic>
        <p:nvPicPr>
          <p:cNvPr id="15" name="Picture 2" descr="C:\Users\675781\Documents\4) GALERIA ZDJĘĆ SŁUŻBOWYCH\Golub-Dobrzyń 2018.12.13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60" y="1773016"/>
            <a:ext cx="32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675781\Documents\4) GALERIA ZDJĘĆ SŁUŻBOWYCH\Golub-Dobrzyń 2018.12.13\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60" y="3717232"/>
            <a:ext cx="32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675781\Documents\4) GALERIA ZDJĘĆ SŁUŻBOWYCH\Golub-Dobrzyń 2018.12.13\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701224"/>
            <a:ext cx="2106000" cy="37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15C101-5576-4544-93D3-9AEA524DCA79}" type="slidenum">
              <a:rPr lang="pl-PL" smtClean="0"/>
              <a:pPr>
                <a:defRPr/>
              </a:pPr>
              <a:t>119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046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6" name="pole tekstowe 7"/>
          <p:cNvSpPr txBox="1">
            <a:spLocks noChangeArrowheads="1"/>
          </p:cNvSpPr>
          <p:nvPr/>
        </p:nvSpPr>
        <p:spPr bwMode="auto">
          <a:xfrm>
            <a:off x="1619672" y="2060848"/>
            <a:ext cx="61183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 altLang="pl-PL" sz="2400" b="1" dirty="0" smtClean="0">
                <a:solidFill>
                  <a:srgbClr val="1F497D"/>
                </a:solidFill>
              </a:rPr>
              <a:t>Terminy przyjęć </a:t>
            </a:r>
            <a:r>
              <a:rPr lang="pl-PL" altLang="pl-PL" sz="2400" b="1" dirty="0">
                <a:solidFill>
                  <a:srgbClr val="1F497D"/>
                </a:solidFill>
              </a:rPr>
              <a:t>do służby </a:t>
            </a:r>
            <a:r>
              <a:rPr lang="pl-PL" altLang="pl-PL" sz="2400" b="1" dirty="0" smtClean="0">
                <a:solidFill>
                  <a:srgbClr val="1F497D"/>
                </a:solidFill>
              </a:rPr>
              <a:t>w </a:t>
            </a:r>
            <a:r>
              <a:rPr lang="pl-PL" altLang="pl-PL" sz="2400" b="1" dirty="0">
                <a:solidFill>
                  <a:srgbClr val="1F497D"/>
                </a:solidFill>
              </a:rPr>
              <a:t>Policji </a:t>
            </a:r>
            <a:endParaRPr lang="pl-PL" altLang="pl-PL" sz="2400" b="1" dirty="0" smtClean="0">
              <a:solidFill>
                <a:srgbClr val="1F497D"/>
              </a:solidFill>
            </a:endParaRPr>
          </a:p>
          <a:p>
            <a:pPr eaLnBrk="1" hangingPunct="1"/>
            <a:r>
              <a:rPr lang="pl-PL" altLang="pl-PL" sz="2400" b="1" dirty="0" smtClean="0">
                <a:solidFill>
                  <a:srgbClr val="1F497D"/>
                </a:solidFill>
              </a:rPr>
              <a:t>w 2019 r. w </a:t>
            </a:r>
            <a:r>
              <a:rPr lang="pl-PL" altLang="pl-PL" sz="2400" b="1" dirty="0">
                <a:solidFill>
                  <a:srgbClr val="1F497D"/>
                </a:solidFill>
              </a:rPr>
              <a:t>woj. kujawsko-pomorskim</a:t>
            </a: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8680751"/>
              </p:ext>
            </p:extLst>
          </p:nvPr>
        </p:nvGraphicFramePr>
        <p:xfrm>
          <a:off x="395536" y="3735846"/>
          <a:ext cx="8208912" cy="1186686"/>
        </p:xfrm>
        <a:graphic>
          <a:graphicData uri="http://schemas.openxmlformats.org/drawingml/2006/table">
            <a:tbl>
              <a:tblPr/>
              <a:tblGrid>
                <a:gridCol w="131908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923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930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9173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1818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9453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11866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1" i="0" u="none" strike="noStrike" baseline="0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07 marca</a:t>
                      </a:r>
                      <a:r>
                        <a:rPr lang="pl-PL" sz="1100" b="1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 2019 r.</a:t>
                      </a:r>
                    </a:p>
                    <a:p>
                      <a:pPr algn="ctr" fontAlgn="ctr"/>
                      <a:endParaRPr lang="pl-PL" sz="1100" b="1" i="0" u="none" strike="noStrike" dirty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6578" marR="6578" marT="6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1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21 maja</a:t>
                      </a:r>
                      <a:r>
                        <a:rPr lang="pl-PL" sz="1100" b="1" i="0" u="none" strike="noStrike" baseline="0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 </a:t>
                      </a:r>
                      <a:r>
                        <a:rPr lang="pl-PL" sz="1100" b="1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2019 r.</a:t>
                      </a:r>
                    </a:p>
                    <a:p>
                      <a:pPr algn="ctr" fontAlgn="ctr"/>
                      <a:endParaRPr lang="pl-PL" sz="1100" b="1" i="0" u="none" strike="noStrike" dirty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6578" marR="6578" marT="6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1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16 lipca 2019 r.</a:t>
                      </a:r>
                    </a:p>
                    <a:p>
                      <a:pPr algn="ctr" fontAlgn="ctr"/>
                      <a:endParaRPr lang="pl-PL" sz="1100" b="1" i="0" u="none" strike="noStrike" dirty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6578" marR="6578" marT="6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1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12 września 2019 r.</a:t>
                      </a:r>
                    </a:p>
                    <a:p>
                      <a:pPr algn="ctr" fontAlgn="ctr"/>
                      <a:endParaRPr lang="pl-PL" sz="1100" b="1" i="0" u="none" strike="noStrike" dirty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6578" marR="6578" marT="6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1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07</a:t>
                      </a:r>
                      <a:r>
                        <a:rPr lang="pl-PL" sz="1100" b="1" i="0" u="none" strike="noStrike" baseline="0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 listopada </a:t>
                      </a:r>
                      <a:r>
                        <a:rPr lang="pl-PL" sz="1100" b="1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2019 r.</a:t>
                      </a:r>
                    </a:p>
                    <a:p>
                      <a:pPr algn="ctr" fontAlgn="ctr"/>
                      <a:endParaRPr lang="pl-PL" sz="1100" b="1" i="0" u="none" strike="noStrike" dirty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6578" marR="6578" marT="6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1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30 grudnia 2019 r.</a:t>
                      </a:r>
                    </a:p>
                    <a:p>
                      <a:pPr algn="ctr" fontAlgn="ctr"/>
                      <a:endParaRPr lang="pl-PL" sz="1100" b="1" i="0" u="none" strike="noStrike" dirty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6578" marR="6578" marT="6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377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0" y="1195412"/>
            <a:ext cx="9108504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400" b="1" dirty="0" smtClean="0">
                <a:latin typeface="Arial"/>
                <a:cs typeface="Times New Roman" panose="02020603050405020304" pitchFamily="18" charset="0"/>
              </a:rPr>
              <a:t>Posterunek Policji w Górznie - Remont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>
                <a:solidFill>
                  <a:schemeClr val="bg1"/>
                </a:solidFill>
              </a:rPr>
              <a:t>www.kujawsko-pomorska.policja.gov.pl</a:t>
            </a:r>
            <a:endParaRPr lang="pl-PL" sz="1000" dirty="0">
              <a:solidFill>
                <a:schemeClr val="bg1"/>
              </a:solidFill>
            </a:endParaRPr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auto">
          <a:xfrm>
            <a:off x="35496" y="5229200"/>
            <a:ext cx="8965659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pl-PL" altLang="pl-PL" sz="1200" b="1" u="sng" dirty="0">
                <a:latin typeface="Arial"/>
                <a:cs typeface="Times New Roman" panose="02020603050405020304" pitchFamily="18" charset="0"/>
              </a:rPr>
              <a:t>Remont </a:t>
            </a:r>
            <a:r>
              <a:rPr lang="pl-PL" altLang="pl-PL" sz="1200" b="1" u="sng" dirty="0" smtClean="0">
                <a:latin typeface="Arial"/>
                <a:cs typeface="Times New Roman" panose="02020603050405020304" pitchFamily="18" charset="0"/>
              </a:rPr>
              <a:t>wewnętrzny kompleksowy Posterunku Policji </a:t>
            </a:r>
            <a:endParaRPr lang="pl-PL" altLang="pl-PL" sz="1200" b="1" u="sng" dirty="0">
              <a:latin typeface="Arial"/>
              <a:cs typeface="Times New Roman" panose="02020603050405020304" pitchFamily="18" charset="0"/>
            </a:endParaRPr>
          </a:p>
          <a:p>
            <a:pPr marL="228600" indent="-228600">
              <a:spcBef>
                <a:spcPct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 smtClean="0">
                <a:cs typeface="Times New Roman" panose="02020603050405020304" pitchFamily="18" charset="0"/>
              </a:rPr>
              <a:t>Wartość robót budowlanych 122 tys. zł</a:t>
            </a:r>
          </a:p>
          <a:p>
            <a:pPr marL="230400" indent="-230400">
              <a:spcBef>
                <a:spcPct val="0"/>
              </a:spcBef>
              <a:buFontTx/>
              <a:buAutoNum type="arabicPeriod"/>
            </a:pPr>
            <a:r>
              <a:rPr lang="pl-PL" altLang="pl-PL" sz="1200" dirty="0" smtClean="0">
                <a:cs typeface="Times New Roman" panose="02020603050405020304" pitchFamily="18" charset="0"/>
              </a:rPr>
              <a:t>Stan </a:t>
            </a:r>
            <a:r>
              <a:rPr lang="pl-PL" altLang="pl-PL" sz="1200" dirty="0">
                <a:cs typeface="Times New Roman" panose="02020603050405020304" pitchFamily="18" charset="0"/>
              </a:rPr>
              <a:t>prawny nieruchomości: trwały </a:t>
            </a:r>
            <a:r>
              <a:rPr lang="pl-PL" altLang="pl-PL" sz="1200" dirty="0" smtClean="0">
                <a:cs typeface="Times New Roman" panose="02020603050405020304" pitchFamily="18" charset="0"/>
              </a:rPr>
              <a:t>zarząd</a:t>
            </a:r>
          </a:p>
          <a:p>
            <a:pPr marL="230400" indent="-230400">
              <a:spcBef>
                <a:spcPct val="0"/>
              </a:spcBef>
              <a:buFontTx/>
              <a:buAutoNum type="arabicPeriod"/>
            </a:pPr>
            <a:r>
              <a:rPr lang="pl-PL" altLang="pl-PL" sz="1200" dirty="0" smtClean="0">
                <a:cs typeface="Times New Roman" panose="02020603050405020304" pitchFamily="18" charset="0"/>
              </a:rPr>
              <a:t>W </a:t>
            </a:r>
            <a:r>
              <a:rPr lang="pl-PL" altLang="pl-PL" sz="1200" dirty="0">
                <a:cs typeface="Times New Roman" panose="02020603050405020304" pitchFamily="18" charset="0"/>
              </a:rPr>
              <a:t>dniu 13.12.2018 r. dokonano odbioru robót budowlanych</a:t>
            </a:r>
          </a:p>
        </p:txBody>
      </p:sp>
      <p:pic>
        <p:nvPicPr>
          <p:cNvPr id="10" name="Picture 2" descr="C:\Users\675781\Documents\4) GALERIA ZDJĘĆ SŁUŻBOWYCH\Górzno 2018.12.13\IMG_10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916832"/>
            <a:ext cx="2159632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675781\Documents\4) GALERIA ZDJĘĆ SŁUŻBOWYCH\Górzno 2018.12.13\IMG_10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00" y="1916832"/>
            <a:ext cx="2159633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675781\Documents\4) GALERIA ZDJĘĆ SŁUŻBOWYCH\Górzno 2018.12.13\IMG_10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6832"/>
            <a:ext cx="216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15C101-5576-4544-93D3-9AEA524DCA79}" type="slidenum">
              <a:rPr lang="pl-PL" smtClean="0"/>
              <a:pPr>
                <a:defRPr/>
              </a:pPr>
              <a:t>120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671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0" y="1195412"/>
            <a:ext cx="9108504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400" b="1" dirty="0" smtClean="0">
                <a:latin typeface="Arial"/>
                <a:cs typeface="Times New Roman" panose="02020603050405020304" pitchFamily="18" charset="0"/>
              </a:rPr>
              <a:t>Posterunek Policji w Jabłonowie - Remont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>
                <a:solidFill>
                  <a:schemeClr val="bg1"/>
                </a:solidFill>
              </a:rPr>
              <a:t>www.kujawsko-pomorska.policja.gov.pl</a:t>
            </a:r>
            <a:endParaRPr lang="pl-PL" sz="1000" dirty="0">
              <a:solidFill>
                <a:schemeClr val="bg1"/>
              </a:solidFill>
            </a:endParaRPr>
          </a:p>
        </p:txBody>
      </p:sp>
      <p:sp>
        <p:nvSpPr>
          <p:cNvPr id="9" name="Prostokąt 7"/>
          <p:cNvSpPr>
            <a:spLocks noChangeArrowheads="1"/>
          </p:cNvSpPr>
          <p:nvPr/>
        </p:nvSpPr>
        <p:spPr bwMode="auto">
          <a:xfrm>
            <a:off x="107504" y="5373216"/>
            <a:ext cx="8893651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pl-PL" altLang="pl-PL" sz="1200" b="1" u="sng" dirty="0" smtClean="0">
                <a:latin typeface="Arial"/>
                <a:cs typeface="Times New Roman" panose="02020603050405020304" pitchFamily="18" charset="0"/>
              </a:rPr>
              <a:t>Remont  wewnętrzny Posterunku Policji (konserwacja-odświeżenie)</a:t>
            </a:r>
            <a:endParaRPr lang="pl-PL" altLang="pl-PL" sz="1200" b="1" u="sng" dirty="0">
              <a:latin typeface="Arial"/>
              <a:cs typeface="Times New Roman" panose="02020603050405020304" pitchFamily="18" charset="0"/>
            </a:endParaRPr>
          </a:p>
          <a:p>
            <a:pPr marL="228600" indent="-228600">
              <a:spcBef>
                <a:spcPct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 smtClean="0">
                <a:cs typeface="Times New Roman" panose="02020603050405020304" pitchFamily="18" charset="0"/>
              </a:rPr>
              <a:t>Wartość robót budowlanych 99,5 tys. zł</a:t>
            </a:r>
          </a:p>
          <a:p>
            <a:pPr marL="230400" indent="-230400">
              <a:spcBef>
                <a:spcPct val="0"/>
              </a:spcBef>
              <a:buFontTx/>
              <a:buAutoNum type="arabicPeriod"/>
            </a:pPr>
            <a:r>
              <a:rPr lang="pl-PL" altLang="pl-PL" sz="1200" dirty="0" smtClean="0">
                <a:cs typeface="Times New Roman" panose="02020603050405020304" pitchFamily="18" charset="0"/>
              </a:rPr>
              <a:t>Stan </a:t>
            </a:r>
            <a:r>
              <a:rPr lang="pl-PL" altLang="pl-PL" sz="1200" dirty="0">
                <a:cs typeface="Times New Roman" panose="02020603050405020304" pitchFamily="18" charset="0"/>
              </a:rPr>
              <a:t>prawny nieruchomości: trwały </a:t>
            </a:r>
            <a:r>
              <a:rPr lang="pl-PL" altLang="pl-PL" sz="1200" dirty="0" smtClean="0">
                <a:cs typeface="Times New Roman" panose="02020603050405020304" pitchFamily="18" charset="0"/>
              </a:rPr>
              <a:t>zarząd</a:t>
            </a:r>
          </a:p>
          <a:p>
            <a:pPr marL="230400" indent="-230400">
              <a:spcBef>
                <a:spcPct val="0"/>
              </a:spcBef>
              <a:buFontTx/>
              <a:buAutoNum type="arabicPeriod"/>
            </a:pPr>
            <a:r>
              <a:rPr lang="pl-PL" altLang="pl-PL" sz="1200" dirty="0" smtClean="0">
                <a:cs typeface="Times New Roman" panose="02020603050405020304" pitchFamily="18" charset="0"/>
              </a:rPr>
              <a:t>W dniu 13.12.2018 r</a:t>
            </a:r>
            <a:r>
              <a:rPr lang="pl-PL" altLang="pl-PL" sz="1200" dirty="0">
                <a:cs typeface="Times New Roman" panose="02020603050405020304" pitchFamily="18" charset="0"/>
              </a:rPr>
              <a:t>. </a:t>
            </a:r>
            <a:r>
              <a:rPr lang="pl-PL" altLang="pl-PL" sz="1200" dirty="0" smtClean="0">
                <a:cs typeface="Times New Roman" panose="02020603050405020304" pitchFamily="18" charset="0"/>
              </a:rPr>
              <a:t>dokonano odbioru </a:t>
            </a:r>
            <a:r>
              <a:rPr lang="pl-PL" altLang="pl-PL" sz="1200" dirty="0">
                <a:cs typeface="Times New Roman" panose="02020603050405020304" pitchFamily="18" charset="0"/>
              </a:rPr>
              <a:t>robót </a:t>
            </a:r>
            <a:r>
              <a:rPr lang="pl-PL" altLang="pl-PL" sz="1200" dirty="0" smtClean="0">
                <a:cs typeface="Times New Roman" panose="02020603050405020304" pitchFamily="18" charset="0"/>
              </a:rPr>
              <a:t>budowlanych</a:t>
            </a:r>
            <a:endParaRPr lang="pl-PL" altLang="pl-PL" sz="1200" dirty="0">
              <a:cs typeface="Times New Roman" panose="02020603050405020304" pitchFamily="18" charset="0"/>
            </a:endParaRPr>
          </a:p>
        </p:txBody>
      </p:sp>
      <p:pic>
        <p:nvPicPr>
          <p:cNvPr id="14" name="Picture 2" descr="C:\Users\675781\Documents\4) GALERIA ZDJĘĆ SŁUŻBOWYCH\Jabłonowo 2019.01.04\HNEC79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60848"/>
            <a:ext cx="216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675781\Documents\4) GALERIA ZDJĘĆ SŁUŻBOWYCH\Jabłonowo 2019.01.04\MLAB29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083024"/>
            <a:ext cx="216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675781\Documents\4) GALERIA ZDJĘĆ SŁUŻBOWYCH\Jabłonowo 2019.01.04\MSMX03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903" y="2097510"/>
            <a:ext cx="216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15C101-5576-4544-93D3-9AEA524DCA79}" type="slidenum">
              <a:rPr lang="pl-PL" smtClean="0"/>
              <a:pPr>
                <a:defRPr/>
              </a:pPr>
              <a:t>121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605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0" y="1195412"/>
            <a:ext cx="9108504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400" b="1" dirty="0" smtClean="0">
                <a:latin typeface="Arial"/>
                <a:cs typeface="Times New Roman" panose="02020603050405020304" pitchFamily="18" charset="0"/>
              </a:rPr>
              <a:t>Posterunek Policji w Choceniu - Remont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>
                <a:solidFill>
                  <a:schemeClr val="bg1"/>
                </a:solidFill>
              </a:rPr>
              <a:t>www.kujawsko-pomorska.policja.gov.pl</a:t>
            </a:r>
            <a:endParaRPr lang="pl-PL" sz="1000" dirty="0">
              <a:solidFill>
                <a:schemeClr val="bg1"/>
              </a:solidFill>
            </a:endParaRPr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auto">
          <a:xfrm>
            <a:off x="35496" y="5373216"/>
            <a:ext cx="9073008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pl-PL" altLang="pl-PL" sz="1200" b="1" u="sng" dirty="0" smtClean="0">
                <a:latin typeface="Arial"/>
                <a:cs typeface="Times New Roman" panose="02020603050405020304" pitchFamily="18" charset="0"/>
              </a:rPr>
              <a:t>Remont wewnętrzny Posterunku Policji (konserwacja-odświeżenie)</a:t>
            </a:r>
            <a:endParaRPr lang="pl-PL" altLang="pl-PL" sz="1200" b="1" u="sng" dirty="0">
              <a:latin typeface="Arial"/>
              <a:cs typeface="Times New Roman" panose="02020603050405020304" pitchFamily="18" charset="0"/>
            </a:endParaRPr>
          </a:p>
          <a:p>
            <a:pPr marL="228600" indent="-228600">
              <a:spcBef>
                <a:spcPct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 smtClean="0">
                <a:cs typeface="Times New Roman" panose="02020603050405020304" pitchFamily="18" charset="0"/>
              </a:rPr>
              <a:t>Wartość robót budowlanych 66,8 tys. zł</a:t>
            </a:r>
          </a:p>
          <a:p>
            <a:pPr marL="230400" indent="-230400">
              <a:spcBef>
                <a:spcPct val="0"/>
              </a:spcBef>
              <a:buFontTx/>
              <a:buAutoNum type="arabicPeriod"/>
            </a:pPr>
            <a:r>
              <a:rPr lang="pl-PL" altLang="pl-PL" sz="1200" dirty="0" smtClean="0">
                <a:cs typeface="Times New Roman" panose="02020603050405020304" pitchFamily="18" charset="0"/>
              </a:rPr>
              <a:t>Stan </a:t>
            </a:r>
            <a:r>
              <a:rPr lang="pl-PL" altLang="pl-PL" sz="1200" dirty="0">
                <a:cs typeface="Times New Roman" panose="02020603050405020304" pitchFamily="18" charset="0"/>
              </a:rPr>
              <a:t>prawny nieruchomości: </a:t>
            </a:r>
            <a:r>
              <a:rPr lang="pl-PL" altLang="pl-PL" sz="1200" dirty="0" smtClean="0">
                <a:cs typeface="Times New Roman" panose="02020603050405020304" pitchFamily="18" charset="0"/>
              </a:rPr>
              <a:t>posiadanie zależne</a:t>
            </a:r>
          </a:p>
          <a:p>
            <a:pPr marL="230400" indent="-230400">
              <a:spcBef>
                <a:spcPct val="0"/>
              </a:spcBef>
              <a:buFontTx/>
              <a:buAutoNum type="arabicPeriod"/>
            </a:pPr>
            <a:r>
              <a:rPr lang="pl-PL" altLang="pl-PL" sz="1200" dirty="0" smtClean="0">
                <a:cs typeface="Times New Roman" panose="02020603050405020304" pitchFamily="18" charset="0"/>
              </a:rPr>
              <a:t>W dniu 26.11.2018 r. dokonano odbioru </a:t>
            </a:r>
            <a:r>
              <a:rPr lang="pl-PL" altLang="pl-PL" sz="1200" dirty="0">
                <a:cs typeface="Times New Roman" panose="02020603050405020304" pitchFamily="18" charset="0"/>
              </a:rPr>
              <a:t>robót </a:t>
            </a:r>
            <a:r>
              <a:rPr lang="pl-PL" altLang="pl-PL" sz="1200" dirty="0" smtClean="0">
                <a:cs typeface="Times New Roman" panose="02020603050405020304" pitchFamily="18" charset="0"/>
              </a:rPr>
              <a:t>budowlanych</a:t>
            </a:r>
            <a:endParaRPr lang="pl-PL" altLang="pl-PL" sz="1200" dirty="0">
              <a:cs typeface="Times New Roman" panose="02020603050405020304" pitchFamily="18" charset="0"/>
            </a:endParaRPr>
          </a:p>
        </p:txBody>
      </p:sp>
      <p:pic>
        <p:nvPicPr>
          <p:cNvPr id="10" name="Picture 3" descr="C:\Users\675781\Documents\4) GALERIA ZDJĘĆ SŁUŻBOWYCH\Choceń 2019.01.03\IMG_41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60848"/>
            <a:ext cx="2160315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675781\Documents\4) GALERIA ZDJĘĆ SŁUŻBOWYCH\Choceń 2019.01.03\IMG_41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060848"/>
            <a:ext cx="2160315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675781\Documents\4) GALERIA ZDJĘĆ SŁUŻBOWYCH\Choceń 2019.01.03\IMG_41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50" y="2060848"/>
            <a:ext cx="2160315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15C101-5576-4544-93D3-9AEA524DCA79}" type="slidenum">
              <a:rPr lang="pl-PL" smtClean="0"/>
              <a:pPr>
                <a:defRPr/>
              </a:pPr>
              <a:t>122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854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>
                <a:solidFill>
                  <a:schemeClr val="bg1"/>
                </a:solidFill>
              </a:rPr>
              <a:t>www.kujawsko-pomorska.policja.gov.pl</a:t>
            </a:r>
            <a:endParaRPr lang="pl-PL" sz="1000" dirty="0">
              <a:solidFill>
                <a:schemeClr val="bg1"/>
              </a:solidFill>
            </a:endParaRPr>
          </a:p>
        </p:txBody>
      </p:sp>
      <p:sp>
        <p:nvSpPr>
          <p:cNvPr id="9" name="CustomShape 4"/>
          <p:cNvSpPr>
            <a:spLocks noChangeArrowheads="1"/>
          </p:cNvSpPr>
          <p:nvPr/>
        </p:nvSpPr>
        <p:spPr bwMode="auto">
          <a:xfrm>
            <a:off x="107504" y="2204864"/>
            <a:ext cx="9028944" cy="446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pl-PL" altLang="pl-PL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Wydatkowana kwota: 853,2 tys. zł., wykonano m.in.: </a:t>
            </a:r>
          </a:p>
          <a:p>
            <a:pPr marL="285750" indent="-285750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KWP Bydgoszcz: ul</a:t>
            </a:r>
            <a:r>
              <a:rPr lang="pl-PL" altLang="pl-PL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Powstańców Wielkopolskich 7 - </a:t>
            </a:r>
            <a:r>
              <a:rPr lang="pl-PL" altLang="pl-PL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remont </a:t>
            </a:r>
            <a:r>
              <a:rPr lang="pl-PL" altLang="pl-PL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części pomieszczeń biurowych i pomieszczenia piwnicznego; </a:t>
            </a:r>
            <a:r>
              <a:rPr lang="pl-PL" altLang="pl-PL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dostawa </a:t>
            </a:r>
            <a:r>
              <a:rPr lang="pl-PL" altLang="pl-PL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montaż daszka szklanego nad tripodą; </a:t>
            </a:r>
            <a:r>
              <a:rPr lang="pl-PL" altLang="pl-PL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zwiększenie </a:t>
            </a:r>
            <a:r>
              <a:rPr lang="pl-PL" altLang="pl-PL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intensywności ogrzewania </a:t>
            </a:r>
            <a:r>
              <a:rPr lang="pl-PL" altLang="pl-PL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holu </a:t>
            </a:r>
            <a:r>
              <a:rPr lang="pl-PL" altLang="pl-PL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dyżurki przy wejściu głównym; </a:t>
            </a:r>
            <a:r>
              <a:rPr lang="pl-PL" altLang="pl-PL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naprawa </a:t>
            </a:r>
            <a:r>
              <a:rPr lang="pl-PL" altLang="pl-PL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UPS (</a:t>
            </a:r>
            <a:r>
              <a:rPr lang="pl-PL" altLang="pl-PL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WTO</a:t>
            </a:r>
            <a:r>
              <a:rPr lang="pl-PL" altLang="pl-PL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pl-PL" altLang="pl-PL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dostawa </a:t>
            </a:r>
            <a:r>
              <a:rPr lang="pl-PL" altLang="pl-PL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montaż klimatyzacji </a:t>
            </a:r>
            <a:r>
              <a:rPr lang="pl-PL" altLang="pl-PL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w </a:t>
            </a:r>
            <a:r>
              <a:rPr lang="pl-PL" altLang="pl-PL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pomieszczeniu </a:t>
            </a:r>
            <a:r>
              <a:rPr lang="pl-PL" altLang="pl-PL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poddasza (WK</a:t>
            </a:r>
            <a:r>
              <a:rPr lang="pl-PL" altLang="pl-PL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dostawa i montaż </a:t>
            </a:r>
            <a:r>
              <a:rPr lang="pl-PL" altLang="pl-PL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klimatyzacji (centrala telefoniczna WŁiI);                                         ul</a:t>
            </a:r>
            <a:r>
              <a:rPr lang="pl-PL" altLang="pl-PL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Poniatowskiego 3 – </a:t>
            </a:r>
            <a:r>
              <a:rPr lang="pl-PL" altLang="pl-PL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przeniesienie </a:t>
            </a:r>
            <a:r>
              <a:rPr lang="pl-PL" altLang="pl-PL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centrali ppoż</a:t>
            </a:r>
            <a:r>
              <a:rPr lang="pl-PL" altLang="pl-PL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.; remont sanitariatów (OPP KWP, SPAT KWP);                                                               ul. Jagiellońska 92 – docieplenie </a:t>
            </a:r>
            <a:r>
              <a:rPr lang="pl-PL" altLang="pl-PL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ściany elewacyjnej; </a:t>
            </a:r>
            <a:r>
              <a:rPr lang="pl-PL" altLang="pl-PL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docieplenie </a:t>
            </a:r>
            <a:r>
              <a:rPr lang="pl-PL" altLang="pl-PL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dachu </a:t>
            </a:r>
            <a:r>
              <a:rPr lang="pl-PL" altLang="pl-PL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dla przystosowania tymczasowych pomieszczeń (WŁiI, WIiR); rozbiórka </a:t>
            </a:r>
            <a:r>
              <a:rPr lang="pl-PL" altLang="pl-PL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budynku magazynowego w Osówcu, zakup sprzętu </a:t>
            </a:r>
            <a:r>
              <a:rPr lang="pl-PL" altLang="pl-PL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administracyjno-gospodarczego.</a:t>
            </a:r>
          </a:p>
          <a:p>
            <a:pPr marL="285750" indent="-28575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KMP Bydgoszcz - dostawa i montaż klimatyzacji w pomieszczeniu </a:t>
            </a:r>
            <a:r>
              <a:rPr lang="pl-PL" altLang="pl-PL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serwerowni</a:t>
            </a:r>
          </a:p>
          <a:p>
            <a:pPr marL="285750" lvl="0" indent="-28575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KMP Toruń ul. Grudziądzka - wymiana </a:t>
            </a:r>
            <a:r>
              <a:rPr lang="pl-PL" altLang="pl-PL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domofonu</a:t>
            </a:r>
          </a:p>
          <a:p>
            <a:pPr marL="285750" lvl="0" indent="-28575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KMP Włocławek budynek A - przystosowanie hydroforni do obowiązujących przepisów</a:t>
            </a:r>
          </a:p>
          <a:p>
            <a:pPr marL="285750" lvl="0" indent="-28575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KMP Włocławek – bieżący remont PdOZ</a:t>
            </a:r>
          </a:p>
          <a:p>
            <a:pPr marL="285750" lvl="0" indent="-28575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KMP Grudziądz - zabudowa pionów po awarii; dostawa i montaż spiral przeciw ptakom (jaskółkom) </a:t>
            </a:r>
            <a:r>
              <a:rPr lang="pl-PL" altLang="pl-PL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pl-PL" altLang="pl-PL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gniazd zastępczych dla jaskółek, dostawa i montaż 2 szt. </a:t>
            </a:r>
            <a:r>
              <a:rPr lang="pl-PL" altLang="pl-PL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kojców</a:t>
            </a:r>
          </a:p>
          <a:p>
            <a:pPr marL="285750" lvl="0" indent="-28575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KMP/KPP – dostawa i montaż </a:t>
            </a:r>
            <a:r>
              <a:rPr lang="pl-PL" altLang="pl-PL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żaluzji; zakup </a:t>
            </a:r>
            <a:r>
              <a:rPr lang="pl-PL" altLang="pl-PL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sprzętu </a:t>
            </a:r>
            <a:r>
              <a:rPr lang="pl-PL" altLang="pl-PL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administracyjno-gospodarczego</a:t>
            </a:r>
          </a:p>
          <a:p>
            <a:pPr marL="285750" indent="-285750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KPP </a:t>
            </a:r>
            <a:r>
              <a:rPr lang="pl-PL" altLang="pl-PL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Mogilno dostawa i montaż drzwi aluminiowych </a:t>
            </a:r>
            <a:r>
              <a:rPr lang="pl-PL" altLang="pl-PL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wewnętrznych;</a:t>
            </a:r>
            <a:r>
              <a:rPr lang="pl-PL" altLang="pl-PL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dostawa i montaż klimatyzacji w pomieszczeniu dyżurki</a:t>
            </a:r>
            <a:r>
              <a:rPr lang="pl-PL" altLang="pl-PL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285750" lvl="0" indent="-28575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KPP Sępólno Krajeńskie - Wykonanie naprawy </a:t>
            </a:r>
            <a:r>
              <a:rPr lang="pl-PL" altLang="pl-PL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ogrodzenia</a:t>
            </a:r>
            <a:endParaRPr lang="pl-PL" altLang="pl-PL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KPP Brodnica - wymiana armatury sanitarnej </a:t>
            </a:r>
          </a:p>
          <a:p>
            <a:pPr marL="285750" indent="-285750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pl-PL" altLang="pl-PL" sz="1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pl-PL" altLang="pl-PL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pl-PL" altLang="pl-PL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ustomShape 2"/>
          <p:cNvSpPr>
            <a:spLocks noChangeArrowheads="1"/>
          </p:cNvSpPr>
          <p:nvPr/>
        </p:nvSpPr>
        <p:spPr bwMode="auto">
          <a:xfrm>
            <a:off x="164942" y="1268760"/>
            <a:ext cx="8941710" cy="119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Prace </a:t>
            </a: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remontowe </a:t>
            </a:r>
            <a:r>
              <a:rPr lang="pl-PL" alt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według </a:t>
            </a: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zaleceń pokontrolnych </a:t>
            </a:r>
            <a:r>
              <a:rPr lang="pl-PL" alt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oraz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wynikające z bieżącej </a:t>
            </a: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eksploatacji nieruchomości </a:t>
            </a:r>
            <a:endParaRPr lang="pl-PL" altLang="pl-PL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wykonane w 2018 roku</a:t>
            </a:r>
            <a:endParaRPr lang="pl-PL" altLang="pl-P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15C101-5576-4544-93D3-9AEA524DCA79}" type="slidenum">
              <a:rPr lang="pl-PL" smtClean="0"/>
              <a:pPr>
                <a:defRPr/>
              </a:pPr>
              <a:t>123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054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>
                <a:solidFill>
                  <a:schemeClr val="bg1"/>
                </a:solidFill>
              </a:rPr>
              <a:t>www.kujawsko-pomorska.policja.gov.pl</a:t>
            </a:r>
            <a:endParaRPr lang="pl-PL" sz="1000" dirty="0">
              <a:solidFill>
                <a:schemeClr val="bg1"/>
              </a:solidFill>
            </a:endParaRPr>
          </a:p>
        </p:txBody>
      </p:sp>
      <p:sp>
        <p:nvSpPr>
          <p:cNvPr id="5" name="CustomShape 4"/>
          <p:cNvSpPr>
            <a:spLocks noChangeArrowheads="1"/>
          </p:cNvSpPr>
          <p:nvPr/>
        </p:nvSpPr>
        <p:spPr bwMode="auto">
          <a:xfrm>
            <a:off x="106639" y="2420888"/>
            <a:ext cx="9005769" cy="4359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pl-PL" altLang="pl-PL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Ciąg dalszy:</a:t>
            </a:r>
          </a:p>
          <a:p>
            <a:pPr marL="285750" lvl="0" indent="-28575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KPP Lipno - wykonanie robót elektrycznych w pomieszczeniu dyżurki</a:t>
            </a:r>
            <a:r>
              <a:rPr lang="pl-PL" altLang="pl-PL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85750" lvl="0" indent="-28575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v-SE" altLang="pl-PL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KPP Żnin - remont balkonu, komina, garażu</a:t>
            </a:r>
            <a:r>
              <a:rPr lang="pl-PL" altLang="pl-PL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dostawa i montaż klimatyzacji w pomieszczeniu </a:t>
            </a:r>
            <a:r>
              <a:rPr lang="pl-PL" altLang="pl-PL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serwerowni</a:t>
            </a:r>
            <a:endParaRPr lang="pl-PL" altLang="pl-PL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KPP Brodnica - dostawa i montaż klimatyzacji w pomieszczeniu </a:t>
            </a:r>
            <a:r>
              <a:rPr lang="pl-PL" altLang="pl-PL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dyżurki</a:t>
            </a:r>
          </a:p>
          <a:p>
            <a:pPr marL="285750" indent="-285750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KP Nowe - ekspertyza na schody zewnętrzne </a:t>
            </a:r>
          </a:p>
          <a:p>
            <a:pPr marL="285750" indent="-285750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KP Bydgoszcz-Śródmieście - roboty cykliniarskie</a:t>
            </a:r>
          </a:p>
          <a:p>
            <a:pPr marL="285750" indent="-285750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KP Ciechocinek – wykonanie instalacji wykrywania gazu</a:t>
            </a:r>
          </a:p>
          <a:p>
            <a:pPr marL="285750" indent="-285750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KP Bydgoszcz-Śródmieście - wymiana przewodu wodociągowego o średnicy fi 80</a:t>
            </a:r>
          </a:p>
          <a:p>
            <a:pPr marL="285750" indent="-285750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KP Solec Kujawski - dostawa i montaż klimatyzacji w pomieszczeniu serwerowni</a:t>
            </a:r>
          </a:p>
          <a:p>
            <a:pPr marL="285750" lvl="0" indent="-28575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KP Kcynia - Wykonanie iniekcji pomieszczeń piwnicznych</a:t>
            </a:r>
          </a:p>
          <a:p>
            <a:pPr marL="285750" lvl="0" indent="-28575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KP Toruń-Śródmieście - podłączenie do centrali ppoż. budynku </a:t>
            </a:r>
          </a:p>
          <a:p>
            <a:pPr marL="285750" lvl="0" indent="-28575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KP w Brześciu Kujawskim – bieżący remont</a:t>
            </a:r>
          </a:p>
          <a:p>
            <a:pPr marL="285750" lvl="0" indent="-28575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PP Kamień Krajeński - wykonanie i montaż loga zewnętrznego</a:t>
            </a:r>
          </a:p>
          <a:p>
            <a:pPr marL="285750" lvl="0" indent="-28575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PP Gostycyn - naprawa natrysku</a:t>
            </a:r>
          </a:p>
          <a:p>
            <a:pPr marL="285750" lvl="0" indent="-28575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PP Radzyń Chełmiński - wymiana okładziny schodów zewnętrznych oraz zamontowanie drzwi ppoż. EI 30 do kotłowni oraz garażu</a:t>
            </a:r>
          </a:p>
          <a:p>
            <a:pPr eaLnBrk="1" hangingPunct="1">
              <a:spcBef>
                <a:spcPct val="0"/>
              </a:spcBef>
              <a:buNone/>
            </a:pPr>
            <a:endParaRPr lang="pl-PL" altLang="pl-PL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pl-PL" altLang="pl-PL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stomShape 2"/>
          <p:cNvSpPr>
            <a:spLocks noChangeArrowheads="1"/>
          </p:cNvSpPr>
          <p:nvPr/>
        </p:nvSpPr>
        <p:spPr bwMode="auto">
          <a:xfrm>
            <a:off x="197565" y="1389311"/>
            <a:ext cx="8918759" cy="1319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Prace </a:t>
            </a: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remontowe </a:t>
            </a:r>
            <a:r>
              <a:rPr lang="pl-PL" alt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według </a:t>
            </a: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zaleceń pokontrolnych </a:t>
            </a:r>
            <a:r>
              <a:rPr lang="pl-PL" alt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oraz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wynikające z bieżącej </a:t>
            </a: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eksploatacji nieruchomości </a:t>
            </a:r>
            <a:endParaRPr lang="pl-PL" altLang="pl-PL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wykonane w 2018 roku</a:t>
            </a:r>
            <a:endParaRPr lang="pl-PL" altLang="pl-P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791348" y="6492875"/>
            <a:ext cx="2133600" cy="365125"/>
          </a:xfrm>
        </p:spPr>
        <p:txBody>
          <a:bodyPr/>
          <a:lstStyle/>
          <a:p>
            <a:pPr>
              <a:defRPr/>
            </a:pPr>
            <a:fld id="{DA15C101-5576-4544-93D3-9AEA524DCA79}" type="slidenum">
              <a:rPr lang="pl-PL" smtClean="0"/>
              <a:pPr>
                <a:defRPr/>
              </a:pPr>
              <a:t>124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5878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>
                <a:solidFill>
                  <a:schemeClr val="bg1"/>
                </a:solidFill>
              </a:rPr>
              <a:t>www.kujawsko-pomorska.policja.gov.pl</a:t>
            </a:r>
            <a:endParaRPr lang="pl-PL" sz="1000" dirty="0">
              <a:solidFill>
                <a:schemeClr val="bg1"/>
              </a:solidFill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1403648" y="2644170"/>
            <a:ext cx="6264696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altLang="pl-PL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altLang="pl-PL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POSTERUNKI POLICJI</a:t>
            </a:r>
          </a:p>
          <a:p>
            <a:pPr algn="ctr"/>
            <a:r>
              <a:rPr lang="pl-PL" altLang="pl-PL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ODTWORZONE w 2018 </a:t>
            </a:r>
            <a:endParaRPr lang="pl-PL" altLang="pl-PL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altLang="pl-PL" sz="2000" b="1" dirty="0">
              <a:cs typeface="Times New Roman" pitchFamily="18" charset="0"/>
            </a:endParaRPr>
          </a:p>
          <a:p>
            <a:pPr algn="ctr"/>
            <a:endParaRPr lang="pl-PL" altLang="pl-PL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15C101-5576-4544-93D3-9AEA524DCA79}" type="slidenum">
              <a:rPr lang="pl-PL" smtClean="0"/>
              <a:pPr>
                <a:defRPr/>
              </a:pPr>
              <a:t>125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74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0" y="1195412"/>
            <a:ext cx="9108504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400" b="1" dirty="0" smtClean="0">
                <a:latin typeface="Arial"/>
                <a:cs typeface="Times New Roman" panose="02020603050405020304" pitchFamily="18" charset="0"/>
              </a:rPr>
              <a:t>Posterunek Policji w Kamieniu Krajeńskim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>
                <a:solidFill>
                  <a:schemeClr val="bg1"/>
                </a:solidFill>
              </a:rPr>
              <a:t>www.kujawsko-pomorska.policja.gov.pl</a:t>
            </a:r>
            <a:endParaRPr lang="pl-PL" sz="1000" dirty="0">
              <a:solidFill>
                <a:schemeClr val="bg1"/>
              </a:solidFill>
            </a:endParaRPr>
          </a:p>
        </p:txBody>
      </p:sp>
      <p:sp>
        <p:nvSpPr>
          <p:cNvPr id="9" name="Prostokąt 7"/>
          <p:cNvSpPr>
            <a:spLocks noChangeArrowheads="1"/>
          </p:cNvSpPr>
          <p:nvPr/>
        </p:nvSpPr>
        <p:spPr bwMode="auto">
          <a:xfrm>
            <a:off x="107504" y="5373216"/>
            <a:ext cx="889365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28600" indent="-228600">
              <a:spcBef>
                <a:spcPct val="0"/>
              </a:spcBef>
              <a:buFont typeface="+mj-lt"/>
              <a:buAutoNum type="arabicPeriod"/>
            </a:pPr>
            <a:r>
              <a:rPr lang="pl-PL" altLang="pl-PL" sz="1200" dirty="0" smtClean="0">
                <a:latin typeface="Arial"/>
                <a:cs typeface="Times New Roman" panose="02020603050405020304" pitchFamily="18" charset="0"/>
              </a:rPr>
              <a:t>Lokal o powierzchni ok. 110 m</a:t>
            </a:r>
            <a:r>
              <a:rPr lang="pl-PL" altLang="pl-PL" sz="1200" baseline="30000" dirty="0" smtClean="0">
                <a:latin typeface="Arial"/>
                <a:cs typeface="Times New Roman" panose="02020603050405020304" pitchFamily="18" charset="0"/>
              </a:rPr>
              <a:t>2</a:t>
            </a:r>
            <a:r>
              <a:rPr lang="pl-PL" altLang="pl-PL" sz="1200" dirty="0" smtClean="0">
                <a:latin typeface="Arial"/>
                <a:cs typeface="Times New Roman" panose="02020603050405020304" pitchFamily="18" charset="0"/>
              </a:rPr>
              <a:t> użyczony przez Urząd Miasta i Gminy Kamień Krajeński </a:t>
            </a:r>
          </a:p>
          <a:p>
            <a:pPr marL="228600" indent="-228600">
              <a:spcBef>
                <a:spcPct val="0"/>
              </a:spcBef>
              <a:buFont typeface="+mj-lt"/>
              <a:buAutoNum type="arabicPeriod"/>
            </a:pPr>
            <a:r>
              <a:rPr lang="pl-PL" altLang="pl-PL" sz="1200" dirty="0" smtClean="0">
                <a:latin typeface="Arial"/>
                <a:cs typeface="Times New Roman" panose="02020603050405020304" pitchFamily="18" charset="0"/>
              </a:rPr>
              <a:t>Wartość zadania:</a:t>
            </a:r>
            <a:r>
              <a:rPr lang="pl-PL" altLang="pl-PL" sz="1200" b="1" dirty="0" smtClean="0">
                <a:latin typeface="Arial"/>
                <a:cs typeface="Times New Roman" panose="02020603050405020304" pitchFamily="18" charset="0"/>
              </a:rPr>
              <a:t> 521 tys</a:t>
            </a:r>
            <a:r>
              <a:rPr lang="pl-PL" altLang="pl-PL" sz="1200" b="1" dirty="0">
                <a:latin typeface="Arial"/>
                <a:cs typeface="Times New Roman" panose="02020603050405020304" pitchFamily="18" charset="0"/>
              </a:rPr>
              <a:t>. </a:t>
            </a:r>
            <a:r>
              <a:rPr lang="pl-PL" altLang="pl-PL" sz="1200" b="1" dirty="0" smtClean="0">
                <a:latin typeface="Arial"/>
                <a:cs typeface="Times New Roman" panose="02020603050405020304" pitchFamily="18" charset="0"/>
              </a:rPr>
              <a:t>zł., </a:t>
            </a:r>
            <a:r>
              <a:rPr lang="pl-PL" altLang="pl-PL" sz="1200" dirty="0">
                <a:latin typeface="Arial"/>
                <a:cs typeface="Times New Roman" panose="02020603050405020304" pitchFamily="18" charset="0"/>
              </a:rPr>
              <a:t>w </a:t>
            </a:r>
            <a:r>
              <a:rPr lang="pl-PL" altLang="pl-PL" sz="1200" dirty="0" smtClean="0">
                <a:latin typeface="Arial"/>
                <a:cs typeface="Times New Roman" panose="02020603050405020304" pitchFamily="18" charset="0"/>
              </a:rPr>
              <a:t>tym środki: </a:t>
            </a:r>
            <a:endParaRPr lang="pl-PL" altLang="pl-PL" sz="1200" dirty="0">
              <a:latin typeface="Arial"/>
              <a:cs typeface="Times New Roman" panose="02020603050405020304" pitchFamily="18" charset="0"/>
            </a:endParaRPr>
          </a:p>
          <a:p>
            <a:pPr marL="228600" indent="-228600">
              <a:spcBef>
                <a:spcPct val="0"/>
              </a:spcBef>
              <a:buFont typeface="+mj-lt"/>
              <a:buAutoNum type="alphaLcParenR"/>
            </a:pPr>
            <a:r>
              <a:rPr lang="pl-PL" altLang="pl-PL" sz="1200" dirty="0" smtClean="0">
                <a:latin typeface="Arial"/>
                <a:cs typeface="Times New Roman" panose="02020603050405020304" pitchFamily="18" charset="0"/>
              </a:rPr>
              <a:t>Samorząd:</a:t>
            </a:r>
            <a:r>
              <a:rPr lang="pl-PL" altLang="pl-PL" sz="1200" b="1" dirty="0" smtClean="0">
                <a:latin typeface="Arial"/>
                <a:cs typeface="Times New Roman" panose="02020603050405020304" pitchFamily="18" charset="0"/>
              </a:rPr>
              <a:t> 448 </a:t>
            </a:r>
            <a:r>
              <a:rPr lang="pl-PL" altLang="pl-PL" sz="1200" b="1" dirty="0">
                <a:latin typeface="Arial"/>
                <a:cs typeface="Times New Roman" panose="02020603050405020304" pitchFamily="18" charset="0"/>
              </a:rPr>
              <a:t>tys. </a:t>
            </a:r>
            <a:r>
              <a:rPr lang="pl-PL" altLang="pl-PL" sz="1200" b="1" dirty="0" smtClean="0">
                <a:latin typeface="Arial"/>
                <a:cs typeface="Times New Roman" panose="02020603050405020304" pitchFamily="18" charset="0"/>
              </a:rPr>
              <a:t>zł., </a:t>
            </a:r>
          </a:p>
          <a:p>
            <a:pPr marL="228600" indent="-228600">
              <a:spcBef>
                <a:spcPct val="0"/>
              </a:spcBef>
              <a:buFont typeface="+mj-lt"/>
              <a:buAutoNum type="alphaLcParenR"/>
            </a:pPr>
            <a:r>
              <a:rPr lang="pl-PL" altLang="pl-PL" sz="1200" dirty="0" smtClean="0">
                <a:latin typeface="Arial"/>
                <a:cs typeface="Times New Roman" panose="02020603050405020304" pitchFamily="18" charset="0"/>
              </a:rPr>
              <a:t>budżet policji</a:t>
            </a:r>
            <a:r>
              <a:rPr lang="pl-PL" altLang="pl-PL" sz="1200" b="1" dirty="0" smtClean="0">
                <a:latin typeface="Arial"/>
                <a:cs typeface="Times New Roman" panose="02020603050405020304" pitchFamily="18" charset="0"/>
              </a:rPr>
              <a:t>: 73 </a:t>
            </a:r>
            <a:r>
              <a:rPr lang="pl-PL" altLang="pl-PL" sz="1200" b="1" dirty="0">
                <a:latin typeface="Arial"/>
                <a:cs typeface="Times New Roman" panose="02020603050405020304" pitchFamily="18" charset="0"/>
              </a:rPr>
              <a:t>tys. zł</a:t>
            </a:r>
            <a:r>
              <a:rPr lang="pl-PL" altLang="pl-PL" sz="1200" b="1" dirty="0" smtClean="0">
                <a:latin typeface="Arial"/>
                <a:cs typeface="Times New Roman" panose="02020603050405020304" pitchFamily="18" charset="0"/>
              </a:rPr>
              <a:t>.</a:t>
            </a:r>
            <a:endParaRPr lang="pl-PL" altLang="pl-PL" sz="1200" dirty="0" smtClean="0">
              <a:cs typeface="Times New Roman" panose="02020603050405020304" pitchFamily="18" charset="0"/>
            </a:endParaRPr>
          </a:p>
          <a:p>
            <a:pPr marL="228600" indent="-228600">
              <a:spcBef>
                <a:spcPct val="0"/>
              </a:spcBef>
              <a:buFont typeface="+mj-lt"/>
              <a:buAutoNum type="arabicPeriod" startAt="3"/>
            </a:pPr>
            <a:r>
              <a:rPr lang="pl-PL" altLang="pl-PL" sz="1200" dirty="0" smtClean="0">
                <a:cs typeface="Times New Roman" panose="02020603050405020304" pitchFamily="18" charset="0"/>
              </a:rPr>
              <a:t>Stan etatowy: 6</a:t>
            </a:r>
          </a:p>
          <a:p>
            <a:pPr marL="228600" indent="-228600">
              <a:spcBef>
                <a:spcPct val="0"/>
              </a:spcBef>
              <a:buFont typeface="+mj-lt"/>
              <a:buAutoNum type="arabicPeriod" startAt="3"/>
            </a:pPr>
            <a:r>
              <a:rPr lang="pl-PL" altLang="pl-PL" sz="1200" dirty="0" smtClean="0">
                <a:cs typeface="Times New Roman" panose="02020603050405020304" pitchFamily="18" charset="0"/>
              </a:rPr>
              <a:t>Stan prawny nieruchomości: </a:t>
            </a:r>
            <a:r>
              <a:rPr lang="pl-PL" altLang="pl-PL" sz="1200" b="1" u="sng" dirty="0" smtClean="0">
                <a:cs typeface="Times New Roman" panose="02020603050405020304" pitchFamily="18" charset="0"/>
              </a:rPr>
              <a:t>posiadanie zależne</a:t>
            </a:r>
            <a:endParaRPr lang="pl-PL" altLang="pl-PL" sz="1200" b="1" dirty="0" smtClean="0">
              <a:cs typeface="Times New Roman" panose="02020603050405020304" pitchFamily="18" charset="0"/>
            </a:endParaRPr>
          </a:p>
          <a:p>
            <a:pPr marL="228600" indent="-228600">
              <a:spcBef>
                <a:spcPct val="0"/>
              </a:spcBef>
              <a:buFont typeface="+mj-lt"/>
              <a:buAutoNum type="arabicPeriod" startAt="3"/>
            </a:pPr>
            <a:r>
              <a:rPr lang="pl-PL" altLang="pl-PL" sz="1200" b="1" dirty="0">
                <a:cs typeface="Times New Roman" panose="02020603050405020304" pitchFamily="18" charset="0"/>
              </a:rPr>
              <a:t>Uroczyste otwarcie odbyło się </a:t>
            </a:r>
            <a:r>
              <a:rPr lang="pl-PL" altLang="pl-PL" sz="1200" b="1" dirty="0" smtClean="0">
                <a:cs typeface="Times New Roman" panose="02020603050405020304" pitchFamily="18" charset="0"/>
              </a:rPr>
              <a:t>31.07.2018 </a:t>
            </a:r>
            <a:r>
              <a:rPr lang="pl-PL" altLang="pl-PL" sz="1200" b="1" dirty="0">
                <a:cs typeface="Times New Roman" panose="02020603050405020304" pitchFamily="18" charset="0"/>
              </a:rPr>
              <a:t>r.</a:t>
            </a:r>
          </a:p>
        </p:txBody>
      </p:sp>
      <p:pic>
        <p:nvPicPr>
          <p:cNvPr id="14" name="Picture 2" descr="F:\I+R - 2017 bez standaryzacji\2017.01.20 - Prezentacje trzy dla BLP KGP\Kamień Krajeński - elewacj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320" y="1638540"/>
            <a:ext cx="3360102" cy="2520000"/>
          </a:xfrm>
          <a:prstGeom prst="rect">
            <a:avLst/>
          </a:prstGeom>
          <a:noFill/>
        </p:spPr>
      </p:pic>
      <p:pic>
        <p:nvPicPr>
          <p:cNvPr id="15" name="Picture 3" descr="F:\I+R - 2017 bez standaryzacji\2017.01.20 - Prezentacje trzy dla BLP KGP\Kamień Krajeński - wnętrz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1349" y="4224690"/>
            <a:ext cx="1440044" cy="1080000"/>
          </a:xfrm>
          <a:prstGeom prst="rect">
            <a:avLst/>
          </a:prstGeom>
          <a:noFill/>
        </p:spPr>
      </p:pic>
      <p:pic>
        <p:nvPicPr>
          <p:cNvPr id="16" name="Picture 2" descr="http://www.kujawsko-pomorska.policja.gov.pl/dokumenty/zalaczniki/136/136-2215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871" y="1638540"/>
            <a:ext cx="378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www.kujawsko-pomorska.policja.gov.pl/dokumenty/zalaczniki/136/136-2215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871" y="4232677"/>
            <a:ext cx="162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15C101-5576-4544-93D3-9AEA524DCA79}" type="slidenum">
              <a:rPr lang="pl-PL" smtClean="0"/>
              <a:pPr>
                <a:defRPr/>
              </a:pPr>
              <a:t>126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555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0" y="1195412"/>
            <a:ext cx="9108504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400" b="1" dirty="0" smtClean="0">
                <a:latin typeface="Arial"/>
                <a:cs typeface="Times New Roman" panose="02020603050405020304" pitchFamily="18" charset="0"/>
              </a:rPr>
              <a:t>Posterunek Policji w Konecku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>
                <a:solidFill>
                  <a:schemeClr val="bg1"/>
                </a:solidFill>
              </a:rPr>
              <a:t>www.kujawsko-pomorska.policja.gov.pl</a:t>
            </a:r>
            <a:endParaRPr lang="pl-PL" sz="1000" dirty="0">
              <a:solidFill>
                <a:schemeClr val="bg1"/>
              </a:solidFill>
            </a:endParaRPr>
          </a:p>
        </p:txBody>
      </p:sp>
      <p:sp>
        <p:nvSpPr>
          <p:cNvPr id="10" name="Prostokąt 7"/>
          <p:cNvSpPr>
            <a:spLocks noChangeArrowheads="1"/>
          </p:cNvSpPr>
          <p:nvPr/>
        </p:nvSpPr>
        <p:spPr bwMode="auto">
          <a:xfrm>
            <a:off x="179512" y="4797024"/>
            <a:ext cx="882164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28600" indent="-228600">
              <a:spcBef>
                <a:spcPct val="0"/>
              </a:spcBef>
              <a:buFont typeface="+mj-lt"/>
              <a:buAutoNum type="arabicPeriod"/>
            </a:pPr>
            <a:r>
              <a:rPr lang="pl-PL" altLang="pl-PL" sz="1200" dirty="0" smtClean="0">
                <a:latin typeface="Arial"/>
                <a:cs typeface="Times New Roman" panose="02020603050405020304" pitchFamily="18" charset="0"/>
              </a:rPr>
              <a:t>Lokal o powierzchni ok. 150 m</a:t>
            </a:r>
            <a:r>
              <a:rPr lang="pl-PL" altLang="pl-PL" sz="1200" baseline="30000" dirty="0" smtClean="0">
                <a:latin typeface="Arial"/>
                <a:cs typeface="Times New Roman" panose="02020603050405020304" pitchFamily="18" charset="0"/>
              </a:rPr>
              <a:t>2</a:t>
            </a:r>
            <a:r>
              <a:rPr lang="pl-PL" altLang="pl-PL" sz="1200" dirty="0" smtClean="0">
                <a:latin typeface="Arial"/>
                <a:cs typeface="Times New Roman" panose="02020603050405020304" pitchFamily="18" charset="0"/>
              </a:rPr>
              <a:t> użyczony przez Urząd Gminy Koneck</a:t>
            </a:r>
          </a:p>
          <a:p>
            <a:pPr marL="228600" indent="-228600">
              <a:spcBef>
                <a:spcPct val="0"/>
              </a:spcBef>
              <a:buFont typeface="+mj-lt"/>
              <a:buAutoNum type="arabicPeriod"/>
            </a:pPr>
            <a:r>
              <a:rPr lang="pl-PL" altLang="pl-PL" sz="1200" dirty="0">
                <a:latin typeface="Arial"/>
                <a:cs typeface="Times New Roman" panose="02020603050405020304" pitchFamily="18" charset="0"/>
              </a:rPr>
              <a:t>W</a:t>
            </a:r>
            <a:r>
              <a:rPr lang="pl-PL" altLang="pl-PL" sz="1200" dirty="0" smtClean="0">
                <a:latin typeface="Arial"/>
                <a:cs typeface="Times New Roman" panose="02020603050405020304" pitchFamily="18" charset="0"/>
              </a:rPr>
              <a:t>artość zadania:</a:t>
            </a:r>
            <a:r>
              <a:rPr lang="pl-PL" altLang="pl-PL" sz="1200" b="1" dirty="0">
                <a:latin typeface="Arial"/>
                <a:cs typeface="Times New Roman" panose="02020603050405020304" pitchFamily="18" charset="0"/>
              </a:rPr>
              <a:t> </a:t>
            </a:r>
            <a:r>
              <a:rPr lang="pl-PL" altLang="pl-PL" sz="1200" b="1" dirty="0" smtClean="0">
                <a:latin typeface="Arial"/>
                <a:cs typeface="Times New Roman" panose="02020603050405020304" pitchFamily="18" charset="0"/>
              </a:rPr>
              <a:t>301 tys</a:t>
            </a:r>
            <a:r>
              <a:rPr lang="pl-PL" altLang="pl-PL" sz="1200" b="1" dirty="0">
                <a:latin typeface="Arial"/>
                <a:cs typeface="Times New Roman" panose="02020603050405020304" pitchFamily="18" charset="0"/>
              </a:rPr>
              <a:t>. </a:t>
            </a:r>
            <a:r>
              <a:rPr lang="pl-PL" altLang="pl-PL" sz="1200" b="1" dirty="0" smtClean="0">
                <a:latin typeface="Arial"/>
                <a:cs typeface="Times New Roman" panose="02020603050405020304" pitchFamily="18" charset="0"/>
              </a:rPr>
              <a:t>zł., </a:t>
            </a:r>
            <a:r>
              <a:rPr lang="pl-PL" altLang="pl-PL" sz="1200" dirty="0">
                <a:latin typeface="Arial"/>
                <a:cs typeface="Times New Roman" panose="02020603050405020304" pitchFamily="18" charset="0"/>
              </a:rPr>
              <a:t>w </a:t>
            </a:r>
            <a:r>
              <a:rPr lang="pl-PL" altLang="pl-PL" sz="1200" dirty="0" smtClean="0">
                <a:latin typeface="Arial"/>
                <a:cs typeface="Times New Roman" panose="02020603050405020304" pitchFamily="18" charset="0"/>
              </a:rPr>
              <a:t>tym środki: </a:t>
            </a:r>
            <a:endParaRPr lang="pl-PL" altLang="pl-PL" sz="1200" dirty="0">
              <a:latin typeface="Arial"/>
              <a:cs typeface="Times New Roman" panose="02020603050405020304" pitchFamily="18" charset="0"/>
            </a:endParaRPr>
          </a:p>
          <a:p>
            <a:pPr marL="228600" indent="-228600">
              <a:spcBef>
                <a:spcPct val="0"/>
              </a:spcBef>
              <a:buFont typeface="+mj-lt"/>
              <a:buAutoNum type="alphaLcParenR"/>
            </a:pPr>
            <a:r>
              <a:rPr lang="pl-PL" altLang="pl-PL" sz="1200" dirty="0" smtClean="0">
                <a:latin typeface="Arial"/>
                <a:cs typeface="Times New Roman" panose="02020603050405020304" pitchFamily="18" charset="0"/>
              </a:rPr>
              <a:t>Samorząd:</a:t>
            </a:r>
            <a:r>
              <a:rPr lang="pl-PL" altLang="pl-PL" sz="1200" b="1" dirty="0" smtClean="0">
                <a:latin typeface="Arial"/>
                <a:cs typeface="Times New Roman" panose="02020603050405020304" pitchFamily="18" charset="0"/>
              </a:rPr>
              <a:t> 221 </a:t>
            </a:r>
            <a:r>
              <a:rPr lang="pl-PL" altLang="pl-PL" sz="1200" b="1" dirty="0">
                <a:latin typeface="Arial"/>
                <a:cs typeface="Times New Roman" panose="02020603050405020304" pitchFamily="18" charset="0"/>
              </a:rPr>
              <a:t>tys. </a:t>
            </a:r>
            <a:r>
              <a:rPr lang="pl-PL" altLang="pl-PL" sz="1200" b="1" dirty="0" smtClean="0">
                <a:latin typeface="Arial"/>
                <a:cs typeface="Times New Roman" panose="02020603050405020304" pitchFamily="18" charset="0"/>
              </a:rPr>
              <a:t>zł., </a:t>
            </a:r>
          </a:p>
          <a:p>
            <a:pPr marL="228600" indent="-228600">
              <a:spcBef>
                <a:spcPct val="0"/>
              </a:spcBef>
              <a:buFont typeface="+mj-lt"/>
              <a:buAutoNum type="alphaLcParenR"/>
            </a:pPr>
            <a:r>
              <a:rPr lang="pl-PL" altLang="pl-PL" sz="1200" dirty="0" smtClean="0">
                <a:latin typeface="Arial"/>
                <a:cs typeface="Times New Roman" panose="02020603050405020304" pitchFamily="18" charset="0"/>
              </a:rPr>
              <a:t>budżet policji</a:t>
            </a:r>
            <a:r>
              <a:rPr lang="pl-PL" altLang="pl-PL" sz="1200" b="1" dirty="0" smtClean="0">
                <a:latin typeface="Arial"/>
                <a:cs typeface="Times New Roman" panose="02020603050405020304" pitchFamily="18" charset="0"/>
              </a:rPr>
              <a:t>: 80 </a:t>
            </a:r>
            <a:r>
              <a:rPr lang="pl-PL" altLang="pl-PL" sz="1200" b="1" dirty="0">
                <a:latin typeface="Arial"/>
                <a:cs typeface="Times New Roman" panose="02020603050405020304" pitchFamily="18" charset="0"/>
              </a:rPr>
              <a:t>tys. zł</a:t>
            </a:r>
            <a:r>
              <a:rPr lang="pl-PL" altLang="pl-PL" sz="1200" b="1" dirty="0" smtClean="0">
                <a:latin typeface="Arial"/>
                <a:cs typeface="Times New Roman" panose="02020603050405020304" pitchFamily="18" charset="0"/>
              </a:rPr>
              <a:t>.,</a:t>
            </a:r>
            <a:endParaRPr lang="pl-PL" altLang="pl-PL" sz="1200" dirty="0" smtClean="0">
              <a:cs typeface="Times New Roman" panose="02020603050405020304" pitchFamily="18" charset="0"/>
            </a:endParaRPr>
          </a:p>
          <a:p>
            <a:pPr marL="228600" indent="-228600">
              <a:spcBef>
                <a:spcPct val="0"/>
              </a:spcBef>
              <a:buFont typeface="+mj-lt"/>
              <a:buAutoNum type="arabicPeriod" startAt="3"/>
            </a:pPr>
            <a:r>
              <a:rPr lang="pl-PL" altLang="pl-PL" sz="1200" dirty="0" smtClean="0">
                <a:cs typeface="Times New Roman" panose="02020603050405020304" pitchFamily="18" charset="0"/>
              </a:rPr>
              <a:t>Stan etatowy: 7</a:t>
            </a:r>
          </a:p>
          <a:p>
            <a:pPr marL="228600" indent="-228600">
              <a:spcBef>
                <a:spcPct val="0"/>
              </a:spcBef>
              <a:buFont typeface="+mj-lt"/>
              <a:buAutoNum type="arabicPeriod" startAt="3"/>
            </a:pPr>
            <a:r>
              <a:rPr lang="pl-PL" altLang="pl-PL" sz="1200" dirty="0" smtClean="0">
                <a:cs typeface="Times New Roman" panose="02020603050405020304" pitchFamily="18" charset="0"/>
              </a:rPr>
              <a:t>Stan prawny nieruchomości: </a:t>
            </a:r>
            <a:r>
              <a:rPr lang="pl-PL" altLang="pl-PL" sz="1200" b="1" u="sng" dirty="0" smtClean="0">
                <a:cs typeface="Times New Roman" panose="02020603050405020304" pitchFamily="18" charset="0"/>
              </a:rPr>
              <a:t>posiadanie zależne</a:t>
            </a:r>
            <a:endParaRPr lang="pl-PL" altLang="pl-PL" sz="1200" b="1" dirty="0" smtClean="0">
              <a:cs typeface="Times New Roman" panose="02020603050405020304" pitchFamily="18" charset="0"/>
            </a:endParaRPr>
          </a:p>
          <a:p>
            <a:pPr marL="228600" indent="-228600">
              <a:spcBef>
                <a:spcPct val="0"/>
              </a:spcBef>
              <a:buFont typeface="+mj-lt"/>
              <a:buAutoNum type="arabicPeriod" startAt="3"/>
            </a:pPr>
            <a:r>
              <a:rPr lang="pl-PL" altLang="pl-PL" sz="1200" b="1" dirty="0" smtClean="0">
                <a:cs typeface="Times New Roman" panose="02020603050405020304" pitchFamily="18" charset="0"/>
              </a:rPr>
              <a:t>Uroczyste </a:t>
            </a:r>
            <a:r>
              <a:rPr lang="pl-PL" altLang="pl-PL" sz="1200" b="1" dirty="0">
                <a:cs typeface="Times New Roman" panose="02020603050405020304" pitchFamily="18" charset="0"/>
              </a:rPr>
              <a:t>otwarcie odbyło się </a:t>
            </a:r>
            <a:r>
              <a:rPr lang="pl-PL" altLang="pl-PL" sz="1200" b="1" dirty="0" smtClean="0">
                <a:cs typeface="Times New Roman" panose="02020603050405020304" pitchFamily="18" charset="0"/>
              </a:rPr>
              <a:t>08.07.2018 </a:t>
            </a:r>
            <a:r>
              <a:rPr lang="pl-PL" altLang="pl-PL" sz="1200" b="1" dirty="0">
                <a:cs typeface="Times New Roman" panose="02020603050405020304" pitchFamily="18" charset="0"/>
              </a:rPr>
              <a:t>r.</a:t>
            </a:r>
            <a:endParaRPr lang="pl-PL" altLang="pl-PL" sz="1200" b="1" dirty="0" smtClean="0">
              <a:cs typeface="Times New Roman" panose="02020603050405020304" pitchFamily="18" charset="0"/>
            </a:endParaRPr>
          </a:p>
        </p:txBody>
      </p:sp>
      <p:pic>
        <p:nvPicPr>
          <p:cNvPr id="11" name="Picture 2" descr="C:\Users\675781\Documents\Po resetowaniu komputera\Galeria zdjęć SŁ\Koneck Szkoła\S63014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30" y="1988840"/>
            <a:ext cx="3510000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675781\Documents\4) GALERIA ZDJĘĆ SŁUŻBOWYCH\Koneck 2018.07.08 2\136-218838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423" y="1988840"/>
            <a:ext cx="3512379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15C101-5576-4544-93D3-9AEA524DCA79}" type="slidenum">
              <a:rPr lang="pl-PL" smtClean="0"/>
              <a:pPr>
                <a:defRPr/>
              </a:pPr>
              <a:t>127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953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0" y="1195412"/>
            <a:ext cx="9108504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400" b="1" dirty="0" smtClean="0">
                <a:latin typeface="Arial"/>
                <a:cs typeface="Times New Roman" panose="02020603050405020304" pitchFamily="18" charset="0"/>
              </a:rPr>
              <a:t>Posterunki Policji odtworzone w 2016-2017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>
                <a:solidFill>
                  <a:schemeClr val="bg1"/>
                </a:solidFill>
              </a:rPr>
              <a:t>www.kujawsko-pomorska.policja.gov.pl</a:t>
            </a:r>
            <a:endParaRPr lang="pl-PL" sz="1000" dirty="0">
              <a:solidFill>
                <a:schemeClr val="bg1"/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107504" y="5269537"/>
            <a:ext cx="9001000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spcAft>
                <a:spcPts val="600"/>
              </a:spcAft>
              <a:buFont typeface="+mj-lt"/>
              <a:buAutoNum type="arabicPeriod"/>
            </a:pPr>
            <a:r>
              <a:rPr lang="pl-PL" altLang="pl-PL" sz="1200" dirty="0" smtClean="0">
                <a:cs typeface="Times New Roman" panose="02020603050405020304" pitchFamily="18" charset="0"/>
              </a:rPr>
              <a:t>Posterunek Policji w Dragaczu - uroczyste otwarcie odbyło się 30.09.2016 r.</a:t>
            </a:r>
          </a:p>
          <a:p>
            <a:pPr marL="342900" indent="-342900" eaLnBrk="1" hangingPunct="1">
              <a:spcAft>
                <a:spcPts val="600"/>
              </a:spcAft>
              <a:buFont typeface="+mj-lt"/>
              <a:buAutoNum type="arabicPeriod"/>
            </a:pPr>
            <a:r>
              <a:rPr lang="pl-PL" altLang="pl-PL" sz="1200" dirty="0" smtClean="0">
                <a:cs typeface="Times New Roman" panose="02020603050405020304" pitchFamily="18" charset="0"/>
              </a:rPr>
              <a:t>Posterunek Policji w Bukowcu - uroczyste otwarcie </a:t>
            </a:r>
            <a:r>
              <a:rPr lang="pl-PL" altLang="pl-PL" sz="1200" dirty="0">
                <a:cs typeface="Times New Roman" panose="02020603050405020304" pitchFamily="18" charset="0"/>
              </a:rPr>
              <a:t>odbyło się </a:t>
            </a:r>
            <a:r>
              <a:rPr lang="pl-PL" altLang="pl-PL" sz="1200" dirty="0" smtClean="0">
                <a:cs typeface="Times New Roman" panose="02020603050405020304" pitchFamily="18" charset="0"/>
              </a:rPr>
              <a:t>10.09.2016 </a:t>
            </a:r>
            <a:r>
              <a:rPr lang="pl-PL" altLang="pl-PL" sz="1200" dirty="0">
                <a:cs typeface="Times New Roman" panose="02020603050405020304" pitchFamily="18" charset="0"/>
              </a:rPr>
              <a:t>r</a:t>
            </a:r>
            <a:r>
              <a:rPr lang="pl-PL" altLang="pl-PL" sz="1200" dirty="0" smtClean="0">
                <a:cs typeface="Times New Roman" panose="02020603050405020304" pitchFamily="18" charset="0"/>
              </a:rPr>
              <a:t>.</a:t>
            </a:r>
            <a:endParaRPr lang="pl-PL" altLang="pl-PL" sz="1200" dirty="0">
              <a:cs typeface="Times New Roman" panose="02020603050405020304" pitchFamily="18" charset="0"/>
            </a:endParaRPr>
          </a:p>
          <a:p>
            <a:pPr marL="342900" indent="-342900" eaLnBrk="1" hangingPunct="1">
              <a:spcAft>
                <a:spcPts val="600"/>
              </a:spcAft>
              <a:buFont typeface="+mj-lt"/>
              <a:buAutoNum type="arabicPeriod"/>
            </a:pPr>
            <a:r>
              <a:rPr lang="pl-PL" altLang="pl-PL" sz="1200" dirty="0">
                <a:cs typeface="Times New Roman" panose="02020603050405020304" pitchFamily="18" charset="0"/>
              </a:rPr>
              <a:t>Posterunek Policji w Lubieniu </a:t>
            </a:r>
            <a:r>
              <a:rPr lang="pl-PL" altLang="pl-PL" sz="1200" dirty="0" smtClean="0">
                <a:cs typeface="Times New Roman" panose="02020603050405020304" pitchFamily="18" charset="0"/>
              </a:rPr>
              <a:t>Kujawskim - uroczyste </a:t>
            </a:r>
            <a:r>
              <a:rPr lang="pl-PL" altLang="pl-PL" sz="1200" dirty="0">
                <a:cs typeface="Times New Roman" panose="02020603050405020304" pitchFamily="18" charset="0"/>
              </a:rPr>
              <a:t>otwarcie odbyło się 06.12.2016 r</a:t>
            </a:r>
            <a:r>
              <a:rPr lang="pl-PL" altLang="pl-PL" sz="1200" dirty="0" smtClean="0">
                <a:cs typeface="Times New Roman" panose="02020603050405020304" pitchFamily="18" charset="0"/>
              </a:rPr>
              <a:t>.</a:t>
            </a:r>
            <a:endParaRPr lang="pl-PL" altLang="pl-PL" sz="1200" dirty="0">
              <a:cs typeface="Times New Roman" panose="02020603050405020304" pitchFamily="18" charset="0"/>
            </a:endParaRPr>
          </a:p>
          <a:p>
            <a:pPr marL="342900" indent="-342900" eaLnBrk="1" hangingPunct="1">
              <a:spcAft>
                <a:spcPts val="600"/>
              </a:spcAft>
              <a:buFont typeface="+mj-lt"/>
              <a:buAutoNum type="arabicPeriod"/>
            </a:pPr>
            <a:r>
              <a:rPr lang="pl-PL" altLang="pl-PL" sz="1200" dirty="0">
                <a:cs typeface="Times New Roman" panose="02020603050405020304" pitchFamily="18" charset="0"/>
              </a:rPr>
              <a:t>Posterunek Policji w </a:t>
            </a:r>
            <a:r>
              <a:rPr lang="pl-PL" altLang="pl-PL" sz="1200" dirty="0" smtClean="0">
                <a:cs typeface="Times New Roman" panose="02020603050405020304" pitchFamily="18" charset="0"/>
              </a:rPr>
              <a:t>Lubrańcu - uroczyste </a:t>
            </a:r>
            <a:r>
              <a:rPr lang="pl-PL" altLang="pl-PL" sz="1200" dirty="0">
                <a:cs typeface="Times New Roman" panose="02020603050405020304" pitchFamily="18" charset="0"/>
              </a:rPr>
              <a:t>otwarcie odbyło się </a:t>
            </a:r>
            <a:r>
              <a:rPr lang="pl-PL" altLang="pl-PL" sz="1200" dirty="0" smtClean="0">
                <a:cs typeface="Times New Roman" panose="02020603050405020304" pitchFamily="18" charset="0"/>
              </a:rPr>
              <a:t>29.11.2016 </a:t>
            </a:r>
            <a:r>
              <a:rPr lang="pl-PL" altLang="pl-PL" sz="1200" dirty="0">
                <a:cs typeface="Times New Roman" panose="02020603050405020304" pitchFamily="18" charset="0"/>
              </a:rPr>
              <a:t>r</a:t>
            </a:r>
            <a:r>
              <a:rPr lang="pl-PL" altLang="pl-PL" sz="1200" dirty="0" smtClean="0">
                <a:cs typeface="Times New Roman" panose="02020603050405020304" pitchFamily="18" charset="0"/>
              </a:rPr>
              <a:t>.</a:t>
            </a:r>
            <a:endParaRPr lang="pl-PL" altLang="pl-PL" sz="1200" dirty="0">
              <a:cs typeface="Times New Roman" panose="02020603050405020304" pitchFamily="18" charset="0"/>
            </a:endParaRPr>
          </a:p>
          <a:p>
            <a:pPr marL="342900" indent="-342900" eaLnBrk="1" hangingPunct="1">
              <a:spcAft>
                <a:spcPts val="600"/>
              </a:spcAft>
              <a:buFont typeface="+mj-lt"/>
              <a:buAutoNum type="arabicPeriod"/>
            </a:pPr>
            <a:r>
              <a:rPr lang="pl-PL" altLang="pl-PL" sz="1200" dirty="0">
                <a:cs typeface="Times New Roman" panose="02020603050405020304" pitchFamily="18" charset="0"/>
              </a:rPr>
              <a:t>Posterunek Policji w </a:t>
            </a:r>
            <a:r>
              <a:rPr lang="pl-PL" altLang="pl-PL" sz="1200" dirty="0" smtClean="0">
                <a:cs typeface="Times New Roman" panose="02020603050405020304" pitchFamily="18" charset="0"/>
              </a:rPr>
              <a:t>Chodczu - uroczyste </a:t>
            </a:r>
            <a:r>
              <a:rPr lang="pl-PL" altLang="pl-PL" sz="1200" dirty="0">
                <a:cs typeface="Times New Roman" panose="02020603050405020304" pitchFamily="18" charset="0"/>
              </a:rPr>
              <a:t>otwarcie odbyło się 06.12.2016 r</a:t>
            </a:r>
            <a:r>
              <a:rPr lang="pl-PL" altLang="pl-PL" sz="1200" dirty="0" smtClean="0"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pl-PL" altLang="pl-PL" sz="1200" dirty="0" smtClean="0">
                <a:cs typeface="Times New Roman" panose="02020603050405020304" pitchFamily="18" charset="0"/>
              </a:rPr>
              <a:t>Posterunek Policji w Złejwsi Wielkiej - </a:t>
            </a:r>
            <a:r>
              <a:rPr lang="pl-PL" altLang="pl-PL" sz="1200" dirty="0">
                <a:cs typeface="Times New Roman" panose="02020603050405020304" pitchFamily="18" charset="0"/>
              </a:rPr>
              <a:t>uroczyste otwarcie odbyło się </a:t>
            </a:r>
            <a:r>
              <a:rPr lang="pl-PL" altLang="pl-PL" sz="1200" dirty="0" smtClean="0">
                <a:cs typeface="Times New Roman" panose="02020603050405020304" pitchFamily="18" charset="0"/>
              </a:rPr>
              <a:t>03.07.2017 </a:t>
            </a:r>
            <a:r>
              <a:rPr lang="pl-PL" altLang="pl-PL" sz="1200" dirty="0">
                <a:cs typeface="Times New Roman" panose="02020603050405020304" pitchFamily="18" charset="0"/>
              </a:rPr>
              <a:t>r</a:t>
            </a:r>
            <a:r>
              <a:rPr lang="pl-PL" altLang="pl-PL" sz="1200" dirty="0" smtClean="0">
                <a:cs typeface="Times New Roman" panose="02020603050405020304" pitchFamily="18" charset="0"/>
              </a:rPr>
              <a:t>.</a:t>
            </a:r>
            <a:endParaRPr lang="pl-PL" altLang="pl-PL" sz="1200" dirty="0">
              <a:cs typeface="Times New Roman" panose="02020603050405020304" pitchFamily="18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66" y="1636862"/>
            <a:ext cx="2303999" cy="1728000"/>
          </a:xfrm>
          <a:prstGeom prst="rect">
            <a:avLst/>
          </a:prstGeom>
        </p:spPr>
      </p:pic>
      <p:pic>
        <p:nvPicPr>
          <p:cNvPr id="9" name="Picture 2" descr="C:\Users\675781\Documents\Po resetowaniu komputera\Galeria zdjęć SŁ\Posterunki Policji\Bukowiec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116" r="28116"/>
          <a:stretch/>
        </p:blipFill>
        <p:spPr bwMode="auto">
          <a:xfrm>
            <a:off x="5325925" y="1649413"/>
            <a:ext cx="3072000" cy="1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241" y="1649413"/>
            <a:ext cx="2304000" cy="1728000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6" y="3542531"/>
            <a:ext cx="2304000" cy="1728000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241" y="3542531"/>
            <a:ext cx="2304000" cy="1728000"/>
          </a:xfrm>
          <a:prstGeom prst="rect">
            <a:avLst/>
          </a:prstGeom>
        </p:spPr>
      </p:pic>
      <p:pic>
        <p:nvPicPr>
          <p:cNvPr id="17" name="Picture 2" descr="C:\Users\675781\Documents\4) GALERIA ZDJĘĆ SŁUŻBOWYCH\Zławieś Wielka 2017.06.20 do prezentacji\Zławieś Wielka (1)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4" t="-1" r="-5411" b="-1"/>
          <a:stretch/>
        </p:blipFill>
        <p:spPr bwMode="auto">
          <a:xfrm>
            <a:off x="6224060" y="3542531"/>
            <a:ext cx="2315520" cy="1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15C101-5576-4544-93D3-9AEA524DCA79}" type="slidenum">
              <a:rPr lang="pl-PL" smtClean="0"/>
              <a:pPr>
                <a:defRPr/>
              </a:pPr>
              <a:t>128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096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>
                <a:solidFill>
                  <a:schemeClr val="bg1"/>
                </a:solidFill>
              </a:rPr>
              <a:t>www.kujawsko-pomorska.policja.gov.pl</a:t>
            </a:r>
            <a:endParaRPr lang="pl-PL" sz="1000" dirty="0">
              <a:solidFill>
                <a:schemeClr val="bg1"/>
              </a:solidFill>
            </a:endParaRPr>
          </a:p>
        </p:txBody>
      </p:sp>
      <p:sp>
        <p:nvSpPr>
          <p:cNvPr id="4" name="CustomShape 4"/>
          <p:cNvSpPr>
            <a:spLocks noChangeArrowheads="1"/>
          </p:cNvSpPr>
          <p:nvPr/>
        </p:nvSpPr>
        <p:spPr bwMode="auto">
          <a:xfrm>
            <a:off x="827584" y="2060848"/>
            <a:ext cx="7416800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3000" b="1" dirty="0" smtClean="0">
                <a:latin typeface="Arial"/>
                <a:cs typeface="Times New Roman" panose="02020603050405020304" pitchFamily="18" charset="0"/>
              </a:rPr>
              <a:t>POSTERUNKI POLICJI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3000" b="1" dirty="0" smtClean="0">
                <a:latin typeface="Arial"/>
                <a:cs typeface="Times New Roman" panose="02020603050405020304" pitchFamily="18" charset="0"/>
              </a:rPr>
              <a:t>PLANOWANE DO ODTWORZENIA</a:t>
            </a:r>
            <a:endParaRPr lang="pl-PL" altLang="pl-PL" sz="3000" b="1" dirty="0">
              <a:latin typeface="Arial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15C101-5576-4544-93D3-9AEA524DCA79}" type="slidenum">
              <a:rPr lang="pl-PL" smtClean="0"/>
              <a:pPr>
                <a:defRPr/>
              </a:pPr>
              <a:t>129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040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 bwMode="auto">
          <a:xfrm>
            <a:off x="-17387" y="2564904"/>
            <a:ext cx="9172822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altLang="pl-PL" sz="3200" b="1" dirty="0" smtClean="0">
                <a:solidFill>
                  <a:schemeClr val="tx2"/>
                </a:solidFill>
              </a:rPr>
              <a:t>Statystyka przestępczości</a:t>
            </a:r>
          </a:p>
          <a:p>
            <a:r>
              <a:rPr lang="pl-PL" altLang="pl-PL" sz="3200" b="1" dirty="0" smtClean="0">
                <a:solidFill>
                  <a:schemeClr val="tx2"/>
                </a:solidFill>
              </a:rPr>
              <a:t> i wyniki pracy służby kryminalnej</a:t>
            </a:r>
          </a:p>
          <a:p>
            <a:r>
              <a:rPr lang="pl-PL" altLang="pl-PL" sz="3200" b="1" dirty="0" smtClean="0">
                <a:solidFill>
                  <a:schemeClr val="tx2"/>
                </a:solidFill>
              </a:rPr>
              <a:t>w województwie kujawsko-pomorskim w 2018 r. </a:t>
            </a:r>
          </a:p>
        </p:txBody>
      </p:sp>
      <p:pic>
        <p:nvPicPr>
          <p:cNvPr id="9" name="Picture 2" descr="C:\Users\603651\Desktop\korp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159" y="1177167"/>
            <a:ext cx="957944" cy="12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dtytuł 1"/>
          <p:cNvSpPr txBox="1">
            <a:spLocks/>
          </p:cNvSpPr>
          <p:nvPr/>
        </p:nvSpPr>
        <p:spPr bwMode="auto">
          <a:xfrm>
            <a:off x="215921" y="4725144"/>
            <a:ext cx="8784976" cy="184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altLang="pl-PL" sz="2800" dirty="0" smtClean="0">
                <a:solidFill>
                  <a:schemeClr val="tx2"/>
                </a:solidFill>
              </a:rPr>
              <a:t>Wyniki pracy Policji kujawsko-pomorskiej zaprezentowano na tle danych ogólnopolskich. 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590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0" y="1124744"/>
            <a:ext cx="9108504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400" b="1" dirty="0" smtClean="0">
                <a:latin typeface="Arial"/>
                <a:cs typeface="Times New Roman" panose="02020603050405020304" pitchFamily="18" charset="0"/>
              </a:rPr>
              <a:t>Posterunek Policji Osowa Góra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>
                <a:solidFill>
                  <a:schemeClr val="bg1"/>
                </a:solidFill>
              </a:rPr>
              <a:t>www.kujawsko-pomorska.policja.gov.pl</a:t>
            </a:r>
            <a:endParaRPr lang="pl-PL" sz="1000" dirty="0">
              <a:solidFill>
                <a:schemeClr val="bg1"/>
              </a:solidFill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557338"/>
            <a:ext cx="3780000" cy="2520000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>
            <a:off x="107504" y="4147979"/>
            <a:ext cx="9036496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pl-PL" altLang="pl-PL" sz="1350" dirty="0" smtClean="0">
                <a:latin typeface="Arial"/>
                <a:cs typeface="Times New Roman" panose="02020603050405020304" pitchFamily="18" charset="0"/>
              </a:rPr>
              <a:t>Zadanie planowane do realizacji w ramach Programu modernizacji Policji 2017-2020 </a:t>
            </a:r>
            <a:endParaRPr lang="pl-PL" altLang="pl-PL" sz="1350" dirty="0">
              <a:latin typeface="Arial"/>
              <a:cs typeface="Times New Roman" panose="02020603050405020304" pitchFamily="18" charset="0"/>
            </a:endParaRP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pl-PL" altLang="pl-PL" sz="1350" dirty="0" smtClean="0">
                <a:latin typeface="Arial"/>
                <a:cs typeface="Times New Roman" panose="02020603050405020304" pitchFamily="18" charset="0"/>
              </a:rPr>
              <a:t>Szacunkowa wartość zadania:</a:t>
            </a:r>
            <a:r>
              <a:rPr lang="pl-PL" altLang="pl-PL" sz="1350" b="1" dirty="0" smtClean="0">
                <a:latin typeface="Arial"/>
                <a:cs typeface="Times New Roman" panose="02020603050405020304" pitchFamily="18" charset="0"/>
              </a:rPr>
              <a:t> 3 592 tys. zł.,</a:t>
            </a:r>
            <a:r>
              <a:rPr lang="pl-PL" altLang="pl-PL" sz="1350" dirty="0" smtClean="0">
                <a:latin typeface="Arial"/>
                <a:cs typeface="Times New Roman" panose="02020603050405020304" pitchFamily="18" charset="0"/>
              </a:rPr>
              <a:t> środki budżetu policji 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 startAt="3"/>
            </a:pPr>
            <a:r>
              <a:rPr lang="pl-PL" altLang="pl-PL" sz="1350" dirty="0" smtClean="0">
                <a:cs typeface="Times New Roman" panose="02020603050405020304" pitchFamily="18" charset="0"/>
              </a:rPr>
              <a:t>Stan etatowy: 13,5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 startAt="3"/>
            </a:pPr>
            <a:r>
              <a:rPr lang="pl-PL" altLang="pl-PL" sz="1350" dirty="0" smtClean="0">
                <a:cs typeface="Times New Roman" panose="02020603050405020304" pitchFamily="18" charset="0"/>
              </a:rPr>
              <a:t>Stan prawny nieruchomości: </a:t>
            </a:r>
            <a:r>
              <a:rPr lang="pl-PL" altLang="pl-PL" sz="1350" b="1" u="sng" dirty="0" smtClean="0">
                <a:cs typeface="Times New Roman" panose="02020603050405020304" pitchFamily="18" charset="0"/>
              </a:rPr>
              <a:t>trwały zarząd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 startAt="3"/>
            </a:pPr>
            <a:r>
              <a:rPr lang="pl-PL" altLang="pl-PL" sz="1350" b="1" dirty="0" smtClean="0">
                <a:cs typeface="Times New Roman" panose="02020603050405020304" pitchFamily="18" charset="0"/>
              </a:rPr>
              <a:t>Planowany termin realizacji rok 2018-2020 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 startAt="3"/>
            </a:pPr>
            <a:r>
              <a:rPr lang="pl-PL" altLang="pl-PL" sz="1350" dirty="0" smtClean="0">
                <a:cs typeface="Times New Roman" panose="02020603050405020304" pitchFamily="18" charset="0"/>
              </a:rPr>
              <a:t>W </a:t>
            </a:r>
            <a:r>
              <a:rPr lang="pl-PL" altLang="pl-PL" sz="1350" dirty="0">
                <a:cs typeface="Times New Roman" panose="02020603050405020304" pitchFamily="18" charset="0"/>
              </a:rPr>
              <a:t>dniu 27 czerwca 2018 r. Zastępca Komendanta Głównego Policji uzgodniła program inwestycji ze wstępnym szacunkowym kosztem I etapu wynoszącym 105 000 zł.</a:t>
            </a:r>
            <a:endParaRPr lang="pl-PL" altLang="pl-PL" sz="1350" dirty="0" smtClean="0">
              <a:cs typeface="Times New Roman" panose="02020603050405020304" pitchFamily="18" charset="0"/>
            </a:endParaRPr>
          </a:p>
          <a:p>
            <a:pPr marL="228600" indent="-228600">
              <a:spcAft>
                <a:spcPts val="600"/>
              </a:spcAft>
              <a:buFont typeface="+mj-lt"/>
              <a:buAutoNum type="arabicPeriod" startAt="3"/>
            </a:pPr>
            <a:r>
              <a:rPr lang="pl-PL" altLang="pl-PL" sz="1350" dirty="0" smtClean="0">
                <a:cs typeface="Times New Roman" panose="02020603050405020304" pitchFamily="18" charset="0"/>
              </a:rPr>
              <a:t>W </a:t>
            </a:r>
            <a:r>
              <a:rPr lang="pl-PL" altLang="pl-PL" sz="1350" dirty="0">
                <a:cs typeface="Times New Roman" panose="02020603050405020304" pitchFamily="18" charset="0"/>
              </a:rPr>
              <a:t>dniu 25.10.2018 r. została podpisana </a:t>
            </a:r>
            <a:r>
              <a:rPr lang="pl-PL" altLang="pl-PL" sz="1350" dirty="0" smtClean="0">
                <a:cs typeface="Times New Roman" panose="02020603050405020304" pitchFamily="18" charset="0"/>
              </a:rPr>
              <a:t>umowa na opracowanie dokumentacji projektowo-kosztorysowej </a:t>
            </a:r>
            <a:r>
              <a:rPr lang="pl-PL" altLang="pl-PL" sz="1350" dirty="0">
                <a:cs typeface="Times New Roman" panose="02020603050405020304" pitchFamily="18" charset="0"/>
              </a:rPr>
              <a:t>z terminem realizacji do dnia 06.02.2019 r</a:t>
            </a:r>
            <a:r>
              <a:rPr lang="pl-PL" altLang="pl-PL" sz="1350" dirty="0" smtClean="0">
                <a:cs typeface="Times New Roman" panose="02020603050405020304" pitchFamily="18" charset="0"/>
              </a:rPr>
              <a:t>.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 startAt="3"/>
            </a:pPr>
            <a:r>
              <a:rPr lang="pl-PL" altLang="pl-PL" sz="1350" dirty="0" smtClean="0">
                <a:cs typeface="Times New Roman" panose="02020603050405020304" pitchFamily="18" charset="0"/>
              </a:rPr>
              <a:t>W latach 2019-2020 budowa Posterunku Policji</a:t>
            </a:r>
          </a:p>
        </p:txBody>
      </p:sp>
      <p:pic>
        <p:nvPicPr>
          <p:cNvPr id="18" name="Picture 2" descr="F:\I+R - 2017 bez standaryzacji\2017.01.20 - Prezentacje trzy dla BLP KGP\Osowa Góra - wnętrz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2417342"/>
            <a:ext cx="2520280" cy="1680187"/>
          </a:xfrm>
          <a:prstGeom prst="rect">
            <a:avLst/>
          </a:prstGeom>
          <a:noFill/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15C101-5576-4544-93D3-9AEA524DCA79}" type="slidenum">
              <a:rPr lang="pl-PL" smtClean="0"/>
              <a:pPr>
                <a:defRPr/>
              </a:pPr>
              <a:t>130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631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0" y="1124744"/>
            <a:ext cx="9108504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400" b="1" dirty="0" smtClean="0">
                <a:latin typeface="Arial"/>
                <a:cs typeface="Times New Roman" panose="02020603050405020304" pitchFamily="18" charset="0"/>
              </a:rPr>
              <a:t>Posterunki Policji Osowa Góra - wizualizacja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>
                <a:solidFill>
                  <a:schemeClr val="bg1"/>
                </a:solidFill>
              </a:rPr>
              <a:t>www.kujawsko-pomorska.policja.gov.pl</a:t>
            </a:r>
            <a:endParaRPr lang="pl-PL" sz="1000" dirty="0">
              <a:solidFill>
                <a:schemeClr val="bg1"/>
              </a:solidFill>
            </a:endParaRPr>
          </a:p>
        </p:txBody>
      </p:sp>
      <p:pic>
        <p:nvPicPr>
          <p:cNvPr id="7" name="Picture 2" descr="C:\Users\675781\Documents\2) WIZUALIZACJE\Osowa góra\3.3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4690"/>
            <a:ext cx="3654556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675781\Documents\2) WIZUALIZACJE\Osowa góra\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991" y="1711834"/>
            <a:ext cx="3119120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675781\Documents\2) WIZUALIZACJE\Osowa góra\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334" y="4223115"/>
            <a:ext cx="3071883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15C101-5576-4544-93D3-9AEA524DCA79}" type="slidenum">
              <a:rPr lang="pl-PL" smtClean="0"/>
              <a:pPr>
                <a:defRPr/>
              </a:pPr>
              <a:t>131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398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0" y="1124744"/>
            <a:ext cx="9108504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400" b="1" dirty="0" smtClean="0">
                <a:latin typeface="Arial"/>
                <a:cs typeface="Times New Roman" panose="02020603050405020304" pitchFamily="18" charset="0"/>
              </a:rPr>
              <a:t>Posterunek Policji w Lisewie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>
                <a:solidFill>
                  <a:schemeClr val="bg1"/>
                </a:solidFill>
              </a:rPr>
              <a:t>www.kujawsko-pomorska.policja.gov.pl</a:t>
            </a:r>
            <a:endParaRPr lang="pl-PL" sz="1000" dirty="0">
              <a:solidFill>
                <a:schemeClr val="bg1"/>
              </a:solidFill>
            </a:endParaRPr>
          </a:p>
        </p:txBody>
      </p:sp>
      <p:sp>
        <p:nvSpPr>
          <p:cNvPr id="7" name="Prostokąt 7"/>
          <p:cNvSpPr>
            <a:spLocks noChangeArrowheads="1"/>
          </p:cNvSpPr>
          <p:nvPr/>
        </p:nvSpPr>
        <p:spPr bwMode="auto">
          <a:xfrm>
            <a:off x="35496" y="4917421"/>
            <a:ext cx="896566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28600" indent="-228600">
              <a:spcBef>
                <a:spcPct val="0"/>
              </a:spcBef>
              <a:buFont typeface="+mj-lt"/>
              <a:buAutoNum type="arabicPeriod"/>
            </a:pPr>
            <a:r>
              <a:rPr lang="pl-PL" altLang="pl-PL" sz="1200" b="1" dirty="0" smtClean="0">
                <a:latin typeface="+mn-lt"/>
                <a:cs typeface="Times New Roman" panose="02020603050405020304" pitchFamily="18" charset="0"/>
              </a:rPr>
              <a:t>Wynik konsultacji pozytywny, przy wsparciu Urzędu Gminy Lisewa możliwe jest przywrócenie Posterunku Policji w Lisewie</a:t>
            </a:r>
          </a:p>
          <a:p>
            <a:pPr marL="228600" indent="-228600">
              <a:spcBef>
                <a:spcPct val="0"/>
              </a:spcBef>
              <a:buFont typeface="+mj-lt"/>
              <a:buAutoNum type="arabicPeriod"/>
            </a:pPr>
            <a:r>
              <a:rPr lang="pl-PL" altLang="pl-PL" sz="1200" dirty="0" smtClean="0">
                <a:latin typeface="+mn-lt"/>
                <a:cs typeface="Times New Roman" panose="02020603050405020304" pitchFamily="18" charset="0"/>
              </a:rPr>
              <a:t>Lokal o powierzchni ok. 71,02 m</a:t>
            </a:r>
            <a:r>
              <a:rPr lang="pl-PL" altLang="pl-PL" sz="1200" baseline="30000" dirty="0" smtClean="0">
                <a:latin typeface="+mn-lt"/>
                <a:cs typeface="Times New Roman" panose="02020603050405020304" pitchFamily="18" charset="0"/>
              </a:rPr>
              <a:t>2</a:t>
            </a:r>
            <a:r>
              <a:rPr lang="pl-PL" altLang="pl-PL" sz="1200" dirty="0" smtClean="0">
                <a:latin typeface="+mn-lt"/>
                <a:cs typeface="Times New Roman" panose="02020603050405020304" pitchFamily="18" charset="0"/>
              </a:rPr>
              <a:t> możliwy do użyczenia przez Urząd Gminy Lisewo</a:t>
            </a:r>
          </a:p>
          <a:p>
            <a:pPr marL="228600" indent="-228600">
              <a:spcBef>
                <a:spcPct val="0"/>
              </a:spcBef>
              <a:buFont typeface="+mj-lt"/>
              <a:buAutoNum type="arabicPeriod"/>
            </a:pPr>
            <a:r>
              <a:rPr lang="pl-PL" altLang="pl-PL" sz="1200" dirty="0" smtClean="0">
                <a:latin typeface="+mn-lt"/>
                <a:cs typeface="Times New Roman" panose="02020603050405020304" pitchFamily="18" charset="0"/>
              </a:rPr>
              <a:t>Szacunkowa wartość zadania:</a:t>
            </a:r>
            <a:r>
              <a:rPr lang="pl-PL" altLang="pl-PL" sz="12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pl-PL" altLang="pl-PL" sz="1200" b="1" dirty="0" smtClean="0">
                <a:latin typeface="+mn-lt"/>
                <a:cs typeface="Times New Roman" panose="02020603050405020304" pitchFamily="18" charset="0"/>
              </a:rPr>
              <a:t>280 tys</a:t>
            </a:r>
            <a:r>
              <a:rPr lang="pl-PL" altLang="pl-PL" sz="1200" b="1" dirty="0">
                <a:latin typeface="+mn-lt"/>
                <a:cs typeface="Times New Roman" panose="02020603050405020304" pitchFamily="18" charset="0"/>
              </a:rPr>
              <a:t>. </a:t>
            </a:r>
            <a:r>
              <a:rPr lang="pl-PL" altLang="pl-PL" sz="1200" b="1" dirty="0" smtClean="0">
                <a:latin typeface="+mn-lt"/>
                <a:cs typeface="Times New Roman" panose="02020603050405020304" pitchFamily="18" charset="0"/>
              </a:rPr>
              <a:t>zł., </a:t>
            </a:r>
            <a:r>
              <a:rPr lang="pl-PL" altLang="pl-PL" sz="1200" dirty="0">
                <a:latin typeface="+mn-lt"/>
                <a:cs typeface="Times New Roman" panose="02020603050405020304" pitchFamily="18" charset="0"/>
              </a:rPr>
              <a:t>w </a:t>
            </a:r>
            <a:r>
              <a:rPr lang="pl-PL" altLang="pl-PL" sz="1200" dirty="0" smtClean="0">
                <a:latin typeface="+mn-lt"/>
                <a:cs typeface="Times New Roman" panose="02020603050405020304" pitchFamily="18" charset="0"/>
              </a:rPr>
              <a:t>tym środki: </a:t>
            </a:r>
            <a:endParaRPr lang="pl-PL" altLang="pl-PL" sz="1200" dirty="0">
              <a:latin typeface="+mn-lt"/>
              <a:cs typeface="Times New Roman" panose="02020603050405020304" pitchFamily="18" charset="0"/>
            </a:endParaRPr>
          </a:p>
          <a:p>
            <a:pPr marL="228600" indent="-228600">
              <a:spcBef>
                <a:spcPct val="0"/>
              </a:spcBef>
              <a:buFont typeface="+mj-lt"/>
              <a:buAutoNum type="alphaLcParenR"/>
            </a:pPr>
            <a:r>
              <a:rPr lang="pl-PL" altLang="pl-PL" sz="1200" dirty="0" smtClean="0">
                <a:latin typeface="+mn-lt"/>
                <a:cs typeface="Times New Roman" panose="02020603050405020304" pitchFamily="18" charset="0"/>
              </a:rPr>
              <a:t>Samorząd:</a:t>
            </a:r>
            <a:r>
              <a:rPr lang="pl-PL" altLang="pl-PL" sz="1200" b="1" dirty="0" smtClean="0">
                <a:latin typeface="+mn-lt"/>
                <a:cs typeface="Times New Roman" panose="02020603050405020304" pitchFamily="18" charset="0"/>
              </a:rPr>
              <a:t> 230 </a:t>
            </a:r>
            <a:r>
              <a:rPr lang="pl-PL" altLang="pl-PL" sz="1200" b="1" dirty="0">
                <a:latin typeface="+mn-lt"/>
                <a:cs typeface="Times New Roman" panose="02020603050405020304" pitchFamily="18" charset="0"/>
              </a:rPr>
              <a:t>tys. </a:t>
            </a:r>
            <a:r>
              <a:rPr lang="pl-PL" altLang="pl-PL" sz="1200" b="1" dirty="0" smtClean="0">
                <a:latin typeface="+mn-lt"/>
                <a:cs typeface="Times New Roman" panose="02020603050405020304" pitchFamily="18" charset="0"/>
              </a:rPr>
              <a:t>zł., </a:t>
            </a:r>
          </a:p>
          <a:p>
            <a:pPr marL="228600" indent="-228600">
              <a:spcBef>
                <a:spcPct val="0"/>
              </a:spcBef>
              <a:buFont typeface="+mj-lt"/>
              <a:buAutoNum type="alphaLcParenR"/>
            </a:pPr>
            <a:r>
              <a:rPr lang="pl-PL" altLang="pl-PL" sz="1200" dirty="0" smtClean="0">
                <a:latin typeface="+mn-lt"/>
                <a:cs typeface="Times New Roman" panose="02020603050405020304" pitchFamily="18" charset="0"/>
              </a:rPr>
              <a:t>budżet policji</a:t>
            </a:r>
            <a:r>
              <a:rPr lang="pl-PL" altLang="pl-PL" sz="1200" b="1" dirty="0" smtClean="0">
                <a:latin typeface="+mn-lt"/>
                <a:cs typeface="Times New Roman" panose="02020603050405020304" pitchFamily="18" charset="0"/>
              </a:rPr>
              <a:t>: </a:t>
            </a:r>
            <a:r>
              <a:rPr lang="pl-PL" altLang="pl-PL" sz="1200" b="1" dirty="0">
                <a:latin typeface="+mn-lt"/>
                <a:cs typeface="Times New Roman" panose="02020603050405020304" pitchFamily="18" charset="0"/>
              </a:rPr>
              <a:t>5</a:t>
            </a:r>
            <a:r>
              <a:rPr lang="pl-PL" altLang="pl-PL" sz="1200" b="1" dirty="0" smtClean="0">
                <a:latin typeface="+mn-lt"/>
                <a:cs typeface="Times New Roman" panose="02020603050405020304" pitchFamily="18" charset="0"/>
              </a:rPr>
              <a:t>0 </a:t>
            </a:r>
            <a:r>
              <a:rPr lang="pl-PL" altLang="pl-PL" sz="1200" b="1" dirty="0">
                <a:latin typeface="+mn-lt"/>
                <a:cs typeface="Times New Roman" panose="02020603050405020304" pitchFamily="18" charset="0"/>
              </a:rPr>
              <a:t>tys. zł</a:t>
            </a:r>
            <a:r>
              <a:rPr lang="pl-PL" altLang="pl-PL" sz="1200" b="1" dirty="0" smtClean="0">
                <a:latin typeface="+mn-lt"/>
                <a:cs typeface="Times New Roman" panose="02020603050405020304" pitchFamily="18" charset="0"/>
              </a:rPr>
              <a:t>.,</a:t>
            </a:r>
            <a:endParaRPr lang="pl-PL" altLang="pl-PL" sz="1200" dirty="0" smtClean="0">
              <a:cs typeface="Times New Roman" panose="02020603050405020304" pitchFamily="18" charset="0"/>
            </a:endParaRPr>
          </a:p>
          <a:p>
            <a:pPr marL="228600" indent="-228600">
              <a:spcBef>
                <a:spcPct val="0"/>
              </a:spcBef>
              <a:buFont typeface="+mj-lt"/>
              <a:buAutoNum type="arabicPeriod" startAt="3"/>
            </a:pPr>
            <a:r>
              <a:rPr lang="pl-PL" altLang="pl-PL" sz="1200" dirty="0" smtClean="0">
                <a:cs typeface="Times New Roman" panose="02020603050405020304" pitchFamily="18" charset="0"/>
              </a:rPr>
              <a:t>Stan etatowy: ok. 8</a:t>
            </a:r>
          </a:p>
          <a:p>
            <a:pPr marL="228600" indent="-228600">
              <a:spcBef>
                <a:spcPct val="0"/>
              </a:spcBef>
              <a:buFont typeface="+mj-lt"/>
              <a:buAutoNum type="arabicPeriod" startAt="3"/>
            </a:pPr>
            <a:r>
              <a:rPr lang="pl-PL" altLang="pl-PL" sz="1200" dirty="0" smtClean="0">
                <a:cs typeface="Times New Roman" panose="02020603050405020304" pitchFamily="18" charset="0"/>
              </a:rPr>
              <a:t>Stan prawny nieruchomości: </a:t>
            </a:r>
            <a:r>
              <a:rPr lang="pl-PL" altLang="pl-PL" sz="1200" b="1" u="sng" dirty="0" smtClean="0">
                <a:cs typeface="Times New Roman" panose="02020603050405020304" pitchFamily="18" charset="0"/>
              </a:rPr>
              <a:t>posiadanie zależne</a:t>
            </a:r>
          </a:p>
          <a:p>
            <a:pPr marL="228600" indent="-228600">
              <a:spcBef>
                <a:spcPct val="0"/>
              </a:spcBef>
              <a:buFont typeface="+mj-lt"/>
              <a:buAutoNum type="arabicPeriod" startAt="3"/>
            </a:pPr>
            <a:r>
              <a:rPr lang="pl-PL" altLang="pl-PL" sz="1200" dirty="0" smtClean="0">
                <a:cs typeface="Times New Roman" panose="02020603050405020304" pitchFamily="18" charset="0"/>
              </a:rPr>
              <a:t>Planowane </a:t>
            </a:r>
            <a:r>
              <a:rPr lang="pl-PL" altLang="pl-PL" sz="1200" dirty="0">
                <a:cs typeface="Times New Roman" panose="02020603050405020304" pitchFamily="18" charset="0"/>
              </a:rPr>
              <a:t>zakończenie robót budowlanych to 29 marca 2019 r. deklaracja </a:t>
            </a:r>
            <a:r>
              <a:rPr lang="pl-PL" altLang="pl-PL" sz="1200" dirty="0" smtClean="0">
                <a:cs typeface="Times New Roman" panose="02020603050405020304" pitchFamily="18" charset="0"/>
              </a:rPr>
              <a:t>samorządu</a:t>
            </a:r>
          </a:p>
          <a:p>
            <a:pPr marL="228600" indent="-228600">
              <a:spcBef>
                <a:spcPct val="0"/>
              </a:spcBef>
              <a:buFont typeface="+mj-lt"/>
              <a:buAutoNum type="arabicPeriod" startAt="3"/>
            </a:pPr>
            <a:r>
              <a:rPr lang="pl-PL" altLang="pl-PL" sz="1200" b="1" dirty="0" smtClean="0">
                <a:cs typeface="Times New Roman" panose="02020603050405020304" pitchFamily="18" charset="0"/>
              </a:rPr>
              <a:t>Termin otwarcia do uzgodnienia</a:t>
            </a:r>
            <a:endParaRPr lang="pl-PL" altLang="pl-PL" sz="1200" dirty="0" smtClean="0">
              <a:cs typeface="Times New Roman" panose="02020603050405020304" pitchFamily="18" charset="0"/>
            </a:endParaRPr>
          </a:p>
        </p:txBody>
      </p:sp>
      <p:pic>
        <p:nvPicPr>
          <p:cNvPr id="8" name="Picture 4" descr="C:\Users\675781\Documents\Po resetowaniu komputera\I+R - 2017 bez standaryzacji\2017.09.01 - posterunki\Lisew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634965"/>
            <a:ext cx="4320519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15C101-5576-4544-93D3-9AEA524DCA79}" type="slidenum">
              <a:rPr lang="pl-PL" smtClean="0"/>
              <a:pPr>
                <a:defRPr/>
              </a:pPr>
              <a:t>132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042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pole tekstowe 3"/>
          <p:cNvSpPr txBox="1">
            <a:spLocks noChangeArrowheads="1"/>
          </p:cNvSpPr>
          <p:nvPr/>
        </p:nvSpPr>
        <p:spPr bwMode="auto">
          <a:xfrm>
            <a:off x="36003" y="1556792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5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Dziękuję za uwagę.</a:t>
            </a:r>
          </a:p>
        </p:txBody>
      </p:sp>
      <p:sp>
        <p:nvSpPr>
          <p:cNvPr id="60419" name="pole tekstowe 5"/>
          <p:cNvSpPr txBox="1">
            <a:spLocks noChangeArrowheads="1"/>
          </p:cNvSpPr>
          <p:nvPr/>
        </p:nvSpPr>
        <p:spPr bwMode="auto">
          <a:xfrm>
            <a:off x="1187624" y="5487243"/>
            <a:ext cx="684076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Opracowano w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Komendzie Wojewódzkiej Policji w Bydgoszczy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 </a:t>
            </a:r>
            <a:r>
              <a:rPr kumimoji="0" lang="pl-PL" sz="18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styczniu 2019 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roku</a:t>
            </a: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  <a:endParaRPr kumimoji="0" lang="pl-PL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860342"/>
            <a:ext cx="1977511" cy="1989431"/>
          </a:xfrm>
          <a:prstGeom prst="rect">
            <a:avLst/>
          </a:prstGeom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32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259632" y="1551482"/>
            <a:ext cx="651652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Przestępstwa ogółem w 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2018 r.</a:t>
            </a:r>
            <a:endParaRPr lang="pl-PL" sz="20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  <a:p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111688"/>
              </p:ext>
            </p:extLst>
          </p:nvPr>
        </p:nvGraphicFramePr>
        <p:xfrm>
          <a:off x="107504" y="2780928"/>
          <a:ext cx="8928990" cy="2448271"/>
        </p:xfrm>
        <a:graphic>
          <a:graphicData uri="http://schemas.openxmlformats.org/drawingml/2006/table">
            <a:tbl>
              <a:tblPr/>
              <a:tblGrid>
                <a:gridCol w="2448272">
                  <a:extLst>
                    <a:ext uri="{9D8B030D-6E8A-4147-A177-3AD203B41FA5}">
                      <a16:colId xmlns="" xmlns:a16="http://schemas.microsoft.com/office/drawing/2014/main" val="1459500728"/>
                    </a:ext>
                  </a:extLst>
                </a:gridCol>
                <a:gridCol w="684074">
                  <a:extLst>
                    <a:ext uri="{9D8B030D-6E8A-4147-A177-3AD203B41FA5}">
                      <a16:colId xmlns="" xmlns:a16="http://schemas.microsoft.com/office/drawing/2014/main" val="1415616049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173295765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2451098438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3319062036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62739691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284034953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3373163722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1651041033"/>
                    </a:ext>
                  </a:extLst>
                </a:gridCol>
              </a:tblGrid>
              <a:tr h="104031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Postępowania wszczęte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Przestępstwa stwierdzone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tym czyny karalne nieletnich                           </a:t>
                      </a:r>
                      <a:endParaRPr lang="pl-PL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przestępstwach stwierdzonych</a:t>
                      </a:r>
                    </a:p>
                  </a:txBody>
                  <a:tcPr marL="8718" marR="8718" marT="871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 wykrycia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8136475"/>
                  </a:ext>
                </a:extLst>
              </a:tr>
              <a:tr h="44122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Różnica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6107447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Polska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769 178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107,6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795 976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101,78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25 531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72,58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74,14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1,57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363056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oj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 kujawsko-pomorskie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42 761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117,09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44 394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116,64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1 589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74,51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78,8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4,29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53088390"/>
                  </a:ext>
                </a:extLst>
              </a:tr>
            </a:tbl>
          </a:graphicData>
        </a:graphic>
      </p:graphicFrame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533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-1332656" y="1160016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Przestępstwa ogółem w 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2014-2018 – ilość postępowań wszczętych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7" name="Wykres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5963330"/>
              </p:ext>
            </p:extLst>
          </p:nvPr>
        </p:nvGraphicFramePr>
        <p:xfrm>
          <a:off x="107504" y="1844824"/>
          <a:ext cx="8928992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pole tekstowe 7"/>
          <p:cNvSpPr txBox="1"/>
          <p:nvPr/>
        </p:nvSpPr>
        <p:spPr>
          <a:xfrm>
            <a:off x="395536" y="6357664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* ilość postępowań wszczętych bez art. 209 KK</a:t>
            </a:r>
            <a:endParaRPr lang="pl-PL" dirty="0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458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-828600" y="1207945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Przestępstwa ogółem w 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2014-2018 – wskaźnik wykrywalności (%)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9" name="Wykres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3613765"/>
              </p:ext>
            </p:extLst>
          </p:nvPr>
        </p:nvGraphicFramePr>
        <p:xfrm>
          <a:off x="107504" y="1844824"/>
          <a:ext cx="8856984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pole tekstowe 9"/>
          <p:cNvSpPr txBox="1"/>
          <p:nvPr/>
        </p:nvSpPr>
        <p:spPr>
          <a:xfrm>
            <a:off x="395536" y="6357664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* Wskaźnik wykrywalności bez art. 209 KK</a:t>
            </a:r>
            <a:endParaRPr lang="pl-PL" dirty="0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31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039221" y="1551482"/>
            <a:ext cx="695735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Przestępstwa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kryminalne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2018 r.</a:t>
            </a:r>
            <a:endParaRPr lang="pl-PL" sz="20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  <a:p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2438358"/>
              </p:ext>
            </p:extLst>
          </p:nvPr>
        </p:nvGraphicFramePr>
        <p:xfrm>
          <a:off x="107504" y="2780928"/>
          <a:ext cx="8928990" cy="2448271"/>
        </p:xfrm>
        <a:graphic>
          <a:graphicData uri="http://schemas.openxmlformats.org/drawingml/2006/table">
            <a:tbl>
              <a:tblPr/>
              <a:tblGrid>
                <a:gridCol w="2448272">
                  <a:extLst>
                    <a:ext uri="{9D8B030D-6E8A-4147-A177-3AD203B41FA5}">
                      <a16:colId xmlns="" xmlns:a16="http://schemas.microsoft.com/office/drawing/2014/main" val="1459500728"/>
                    </a:ext>
                  </a:extLst>
                </a:gridCol>
                <a:gridCol w="684074">
                  <a:extLst>
                    <a:ext uri="{9D8B030D-6E8A-4147-A177-3AD203B41FA5}">
                      <a16:colId xmlns="" xmlns:a16="http://schemas.microsoft.com/office/drawing/2014/main" val="1415616049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173295765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2451098438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3319062036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62739691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284034953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3373163722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1651041033"/>
                    </a:ext>
                  </a:extLst>
                </a:gridCol>
              </a:tblGrid>
              <a:tr h="104031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Postępowania wszczęte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Przestępstwa stwierdzone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tym czyny karalne nieletnich                           </a:t>
                      </a:r>
                      <a:endParaRPr lang="pl-PL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przestępstwach stwierdzonych</a:t>
                      </a:r>
                    </a:p>
                  </a:txBody>
                  <a:tcPr marL="8718" marR="8718" marT="871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 wykrycia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8136475"/>
                  </a:ext>
                </a:extLst>
              </a:tr>
              <a:tr h="44122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Różnica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6107447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Polska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553 156</a:t>
                      </a:r>
                    </a:p>
                  </a:txBody>
                  <a:tcPr marL="6858" marR="6858" marT="68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112,34</a:t>
                      </a:r>
                    </a:p>
                  </a:txBody>
                  <a:tcPr marL="6858" marR="6858" marT="68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517 861</a:t>
                      </a:r>
                    </a:p>
                  </a:txBody>
                  <a:tcPr marL="6858" marR="6858" marT="68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105,54</a:t>
                      </a:r>
                    </a:p>
                  </a:txBody>
                  <a:tcPr marL="6858" marR="6858" marT="68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24 384</a:t>
                      </a:r>
                    </a:p>
                  </a:txBody>
                  <a:tcPr marL="6858" marR="6858" marT="68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61,92</a:t>
                      </a:r>
                    </a:p>
                  </a:txBody>
                  <a:tcPr marL="6858" marR="6858" marT="68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65,89</a:t>
                      </a:r>
                    </a:p>
                  </a:txBody>
                  <a:tcPr marL="6858" marR="6858" marT="68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3,97</a:t>
                      </a:r>
                    </a:p>
                  </a:txBody>
                  <a:tcPr marL="6858" marR="6858" marT="68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363056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oj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 kujawsko-pomorskie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31 128</a:t>
                      </a:r>
                    </a:p>
                  </a:txBody>
                  <a:tcPr marL="6858" marR="6858" marT="68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126,24</a:t>
                      </a:r>
                    </a:p>
                  </a:txBody>
                  <a:tcPr marL="6858" marR="6858" marT="68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25 165</a:t>
                      </a:r>
                    </a:p>
                  </a:txBody>
                  <a:tcPr marL="6858" marR="6858" marT="68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106,58</a:t>
                      </a:r>
                    </a:p>
                  </a:txBody>
                  <a:tcPr marL="6858" marR="6858" marT="68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1 562</a:t>
                      </a:r>
                    </a:p>
                  </a:txBody>
                  <a:tcPr marL="6858" marR="6858" marT="68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64,63</a:t>
                      </a:r>
                    </a:p>
                  </a:txBody>
                  <a:tcPr marL="6858" marR="6858" marT="68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68,5</a:t>
                      </a:r>
                    </a:p>
                  </a:txBody>
                  <a:tcPr marL="6858" marR="6858" marT="68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3,87</a:t>
                      </a:r>
                    </a:p>
                  </a:txBody>
                  <a:tcPr marL="6858" marR="6858" marT="68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53088390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593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-828600" y="1299538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Przestępstwa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kryminalne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2014-2018 – ilość postępowań wszczętych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9" name="Wykres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3763640"/>
              </p:ext>
            </p:extLst>
          </p:nvPr>
        </p:nvGraphicFramePr>
        <p:xfrm>
          <a:off x="107504" y="1988840"/>
          <a:ext cx="8928992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pole tekstowe 9"/>
          <p:cNvSpPr txBox="1"/>
          <p:nvPr/>
        </p:nvSpPr>
        <p:spPr>
          <a:xfrm>
            <a:off x="395536" y="6357664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* ilość postępowań wszczętych bez art. 209 KK</a:t>
            </a:r>
            <a:endParaRPr lang="pl-PL" dirty="0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290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-1044624" y="1268760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Przestępstwa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kryminalne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2014-2018 – wskaźnik wykrywalności (%)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395536" y="6357664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* Wskaźnik wykrywalności bez art. 209 KK</a:t>
            </a:r>
            <a:endParaRPr lang="pl-PL" dirty="0"/>
          </a:p>
        </p:txBody>
      </p:sp>
      <p:graphicFrame>
        <p:nvGraphicFramePr>
          <p:cNvPr id="10" name="Wykres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910787"/>
              </p:ext>
            </p:extLst>
          </p:nvPr>
        </p:nvGraphicFramePr>
        <p:xfrm>
          <a:off x="126773" y="1988840"/>
          <a:ext cx="9001000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292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8" name="Tytuł 5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229600" cy="1143000"/>
          </a:xfrm>
        </p:spPr>
        <p:txBody>
          <a:bodyPr/>
          <a:lstStyle/>
          <a:p>
            <a:r>
              <a:rPr lang="pl-PL" altLang="pl-PL" sz="2800" dirty="0" smtClean="0">
                <a:solidFill>
                  <a:schemeClr val="bg1"/>
                </a:solidFill>
              </a:rPr>
              <a:t/>
            </a:r>
            <a:br>
              <a:rPr lang="pl-PL" altLang="pl-PL" sz="2800" dirty="0" smtClean="0">
                <a:solidFill>
                  <a:schemeClr val="bg1"/>
                </a:solidFill>
              </a:rPr>
            </a:br>
            <a:r>
              <a:rPr lang="pl-PL" altLang="pl-PL" sz="2800" dirty="0" smtClean="0">
                <a:solidFill>
                  <a:schemeClr val="bg1"/>
                </a:solidFill>
              </a:rPr>
              <a:t/>
            </a:r>
            <a:br>
              <a:rPr lang="pl-PL" altLang="pl-PL" sz="2800" dirty="0" smtClean="0">
                <a:solidFill>
                  <a:schemeClr val="bg1"/>
                </a:solidFill>
              </a:rPr>
            </a:br>
            <a:r>
              <a:rPr lang="pl-PL" altLang="pl-PL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Liczba jednostek organizacyjnych Policji</a:t>
            </a:r>
            <a:br>
              <a:rPr lang="pl-PL" altLang="pl-PL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posterunków Policji na dzień 01.01.2019 roku:</a:t>
            </a:r>
            <a:r>
              <a:rPr lang="pl-PL" altLang="pl-PL" dirty="0" smtClean="0">
                <a:solidFill>
                  <a:schemeClr val="bg1"/>
                </a:solidFill>
              </a:rPr>
              <a:t/>
            </a:r>
            <a:br>
              <a:rPr lang="pl-PL" altLang="pl-PL" dirty="0" smtClean="0">
                <a:solidFill>
                  <a:schemeClr val="bg1"/>
                </a:solidFill>
              </a:rPr>
            </a:br>
            <a:endParaRPr lang="pl-PL" altLang="pl-PL" dirty="0" smtClean="0"/>
          </a:p>
        </p:txBody>
      </p:sp>
      <p:sp>
        <p:nvSpPr>
          <p:cNvPr id="9" name="Symbol zastępczy zawartości 2"/>
          <p:cNvSpPr>
            <a:spLocks noGrp="1"/>
          </p:cNvSpPr>
          <p:nvPr>
            <p:ph idx="1"/>
          </p:nvPr>
        </p:nvSpPr>
        <p:spPr>
          <a:xfrm>
            <a:off x="827584" y="2636912"/>
            <a:ext cx="8136904" cy="3096344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endParaRPr lang="pl-PL" sz="24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Komendy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Miejskie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Policji - 4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Komendy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Powiatowe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Policji - 15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Komisariaty Policji - 27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Posterunki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Policji -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Oddział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Prewencji Policji -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Samodzielny Pododdział Antyterrorystyczny Policji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pl-PL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pl-PL" sz="2400" dirty="0">
              <a:solidFill>
                <a:schemeClr val="bg1"/>
              </a:solidFill>
            </a:endParaRPr>
          </a:p>
          <a:p>
            <a:pPr>
              <a:defRPr/>
            </a:pP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823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1453996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200" b="1" dirty="0" smtClean="0">
                <a:solidFill>
                  <a:schemeClr val="tx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7 najbardziej uciążliwych społecznie </a:t>
            </a:r>
          </a:p>
          <a:p>
            <a:pPr indent="180975" algn="ctr"/>
            <a:r>
              <a:rPr lang="pl-PL" sz="2200" b="1" dirty="0" smtClean="0">
                <a:solidFill>
                  <a:schemeClr val="tx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kategorii przestępstw:</a:t>
            </a:r>
            <a:endParaRPr lang="pl-PL" sz="2200" b="1" dirty="0">
              <a:solidFill>
                <a:schemeClr val="tx2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indent="180975" algn="ctr"/>
            <a:endParaRPr lang="pl-PL" sz="1600" b="1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791580" y="2924944"/>
            <a:ext cx="7200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altLang="pl-PL" sz="2000" b="1" dirty="0" smtClean="0">
                <a:solidFill>
                  <a:srgbClr val="1F497D"/>
                </a:solidFill>
              </a:rPr>
              <a:t>- </a:t>
            </a:r>
            <a:r>
              <a:rPr lang="pl-PL" altLang="pl-PL" sz="2000" b="1" dirty="0">
                <a:solidFill>
                  <a:srgbClr val="1F497D"/>
                </a:solidFill>
              </a:rPr>
              <a:t>kradzież z włamaniem</a:t>
            </a:r>
            <a:r>
              <a:rPr lang="pl-PL" altLang="pl-PL" sz="2000" b="1" dirty="0" smtClean="0">
                <a:solidFill>
                  <a:srgbClr val="1F497D"/>
                </a:solidFill>
              </a:rPr>
              <a:t>,</a:t>
            </a:r>
          </a:p>
          <a:p>
            <a:r>
              <a:rPr lang="pl-PL" altLang="pl-PL" sz="2000" b="1" dirty="0" smtClean="0">
                <a:solidFill>
                  <a:srgbClr val="1F497D"/>
                </a:solidFill>
              </a:rPr>
              <a:t>- kradzież </a:t>
            </a:r>
            <a:r>
              <a:rPr lang="pl-PL" altLang="pl-PL" sz="2000" b="1" dirty="0">
                <a:solidFill>
                  <a:srgbClr val="1F497D"/>
                </a:solidFill>
              </a:rPr>
              <a:t>cudzej </a:t>
            </a:r>
            <a:r>
              <a:rPr lang="pl-PL" altLang="pl-PL" sz="2000" b="1" dirty="0" smtClean="0">
                <a:solidFill>
                  <a:srgbClr val="1F497D"/>
                </a:solidFill>
              </a:rPr>
              <a:t>rzeczy,</a:t>
            </a:r>
          </a:p>
          <a:p>
            <a:r>
              <a:rPr lang="pl-PL" altLang="pl-PL" sz="2000" b="1" dirty="0">
                <a:solidFill>
                  <a:srgbClr val="1F497D"/>
                </a:solidFill>
              </a:rPr>
              <a:t>- kradzież samochodu,</a:t>
            </a:r>
          </a:p>
          <a:p>
            <a:r>
              <a:rPr lang="pl-PL" altLang="pl-PL" sz="2000" b="1" dirty="0">
                <a:solidFill>
                  <a:srgbClr val="1F497D"/>
                </a:solidFill>
              </a:rPr>
              <a:t>- uszkodzenie </a:t>
            </a:r>
            <a:r>
              <a:rPr lang="pl-PL" altLang="pl-PL" sz="2000" b="1" dirty="0" smtClean="0">
                <a:solidFill>
                  <a:srgbClr val="1F497D"/>
                </a:solidFill>
              </a:rPr>
              <a:t>rzeczy,</a:t>
            </a:r>
          </a:p>
          <a:p>
            <a:r>
              <a:rPr lang="pl-PL" altLang="pl-PL" sz="2000" b="1" dirty="0" smtClean="0">
                <a:solidFill>
                  <a:srgbClr val="1F497D"/>
                </a:solidFill>
              </a:rPr>
              <a:t>- </a:t>
            </a:r>
            <a:r>
              <a:rPr lang="pl-PL" altLang="pl-PL" sz="2000" b="1" dirty="0">
                <a:solidFill>
                  <a:srgbClr val="1F497D"/>
                </a:solidFill>
              </a:rPr>
              <a:t>rozbój, kradzież rozbójnicza i wymuszenie rozbójnicze,</a:t>
            </a:r>
          </a:p>
          <a:p>
            <a:pPr lvl="0"/>
            <a:r>
              <a:rPr lang="pl-PL" altLang="pl-PL" sz="2000" b="1" dirty="0" smtClean="0">
                <a:solidFill>
                  <a:srgbClr val="1F497D"/>
                </a:solidFill>
              </a:rPr>
              <a:t>- udział </a:t>
            </a:r>
            <a:r>
              <a:rPr lang="pl-PL" altLang="pl-PL" sz="2000" b="1" dirty="0">
                <a:solidFill>
                  <a:srgbClr val="1F497D"/>
                </a:solidFill>
              </a:rPr>
              <a:t>w bójce lub pobiciu</a:t>
            </a:r>
            <a:r>
              <a:rPr lang="pl-PL" altLang="pl-PL" sz="2000" b="1" dirty="0" smtClean="0">
                <a:solidFill>
                  <a:srgbClr val="1F497D"/>
                </a:solidFill>
              </a:rPr>
              <a:t>,</a:t>
            </a:r>
          </a:p>
          <a:p>
            <a:r>
              <a:rPr lang="pl-PL" altLang="pl-PL" sz="2000" b="1" dirty="0">
                <a:solidFill>
                  <a:srgbClr val="1F497D"/>
                </a:solidFill>
              </a:rPr>
              <a:t>-</a:t>
            </a:r>
            <a:r>
              <a:rPr lang="pl-PL" altLang="pl-PL" sz="2000" dirty="0">
                <a:solidFill>
                  <a:srgbClr val="1F497D"/>
                </a:solidFill>
              </a:rPr>
              <a:t> </a:t>
            </a:r>
            <a:r>
              <a:rPr lang="pl-PL" altLang="pl-PL" sz="2000" b="1" dirty="0">
                <a:solidFill>
                  <a:srgbClr val="1F497D"/>
                </a:solidFill>
              </a:rPr>
              <a:t>uszczerbek na </a:t>
            </a:r>
            <a:r>
              <a:rPr lang="pl-PL" altLang="pl-PL" sz="2000" b="1" dirty="0" smtClean="0">
                <a:solidFill>
                  <a:srgbClr val="1F497D"/>
                </a:solidFill>
              </a:rPr>
              <a:t>zdrowiu</a:t>
            </a:r>
            <a:r>
              <a:rPr lang="pl-PL" altLang="pl-PL" sz="2000" b="1" dirty="0">
                <a:solidFill>
                  <a:srgbClr val="1F497D"/>
                </a:solidFill>
              </a:rPr>
              <a:t>.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504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027517" y="1551482"/>
            <a:ext cx="698075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80975" algn="ctr"/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7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najbardziej uciążliwych społecznie 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kategorii przestępstw w 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2018 r.</a:t>
            </a:r>
            <a:endParaRPr lang="pl-PL" sz="20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  <a:p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543156"/>
              </p:ext>
            </p:extLst>
          </p:nvPr>
        </p:nvGraphicFramePr>
        <p:xfrm>
          <a:off x="107504" y="2780928"/>
          <a:ext cx="8928990" cy="2448271"/>
        </p:xfrm>
        <a:graphic>
          <a:graphicData uri="http://schemas.openxmlformats.org/drawingml/2006/table">
            <a:tbl>
              <a:tblPr/>
              <a:tblGrid>
                <a:gridCol w="2448272">
                  <a:extLst>
                    <a:ext uri="{9D8B030D-6E8A-4147-A177-3AD203B41FA5}">
                      <a16:colId xmlns="" xmlns:a16="http://schemas.microsoft.com/office/drawing/2014/main" val="1459500728"/>
                    </a:ext>
                  </a:extLst>
                </a:gridCol>
                <a:gridCol w="684074">
                  <a:extLst>
                    <a:ext uri="{9D8B030D-6E8A-4147-A177-3AD203B41FA5}">
                      <a16:colId xmlns="" xmlns:a16="http://schemas.microsoft.com/office/drawing/2014/main" val="1415616049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173295765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2451098438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3319062036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62739691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284034953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3373163722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1651041033"/>
                    </a:ext>
                  </a:extLst>
                </a:gridCol>
              </a:tblGrid>
              <a:tr h="104031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Postępowania wszczęte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Przestępstwa stwierdzone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tym czyny karalne nieletnich                           </a:t>
                      </a:r>
                      <a:endParaRPr lang="pl-PL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przestępstwach stwierdzonych</a:t>
                      </a:r>
                    </a:p>
                  </a:txBody>
                  <a:tcPr marL="8718" marR="8718" marT="871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 wykrycia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8136475"/>
                  </a:ext>
                </a:extLst>
              </a:tr>
              <a:tr h="44122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Różnica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6107447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Polska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217 452</a:t>
                      </a:r>
                    </a:p>
                  </a:txBody>
                  <a:tcPr marL="9395" marR="9395" marT="9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95,09</a:t>
                      </a:r>
                    </a:p>
                  </a:txBody>
                  <a:tcPr marL="9395" marR="9395" marT="9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231 403</a:t>
                      </a:r>
                    </a:p>
                  </a:txBody>
                  <a:tcPr marL="9395" marR="9395" marT="9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95,19</a:t>
                      </a:r>
                    </a:p>
                  </a:txBody>
                  <a:tcPr marL="9395" marR="9395" marT="9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9 471</a:t>
                      </a:r>
                    </a:p>
                  </a:txBody>
                  <a:tcPr marL="9395" marR="9395" marT="9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40,63</a:t>
                      </a:r>
                    </a:p>
                  </a:txBody>
                  <a:tcPr marL="9395" marR="9395" marT="9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41,79</a:t>
                      </a:r>
                    </a:p>
                  </a:txBody>
                  <a:tcPr marL="9395" marR="9395" marT="9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1,16</a:t>
                      </a:r>
                    </a:p>
                  </a:txBody>
                  <a:tcPr marL="9395" marR="9395" marT="9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363056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oj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 kujawsko-pomorskie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10 338</a:t>
                      </a:r>
                    </a:p>
                  </a:txBody>
                  <a:tcPr marL="9395" marR="9395" marT="9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94,43</a:t>
                      </a:r>
                    </a:p>
                  </a:txBody>
                  <a:tcPr marL="9395" marR="9395" marT="9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10 897</a:t>
                      </a:r>
                    </a:p>
                  </a:txBody>
                  <a:tcPr marL="9395" marR="9395" marT="9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94,36</a:t>
                      </a:r>
                    </a:p>
                  </a:txBody>
                  <a:tcPr marL="9395" marR="9395" marT="9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411</a:t>
                      </a:r>
                    </a:p>
                  </a:txBody>
                  <a:tcPr marL="9395" marR="9395" marT="9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43,96</a:t>
                      </a:r>
                    </a:p>
                  </a:txBody>
                  <a:tcPr marL="9395" marR="9395" marT="9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44,29</a:t>
                      </a:r>
                    </a:p>
                  </a:txBody>
                  <a:tcPr marL="9395" marR="9395" marT="9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0,34</a:t>
                      </a:r>
                    </a:p>
                  </a:txBody>
                  <a:tcPr marL="9395" marR="9395" marT="9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53088390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566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828600" y="1145649"/>
            <a:ext cx="91440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80975" algn="ctr"/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7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najbardziej uciążliwych społecznie 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kategorii przestępstw w 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2014-2018 – ilość postępowań wszczętych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graphicFrame>
        <p:nvGraphicFramePr>
          <p:cNvPr id="8" name="Wykres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2693316"/>
              </p:ext>
            </p:extLst>
          </p:nvPr>
        </p:nvGraphicFramePr>
        <p:xfrm>
          <a:off x="323528" y="2204864"/>
          <a:ext cx="8640960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749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1044624" y="1114871"/>
            <a:ext cx="91440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80975" algn="ctr"/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7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najbardziej uciążliwych społecznie 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kategorii przestępstw w 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2014-2018 – wskaźnik wykrywalności (%)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graphicFrame>
        <p:nvGraphicFramePr>
          <p:cNvPr id="8" name="Wykres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8969110"/>
              </p:ext>
            </p:extLst>
          </p:nvPr>
        </p:nvGraphicFramePr>
        <p:xfrm>
          <a:off x="251520" y="2276872"/>
          <a:ext cx="8640960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665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043642" y="1551482"/>
            <a:ext cx="694850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pl-PL" sz="20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radzież </a:t>
            </a:r>
            <a:r>
              <a:rPr lang="pl-PL" sz="2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z włamaniem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2018 r.</a:t>
            </a:r>
            <a:endParaRPr lang="pl-PL" sz="20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  <a:p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6624498"/>
              </p:ext>
            </p:extLst>
          </p:nvPr>
        </p:nvGraphicFramePr>
        <p:xfrm>
          <a:off x="107504" y="2780928"/>
          <a:ext cx="8928990" cy="2448271"/>
        </p:xfrm>
        <a:graphic>
          <a:graphicData uri="http://schemas.openxmlformats.org/drawingml/2006/table">
            <a:tbl>
              <a:tblPr/>
              <a:tblGrid>
                <a:gridCol w="2448272">
                  <a:extLst>
                    <a:ext uri="{9D8B030D-6E8A-4147-A177-3AD203B41FA5}">
                      <a16:colId xmlns="" xmlns:a16="http://schemas.microsoft.com/office/drawing/2014/main" val="1459500728"/>
                    </a:ext>
                  </a:extLst>
                </a:gridCol>
                <a:gridCol w="684074">
                  <a:extLst>
                    <a:ext uri="{9D8B030D-6E8A-4147-A177-3AD203B41FA5}">
                      <a16:colId xmlns="" xmlns:a16="http://schemas.microsoft.com/office/drawing/2014/main" val="1415616049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173295765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2451098438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3319062036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62739691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284034953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3373163722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1651041033"/>
                    </a:ext>
                  </a:extLst>
                </a:gridCol>
              </a:tblGrid>
              <a:tr h="104031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Postępowania wszczęte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Przestępstwa stwierdzone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tym czyny karalne nieletnich                           </a:t>
                      </a:r>
                      <a:endParaRPr lang="pl-PL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przestępstwach stwierdzonych</a:t>
                      </a:r>
                    </a:p>
                  </a:txBody>
                  <a:tcPr marL="8718" marR="8718" marT="871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 wykrycia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8136475"/>
                  </a:ext>
                </a:extLst>
              </a:tr>
              <a:tr h="44122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Różnica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6107447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Polska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50 558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94,51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69 149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102,12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2 670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38,68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43,35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363056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oj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 kujawsko-pomorskie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2 495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3 358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42,19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44,69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53088390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829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17040" y="1396345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Kradzież z włamaniem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2014-2018 – ilość postępowań wszczętych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7989985"/>
              </p:ext>
            </p:extLst>
          </p:nvPr>
        </p:nvGraphicFramePr>
        <p:xfrm>
          <a:off x="107504" y="2132856"/>
          <a:ext cx="892899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808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17040" y="1396346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Kradzież z włamaniem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2014-2018 – wskaźnik wykrywalności (%)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7" name="Wykres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5742471"/>
              </p:ext>
            </p:extLst>
          </p:nvPr>
        </p:nvGraphicFramePr>
        <p:xfrm>
          <a:off x="35496" y="2132856"/>
          <a:ext cx="9001000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13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181085" y="1551482"/>
            <a:ext cx="667362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80975" algn="ctr"/>
            <a:r>
              <a:rPr lang="pl-PL" sz="2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Kradzież cudzej rzeczy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2018 r.</a:t>
            </a:r>
            <a:endParaRPr lang="pl-PL" sz="20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  <a:p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586808"/>
              </p:ext>
            </p:extLst>
          </p:nvPr>
        </p:nvGraphicFramePr>
        <p:xfrm>
          <a:off x="107504" y="2780928"/>
          <a:ext cx="8928990" cy="2448271"/>
        </p:xfrm>
        <a:graphic>
          <a:graphicData uri="http://schemas.openxmlformats.org/drawingml/2006/table">
            <a:tbl>
              <a:tblPr/>
              <a:tblGrid>
                <a:gridCol w="2448272">
                  <a:extLst>
                    <a:ext uri="{9D8B030D-6E8A-4147-A177-3AD203B41FA5}">
                      <a16:colId xmlns="" xmlns:a16="http://schemas.microsoft.com/office/drawing/2014/main" val="1459500728"/>
                    </a:ext>
                  </a:extLst>
                </a:gridCol>
                <a:gridCol w="684074">
                  <a:extLst>
                    <a:ext uri="{9D8B030D-6E8A-4147-A177-3AD203B41FA5}">
                      <a16:colId xmlns="" xmlns:a16="http://schemas.microsoft.com/office/drawing/2014/main" val="1415616049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173295765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2451098438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3319062036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62739691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284034953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3373163722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1651041033"/>
                    </a:ext>
                  </a:extLst>
                </a:gridCol>
              </a:tblGrid>
              <a:tr h="104031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Postępowania wszczęte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Przestępstwa stwierdzone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tym czyny karalne nieletnich                           </a:t>
                      </a:r>
                      <a:endParaRPr lang="pl-PL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przestępstwach stwierdzonych</a:t>
                      </a:r>
                    </a:p>
                  </a:txBody>
                  <a:tcPr marL="8718" marR="8718" marT="871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 wykrycia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8136475"/>
                  </a:ext>
                </a:extLst>
              </a:tr>
              <a:tr h="44122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Różnica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6107447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Polska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102 031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94,74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103 218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92,75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2 240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33,84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363056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oj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 kujawsko-pomorskie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4 627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95,66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4 563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36,77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53088390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829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-217040" y="1396345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Kradzież cudzej rzeczy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2014-2018 – ilość postępowań wszczętych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7" name="Wykres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6906688"/>
              </p:ext>
            </p:extLst>
          </p:nvPr>
        </p:nvGraphicFramePr>
        <p:xfrm>
          <a:off x="107504" y="2132856"/>
          <a:ext cx="892899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543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-217040" y="1396346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Kradzież cudzej rzeczy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2014-2018 – wskaźnik wykrywalności (%)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3032733"/>
              </p:ext>
            </p:extLst>
          </p:nvPr>
        </p:nvGraphicFramePr>
        <p:xfrm>
          <a:off x="107504" y="2060848"/>
          <a:ext cx="8928992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439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7"/>
          <p:cNvSpPr txBox="1">
            <a:spLocks noChangeArrowheads="1"/>
          </p:cNvSpPr>
          <p:nvPr/>
        </p:nvSpPr>
        <p:spPr bwMode="auto">
          <a:xfrm>
            <a:off x="899592" y="1412776"/>
            <a:ext cx="77456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pl-PL" altLang="pl-PL" sz="2400" b="1" dirty="0">
                <a:solidFill>
                  <a:srgbClr val="1F497D"/>
                </a:solidFill>
              </a:rPr>
              <a:t>Stan etatowy w garnizonie kujawsko-pomorskiej Policji wg rodzaju </a:t>
            </a:r>
            <a:r>
              <a:rPr lang="pl-PL" altLang="pl-PL" sz="2400" b="1" dirty="0" smtClean="0">
                <a:solidFill>
                  <a:srgbClr val="1F497D"/>
                </a:solidFill>
              </a:rPr>
              <a:t>służby:</a:t>
            </a:r>
            <a:endParaRPr lang="pl-PL" altLang="pl-PL" sz="2800" dirty="0">
              <a:solidFill>
                <a:srgbClr val="1F497D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689789"/>
              </p:ext>
            </p:extLst>
          </p:nvPr>
        </p:nvGraphicFramePr>
        <p:xfrm>
          <a:off x="755577" y="2825274"/>
          <a:ext cx="7632846" cy="3051998"/>
        </p:xfrm>
        <a:graphic>
          <a:graphicData uri="http://schemas.openxmlformats.org/drawingml/2006/table">
            <a:tbl>
              <a:tblPr/>
              <a:tblGrid>
                <a:gridCol w="39690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0333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6043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0459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Komórka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Liczba etatów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Wakaty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34334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Kierownictwo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90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4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06534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1F497D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Służba </a:t>
                      </a:r>
                      <a:r>
                        <a:rPr lang="pl-PL" sz="1800" kern="1200" dirty="0" smtClean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Kryminalna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1560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50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06534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1F497D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Służba </a:t>
                      </a:r>
                      <a:r>
                        <a:rPr lang="pl-PL" sz="1800" kern="1200" dirty="0" smtClean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Prewencyjna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3288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Arial"/>
                        </a:rPr>
                        <a:t>79</a:t>
                      </a:r>
                      <a:endParaRPr kumimoji="0" lang="pl-PL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061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286883" y="1551482"/>
            <a:ext cx="646202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80975" algn="ctr"/>
            <a:r>
              <a:rPr lang="pl-PL" sz="2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Kradzież samochodu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2018 r.</a:t>
            </a:r>
            <a:endParaRPr lang="pl-PL" sz="20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  <a:p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049930"/>
              </p:ext>
            </p:extLst>
          </p:nvPr>
        </p:nvGraphicFramePr>
        <p:xfrm>
          <a:off x="107504" y="2780928"/>
          <a:ext cx="8928990" cy="2448271"/>
        </p:xfrm>
        <a:graphic>
          <a:graphicData uri="http://schemas.openxmlformats.org/drawingml/2006/table">
            <a:tbl>
              <a:tblPr/>
              <a:tblGrid>
                <a:gridCol w="2448272">
                  <a:extLst>
                    <a:ext uri="{9D8B030D-6E8A-4147-A177-3AD203B41FA5}">
                      <a16:colId xmlns="" xmlns:a16="http://schemas.microsoft.com/office/drawing/2014/main" val="1459500728"/>
                    </a:ext>
                  </a:extLst>
                </a:gridCol>
                <a:gridCol w="684074">
                  <a:extLst>
                    <a:ext uri="{9D8B030D-6E8A-4147-A177-3AD203B41FA5}">
                      <a16:colId xmlns="" xmlns:a16="http://schemas.microsoft.com/office/drawing/2014/main" val="1415616049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173295765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2451098438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3319062036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62739691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284034953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3373163722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1651041033"/>
                    </a:ext>
                  </a:extLst>
                </a:gridCol>
              </a:tblGrid>
              <a:tr h="104031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Postępowania wszczęte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Przestępstwa stwierdzone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tym czyny karalne nieletnich                           </a:t>
                      </a:r>
                      <a:endParaRPr lang="pl-PL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przestępstwach stwierdzonych</a:t>
                      </a:r>
                    </a:p>
                  </a:txBody>
                  <a:tcPr marL="8718" marR="8718" marT="871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 wykrycia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8136475"/>
                  </a:ext>
                </a:extLst>
              </a:tr>
              <a:tr h="44122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Różnica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6107447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Polska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8 820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89,79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9 075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88,62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23,23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363056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oj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 kujawsko-pomorskie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88,69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80,59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34,22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53088390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829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17040" y="1396345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Kradzież samochodu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2014-2018 – ilość postępowań wszczętych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9008058"/>
              </p:ext>
            </p:extLst>
          </p:nvPr>
        </p:nvGraphicFramePr>
        <p:xfrm>
          <a:off x="107504" y="2060848"/>
          <a:ext cx="8928992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270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17040" y="1396346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Kradzież samochodu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2014-2018 – wskaźnik wykrywalności (%)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2327333"/>
              </p:ext>
            </p:extLst>
          </p:nvPr>
        </p:nvGraphicFramePr>
        <p:xfrm>
          <a:off x="107504" y="2204864"/>
          <a:ext cx="8928992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043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372643" y="1551482"/>
            <a:ext cx="629050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Uszkodzenie rzeczy w 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2018 r.</a:t>
            </a:r>
            <a:endParaRPr lang="pl-PL" sz="20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  <a:p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8108675"/>
              </p:ext>
            </p:extLst>
          </p:nvPr>
        </p:nvGraphicFramePr>
        <p:xfrm>
          <a:off x="107504" y="2780928"/>
          <a:ext cx="8928990" cy="2448271"/>
        </p:xfrm>
        <a:graphic>
          <a:graphicData uri="http://schemas.openxmlformats.org/drawingml/2006/table">
            <a:tbl>
              <a:tblPr/>
              <a:tblGrid>
                <a:gridCol w="2448272">
                  <a:extLst>
                    <a:ext uri="{9D8B030D-6E8A-4147-A177-3AD203B41FA5}">
                      <a16:colId xmlns="" xmlns:a16="http://schemas.microsoft.com/office/drawing/2014/main" val="1459500728"/>
                    </a:ext>
                  </a:extLst>
                </a:gridCol>
                <a:gridCol w="684074">
                  <a:extLst>
                    <a:ext uri="{9D8B030D-6E8A-4147-A177-3AD203B41FA5}">
                      <a16:colId xmlns="" xmlns:a16="http://schemas.microsoft.com/office/drawing/2014/main" val="1415616049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173295765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2451098438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3319062036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62739691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284034953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3373163722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1651041033"/>
                    </a:ext>
                  </a:extLst>
                </a:gridCol>
              </a:tblGrid>
              <a:tr h="104031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Postępowania wszczęte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Przestępstwa stwierdzone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tym czyny karalne nieletnich                           </a:t>
                      </a:r>
                      <a:endParaRPr lang="pl-PL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przestępstwach stwierdzonych</a:t>
                      </a:r>
                    </a:p>
                  </a:txBody>
                  <a:tcPr marL="8718" marR="8718" marT="871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 wykrycia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8136475"/>
                  </a:ext>
                </a:extLst>
              </a:tr>
              <a:tr h="44122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Różnica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6107447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Polska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39 234</a:t>
                      </a:r>
                    </a:p>
                  </a:txBody>
                  <a:tcPr marL="9275" marR="9275" marT="92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97,42</a:t>
                      </a:r>
                    </a:p>
                  </a:txBody>
                  <a:tcPr marL="9275" marR="9275" marT="92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36 072</a:t>
                      </a:r>
                    </a:p>
                  </a:txBody>
                  <a:tcPr marL="9275" marR="9275" marT="92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94,79</a:t>
                      </a:r>
                    </a:p>
                  </a:txBody>
                  <a:tcPr marL="9275" marR="9275" marT="92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1 196</a:t>
                      </a:r>
                    </a:p>
                  </a:txBody>
                  <a:tcPr marL="9275" marR="9275" marT="92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35,11</a:t>
                      </a:r>
                    </a:p>
                  </a:txBody>
                  <a:tcPr marL="9275" marR="9275" marT="92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34,62</a:t>
                      </a:r>
                    </a:p>
                  </a:txBody>
                  <a:tcPr marL="9275" marR="9275" marT="92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-0,49</a:t>
                      </a:r>
                    </a:p>
                  </a:txBody>
                  <a:tcPr marL="9275" marR="9275" marT="92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363056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oj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 kujawsko-pomorskie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2 071</a:t>
                      </a:r>
                    </a:p>
                  </a:txBody>
                  <a:tcPr marL="9275" marR="9275" marT="92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95,97</a:t>
                      </a:r>
                    </a:p>
                  </a:txBody>
                  <a:tcPr marL="9275" marR="9275" marT="92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1 919</a:t>
                      </a:r>
                    </a:p>
                  </a:txBody>
                  <a:tcPr marL="9275" marR="9275" marT="92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95,62</a:t>
                      </a:r>
                    </a:p>
                  </a:txBody>
                  <a:tcPr marL="9275" marR="9275" marT="92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</a:t>
                      </a:r>
                    </a:p>
                  </a:txBody>
                  <a:tcPr marL="9275" marR="9275" marT="92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36,94</a:t>
                      </a:r>
                    </a:p>
                  </a:txBody>
                  <a:tcPr marL="9275" marR="9275" marT="92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33,47</a:t>
                      </a:r>
                    </a:p>
                  </a:txBody>
                  <a:tcPr marL="9275" marR="9275" marT="92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-3,47</a:t>
                      </a:r>
                    </a:p>
                  </a:txBody>
                  <a:tcPr marL="9275" marR="9275" marT="92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53088390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829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17040" y="1396345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rgbClr val="1F497D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Uszkodzenie rzeczy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2014-2018 – ilość postępowań wszczętych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3350460"/>
              </p:ext>
            </p:extLst>
          </p:nvPr>
        </p:nvGraphicFramePr>
        <p:xfrm>
          <a:off x="107504" y="2132856"/>
          <a:ext cx="892899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631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Wykres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6917910"/>
              </p:ext>
            </p:extLst>
          </p:nvPr>
        </p:nvGraphicFramePr>
        <p:xfrm>
          <a:off x="107504" y="2132856"/>
          <a:ext cx="892899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-217040" y="1396346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rgbClr val="1F497D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Uszkodzenie rzeczy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2014-2018 – wskaźnik wykrywalności (%)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554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-218599" y="1551482"/>
            <a:ext cx="939231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Rozboje, kradzieże rozbójnicze i wymuszenia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2018 r.</a:t>
            </a:r>
            <a:endParaRPr lang="pl-PL" sz="20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  <a:p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42845"/>
              </p:ext>
            </p:extLst>
          </p:nvPr>
        </p:nvGraphicFramePr>
        <p:xfrm>
          <a:off x="107504" y="2780928"/>
          <a:ext cx="8928990" cy="2448271"/>
        </p:xfrm>
        <a:graphic>
          <a:graphicData uri="http://schemas.openxmlformats.org/drawingml/2006/table">
            <a:tbl>
              <a:tblPr/>
              <a:tblGrid>
                <a:gridCol w="2448272">
                  <a:extLst>
                    <a:ext uri="{9D8B030D-6E8A-4147-A177-3AD203B41FA5}">
                      <a16:colId xmlns="" xmlns:a16="http://schemas.microsoft.com/office/drawing/2014/main" val="1459500728"/>
                    </a:ext>
                  </a:extLst>
                </a:gridCol>
                <a:gridCol w="684074">
                  <a:extLst>
                    <a:ext uri="{9D8B030D-6E8A-4147-A177-3AD203B41FA5}">
                      <a16:colId xmlns="" xmlns:a16="http://schemas.microsoft.com/office/drawing/2014/main" val="1415616049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173295765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2451098438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3319062036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62739691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284034953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3373163722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1651041033"/>
                    </a:ext>
                  </a:extLst>
                </a:gridCol>
              </a:tblGrid>
              <a:tr h="104031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Postępowania wszczęte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Przestępstwa stwierdzone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tym czyny karalne nieletnich                           </a:t>
                      </a:r>
                      <a:endParaRPr lang="pl-PL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przestępstwach stwierdzonych</a:t>
                      </a:r>
                    </a:p>
                  </a:txBody>
                  <a:tcPr marL="8718" marR="8718" marT="871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 wykrycia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8136475"/>
                  </a:ext>
                </a:extLst>
              </a:tr>
              <a:tr h="44122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Różnica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6107447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Polska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5 112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93,75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6 807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83,89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1 560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80,15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79,43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363056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oj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 kujawsko-pomorskie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91,81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87,72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80,36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85,42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53088390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829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Wykres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1869545"/>
              </p:ext>
            </p:extLst>
          </p:nvPr>
        </p:nvGraphicFramePr>
        <p:xfrm>
          <a:off x="107504" y="2132856"/>
          <a:ext cx="892899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17040" y="1396346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Rozboje, kradzieże rozbójnicze i wymuszenia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2014-2018 – ilość postępowań wszczętych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250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17040" y="1396346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Rozboje, kradzieże rozbójnicze i wymuszenia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2014-2018 – wskaźnik wykrywalności (%)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4262424"/>
              </p:ext>
            </p:extLst>
          </p:nvPr>
        </p:nvGraphicFramePr>
        <p:xfrm>
          <a:off x="107504" y="2132856"/>
          <a:ext cx="892899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20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125781" y="1551482"/>
            <a:ext cx="678423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80975" algn="ctr"/>
            <a:r>
              <a:rPr lang="pl-PL" sz="2000" b="1" dirty="0">
                <a:solidFill>
                  <a:srgbClr val="1F497D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Udział w bójce i pobiciu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2018 r.</a:t>
            </a:r>
            <a:endParaRPr lang="pl-PL" sz="20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  <a:p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437375"/>
              </p:ext>
            </p:extLst>
          </p:nvPr>
        </p:nvGraphicFramePr>
        <p:xfrm>
          <a:off x="107504" y="2780928"/>
          <a:ext cx="8928990" cy="2448271"/>
        </p:xfrm>
        <a:graphic>
          <a:graphicData uri="http://schemas.openxmlformats.org/drawingml/2006/table">
            <a:tbl>
              <a:tblPr/>
              <a:tblGrid>
                <a:gridCol w="2448272">
                  <a:extLst>
                    <a:ext uri="{9D8B030D-6E8A-4147-A177-3AD203B41FA5}">
                      <a16:colId xmlns="" xmlns:a16="http://schemas.microsoft.com/office/drawing/2014/main" val="1459500728"/>
                    </a:ext>
                  </a:extLst>
                </a:gridCol>
                <a:gridCol w="684074">
                  <a:extLst>
                    <a:ext uri="{9D8B030D-6E8A-4147-A177-3AD203B41FA5}">
                      <a16:colId xmlns="" xmlns:a16="http://schemas.microsoft.com/office/drawing/2014/main" val="1415616049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173295765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2451098438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3319062036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62739691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284034953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3373163722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1651041033"/>
                    </a:ext>
                  </a:extLst>
                </a:gridCol>
              </a:tblGrid>
              <a:tr h="104031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Postępowania wszczęte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Przestępstwa stwierdzone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tym czyny karalne nieletnich                           </a:t>
                      </a:r>
                      <a:endParaRPr lang="pl-PL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przestępstwach stwierdzonych</a:t>
                      </a:r>
                    </a:p>
                  </a:txBody>
                  <a:tcPr marL="8718" marR="8718" marT="871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 wykrycia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8136475"/>
                  </a:ext>
                </a:extLst>
              </a:tr>
              <a:tr h="44122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Różnica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6107447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Polska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4 866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88,71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4 406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86,89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82,45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81,99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363056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oj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 kujawsko-pomorskie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74,75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68,51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87,94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53088390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829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67544" y="1484784"/>
            <a:ext cx="8221663" cy="4637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2900" algn="ctr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pl-PL" sz="2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pl-PL" altLang="pl-PL" sz="2800" b="1" dirty="0" smtClean="0">
                <a:solidFill>
                  <a:schemeClr val="tx2"/>
                </a:solidFill>
                <a:latin typeface="+mn-lt"/>
                <a:cs typeface="Times New Roman" pitchFamily="18" charset="0"/>
              </a:rPr>
              <a:t>Stan etatowo-kadrowy policjantów w komórkach </a:t>
            </a:r>
            <a:r>
              <a:rPr lang="pl-PL" altLang="pl-PL" sz="2800" b="1" u="sng" dirty="0" smtClean="0">
                <a:solidFill>
                  <a:schemeClr val="tx2"/>
                </a:solidFill>
                <a:latin typeface="+mn-lt"/>
                <a:cs typeface="Times New Roman" pitchFamily="18" charset="0"/>
              </a:rPr>
              <a:t>ruchu drogowego </a:t>
            </a:r>
            <a:r>
              <a:rPr lang="pl-PL" altLang="pl-PL" sz="2800" b="1" dirty="0" smtClean="0">
                <a:solidFill>
                  <a:schemeClr val="tx2"/>
                </a:solidFill>
                <a:latin typeface="+mn-lt"/>
                <a:cs typeface="Times New Roman" pitchFamily="18" charset="0"/>
              </a:rPr>
              <a:t>w woj. kujawsko-pomorskim:</a:t>
            </a:r>
            <a:endParaRPr lang="pl-PL" sz="2800" b="1" dirty="0">
              <a:solidFill>
                <a:schemeClr val="tx2"/>
              </a:solidFill>
              <a:latin typeface="+mn-lt"/>
              <a:cs typeface="Times New Roman" pitchFamily="18" charset="0"/>
            </a:endParaRPr>
          </a:p>
          <a:p>
            <a:pPr marL="342900">
              <a:spcBef>
                <a:spcPts val="800"/>
              </a:spcBef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pl-PL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9644584"/>
              </p:ext>
            </p:extLst>
          </p:nvPr>
        </p:nvGraphicFramePr>
        <p:xfrm>
          <a:off x="755576" y="2708920"/>
          <a:ext cx="7632848" cy="3024336"/>
        </p:xfrm>
        <a:graphic>
          <a:graphicData uri="http://schemas.openxmlformats.org/drawingml/2006/table">
            <a:tbl>
              <a:tblPr/>
              <a:tblGrid>
                <a:gridCol w="39684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1219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5221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9163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Rodzaj jednostki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Liczba etatów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Wakaty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9163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Razem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491</a:t>
                      </a:r>
                      <a:endParaRPr lang="pl-PL" sz="1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pl-PL" sz="18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3961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KWP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13</a:t>
                      </a:r>
                      <a:endParaRPr lang="pl-PL" sz="1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pl-PL" sz="18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3961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KMP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272</a:t>
                      </a:r>
                      <a:endParaRPr lang="pl-PL" sz="1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pl-PL" sz="18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6184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KPP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206</a:t>
                      </a:r>
                      <a:endParaRPr lang="pl-PL" sz="1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pl-PL" sz="18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061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-217040" y="1396345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rgbClr val="1F497D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Udział w bójce i pobiciu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2014-2018 – ilość postępowań wszczętych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7" name="Wykres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4949569"/>
              </p:ext>
            </p:extLst>
          </p:nvPr>
        </p:nvGraphicFramePr>
        <p:xfrm>
          <a:off x="107504" y="2132856"/>
          <a:ext cx="892899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pole tekstowe 7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36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17040" y="1396346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rgbClr val="1F497D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Udział w bójce i pobiciu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2014-2018 – wskaźnik wykrywalności (%)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1288378"/>
              </p:ext>
            </p:extLst>
          </p:nvPr>
        </p:nvGraphicFramePr>
        <p:xfrm>
          <a:off x="107504" y="2060848"/>
          <a:ext cx="8928992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840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159444" y="1551482"/>
            <a:ext cx="671690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80975" algn="ctr"/>
            <a:r>
              <a:rPr lang="pl-PL" sz="2000" b="1" dirty="0">
                <a:solidFill>
                  <a:srgbClr val="1F497D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Uszczerbek na zdrowiu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2018 r.</a:t>
            </a:r>
            <a:endParaRPr lang="pl-PL" sz="20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  <a:p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37891"/>
              </p:ext>
            </p:extLst>
          </p:nvPr>
        </p:nvGraphicFramePr>
        <p:xfrm>
          <a:off x="107504" y="2780928"/>
          <a:ext cx="8928990" cy="2448271"/>
        </p:xfrm>
        <a:graphic>
          <a:graphicData uri="http://schemas.openxmlformats.org/drawingml/2006/table">
            <a:tbl>
              <a:tblPr/>
              <a:tblGrid>
                <a:gridCol w="2448272">
                  <a:extLst>
                    <a:ext uri="{9D8B030D-6E8A-4147-A177-3AD203B41FA5}">
                      <a16:colId xmlns="" xmlns:a16="http://schemas.microsoft.com/office/drawing/2014/main" val="1459500728"/>
                    </a:ext>
                  </a:extLst>
                </a:gridCol>
                <a:gridCol w="684074">
                  <a:extLst>
                    <a:ext uri="{9D8B030D-6E8A-4147-A177-3AD203B41FA5}">
                      <a16:colId xmlns="" xmlns:a16="http://schemas.microsoft.com/office/drawing/2014/main" val="1415616049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173295765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2451098438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3319062036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62739691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284034953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3373163722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1651041033"/>
                    </a:ext>
                  </a:extLst>
                </a:gridCol>
              </a:tblGrid>
              <a:tr h="104031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Postępowania wszczęte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Przestępstwa stwierdzone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tym czyny karalne nieletnich                           </a:t>
                      </a:r>
                      <a:endParaRPr lang="pl-PL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przestępstwach stwierdzonych</a:t>
                      </a:r>
                    </a:p>
                  </a:txBody>
                  <a:tcPr marL="8718" marR="8718" marT="871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 wykrycia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8136475"/>
                  </a:ext>
                </a:extLst>
              </a:tr>
              <a:tr h="44122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Różnica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6107447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Polska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15 651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96,23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11 751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91,39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1 254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88,84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88,81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363056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oj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 kujawsko-pomorskie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89,14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81,13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89,62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90,91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53088390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829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17040" y="1396345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rgbClr val="1F497D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Uszczerbek na zdrowiu w woj. kujawsko-pomorskim</a:t>
            </a:r>
          </a:p>
          <a:p>
            <a:pPr indent="180975" algn="ctr"/>
            <a:r>
              <a:rPr lang="pl-PL" sz="2000" b="1" dirty="0">
                <a:solidFill>
                  <a:srgbClr val="1F497D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rgbClr val="1F497D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2014-2018 – ilość postępowań wszczętych</a:t>
            </a:r>
            <a:endParaRPr lang="pl-PL" sz="2000" b="1" dirty="0">
              <a:solidFill>
                <a:srgbClr val="1F497D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5792064"/>
              </p:ext>
            </p:extLst>
          </p:nvPr>
        </p:nvGraphicFramePr>
        <p:xfrm>
          <a:off x="107504" y="2204864"/>
          <a:ext cx="8928992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201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17040" y="1396346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rgbClr val="1F497D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Uszczerbek na zdrowiu w woj. kujawsko-pomorskim</a:t>
            </a:r>
          </a:p>
          <a:p>
            <a:pPr indent="180975" algn="ctr"/>
            <a:r>
              <a:rPr lang="pl-PL" sz="2000" b="1" dirty="0">
                <a:solidFill>
                  <a:srgbClr val="1F497D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rgbClr val="1F497D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2014-2018 – wskaźnik wykrywalności (%)</a:t>
            </a:r>
            <a:endParaRPr lang="pl-PL" sz="2000" b="1" dirty="0">
              <a:solidFill>
                <a:srgbClr val="1F497D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7128030"/>
              </p:ext>
            </p:extLst>
          </p:nvPr>
        </p:nvGraphicFramePr>
        <p:xfrm>
          <a:off x="107504" y="2204864"/>
          <a:ext cx="8928992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105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778940" y="1551482"/>
            <a:ext cx="547791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Zabójstwa w 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2018 r.</a:t>
            </a:r>
            <a:endParaRPr lang="pl-PL" sz="20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  <a:p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3539099"/>
              </p:ext>
            </p:extLst>
          </p:nvPr>
        </p:nvGraphicFramePr>
        <p:xfrm>
          <a:off x="107504" y="2780928"/>
          <a:ext cx="8928990" cy="2448271"/>
        </p:xfrm>
        <a:graphic>
          <a:graphicData uri="http://schemas.openxmlformats.org/drawingml/2006/table">
            <a:tbl>
              <a:tblPr/>
              <a:tblGrid>
                <a:gridCol w="2448272">
                  <a:extLst>
                    <a:ext uri="{9D8B030D-6E8A-4147-A177-3AD203B41FA5}">
                      <a16:colId xmlns="" xmlns:a16="http://schemas.microsoft.com/office/drawing/2014/main" val="1459500728"/>
                    </a:ext>
                  </a:extLst>
                </a:gridCol>
                <a:gridCol w="684074">
                  <a:extLst>
                    <a:ext uri="{9D8B030D-6E8A-4147-A177-3AD203B41FA5}">
                      <a16:colId xmlns="" xmlns:a16="http://schemas.microsoft.com/office/drawing/2014/main" val="1415616049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173295765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2451098438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3319062036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62739691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284034953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3373163722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1651041033"/>
                    </a:ext>
                  </a:extLst>
                </a:gridCol>
              </a:tblGrid>
              <a:tr h="104031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Postępowania wszczęte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Przestępstwa stwierdzone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tym czyny karalne nieletnich                           </a:t>
                      </a:r>
                      <a:endParaRPr lang="pl-PL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przestępstwach stwierdzonych</a:t>
                      </a:r>
                    </a:p>
                  </a:txBody>
                  <a:tcPr marL="8718" marR="8718" marT="871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 wykrycia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8136475"/>
                  </a:ext>
                </a:extLst>
              </a:tr>
              <a:tr h="44122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Różnica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6107447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Polska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97,31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104,05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97,12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95,75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-1,37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363056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oj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 kujawsko-pomorskie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82,14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96,43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53088390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829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1407299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80975" algn="ctr"/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Zabójstwa 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2014-2018 – ilość postępowań wszczętych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9" name="Wykres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2156192"/>
              </p:ext>
            </p:extLst>
          </p:nvPr>
        </p:nvGraphicFramePr>
        <p:xfrm>
          <a:off x="107504" y="2132856"/>
          <a:ext cx="892899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526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-217040" y="1374439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Zabójstwa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2014-2018 – wskaźnik wykrywalności (%)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9" name="Wykres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8326522"/>
              </p:ext>
            </p:extLst>
          </p:nvPr>
        </p:nvGraphicFramePr>
        <p:xfrm>
          <a:off x="107504" y="2132856"/>
          <a:ext cx="892899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479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931818" y="1551482"/>
            <a:ext cx="717215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Przestępstwa narkotykowe</a:t>
            </a:r>
            <a:r>
              <a:rPr lang="pl-PL" sz="2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2018 r.</a:t>
            </a:r>
            <a:endParaRPr lang="pl-PL" sz="20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  <a:p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9372151"/>
              </p:ext>
            </p:extLst>
          </p:nvPr>
        </p:nvGraphicFramePr>
        <p:xfrm>
          <a:off x="107504" y="2780928"/>
          <a:ext cx="8928990" cy="2448271"/>
        </p:xfrm>
        <a:graphic>
          <a:graphicData uri="http://schemas.openxmlformats.org/drawingml/2006/table">
            <a:tbl>
              <a:tblPr/>
              <a:tblGrid>
                <a:gridCol w="2448272">
                  <a:extLst>
                    <a:ext uri="{9D8B030D-6E8A-4147-A177-3AD203B41FA5}">
                      <a16:colId xmlns="" xmlns:a16="http://schemas.microsoft.com/office/drawing/2014/main" val="1459500728"/>
                    </a:ext>
                  </a:extLst>
                </a:gridCol>
                <a:gridCol w="684074">
                  <a:extLst>
                    <a:ext uri="{9D8B030D-6E8A-4147-A177-3AD203B41FA5}">
                      <a16:colId xmlns="" xmlns:a16="http://schemas.microsoft.com/office/drawing/2014/main" val="1415616049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173295765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2451098438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3319062036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62739691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284034953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3373163722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1651041033"/>
                    </a:ext>
                  </a:extLst>
                </a:gridCol>
              </a:tblGrid>
              <a:tr h="104031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Postępowania wszczęte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Przestępstwa stwierdzone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tym czyny karalne nieletnich                           </a:t>
                      </a:r>
                      <a:endParaRPr lang="pl-PL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przestępstwach stwierdzonych</a:t>
                      </a:r>
                    </a:p>
                  </a:txBody>
                  <a:tcPr marL="8718" marR="8718" marT="871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 wykrycia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8136475"/>
                  </a:ext>
                </a:extLst>
              </a:tr>
              <a:tr h="44122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Różnica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6107447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Polska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31 022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95,16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60 077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92,92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8 993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97,17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96,84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363056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oj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 kujawsko-pomorskie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1 883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92,39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3 382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96,81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97,52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53088390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829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-217040" y="1396345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Przestępstwa narkotykowe</a:t>
            </a:r>
            <a:r>
              <a:rPr lang="pl-PL" sz="20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2014-2018 – ilość postępowań wszczętych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9" name="Wykres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9731931"/>
              </p:ext>
            </p:extLst>
          </p:nvPr>
        </p:nvGraphicFramePr>
        <p:xfrm>
          <a:off x="107504" y="2207518"/>
          <a:ext cx="8928992" cy="4615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49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842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10126" y="0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1F497D"/>
                </a:solidFill>
              </a:rPr>
              <a:t>Stan etatowy w garnizonie kujawsko-pomorskiej </a:t>
            </a:r>
            <a:r>
              <a:rPr lang="pl-PL" b="1" dirty="0" smtClean="0">
                <a:solidFill>
                  <a:srgbClr val="1F497D"/>
                </a:solidFill>
              </a:rPr>
              <a:t>Policji</a:t>
            </a:r>
          </a:p>
          <a:p>
            <a:r>
              <a:rPr lang="pl-PL" b="1" dirty="0">
                <a:solidFill>
                  <a:srgbClr val="1F497D"/>
                </a:solidFill>
              </a:rPr>
              <a:t>z</a:t>
            </a:r>
            <a:r>
              <a:rPr lang="pl-PL" b="1" dirty="0" smtClean="0">
                <a:solidFill>
                  <a:srgbClr val="1F497D"/>
                </a:solidFill>
              </a:rPr>
              <a:t> podziałem na jednostki KMP/KPP/KWP/OPP</a:t>
            </a:r>
            <a:endParaRPr lang="pl-PL" b="1" dirty="0">
              <a:solidFill>
                <a:srgbClr val="1F497D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776722"/>
              </p:ext>
            </p:extLst>
          </p:nvPr>
        </p:nvGraphicFramePr>
        <p:xfrm>
          <a:off x="10126" y="1460088"/>
          <a:ext cx="9133874" cy="5207058"/>
        </p:xfrm>
        <a:graphic>
          <a:graphicData uri="http://schemas.openxmlformats.org/drawingml/2006/table">
            <a:tbl>
              <a:tblPr/>
              <a:tblGrid>
                <a:gridCol w="28424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7285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728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7285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7285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10714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JEDNOSTKA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stan etatowy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wakaty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% wakatów do ilości etatów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osoby zwolnione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5204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KMP Bydgoszcz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 </a:t>
                      </a:r>
                      <a:r>
                        <a:rPr lang="pl-PL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013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51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5,0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30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5204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KMP Grudziądz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269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0,7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7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5204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KMP Toruń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647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27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5204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KMP Włocławek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419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-2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11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15204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Aleksandrów Kujawski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111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15204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Brodnica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135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-1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11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15204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Chełmno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98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-2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15204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Golub-Dobrzyń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86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3,4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15204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Inowrocław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324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13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15204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Lipno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124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0,8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15204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Mogilno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89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-1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15204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Nakło nad Notecią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165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3,6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15204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Radziejów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78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15204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Rypin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84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15204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Sępólno Krajeńskie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80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15204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Świecie nad Wisłą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181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1,1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15204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Tuchola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89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15204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Wąbrzeźno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69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215204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Żnin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130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2,3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7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215204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KWP/SPAP </a:t>
                      </a:r>
                      <a:r>
                        <a:rPr lang="pl-PL" sz="11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Bydgoszcz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649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12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1,8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22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215204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OPP Bydgoszcz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243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13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207256">
                <a:tc>
                  <a:txBody>
                    <a:bodyPr/>
                    <a:lstStyle/>
                    <a:p>
                      <a:pPr fontAlgn="b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Woj. kujawsko-pomorskie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5083</a:t>
                      </a:r>
                      <a:endParaRPr lang="pl-PL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71</a:t>
                      </a:r>
                      <a:endParaRPr lang="pl-PL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1,4</a:t>
                      </a:r>
                      <a:endParaRPr lang="pl-PL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190</a:t>
                      </a:r>
                      <a:endParaRPr lang="pl-PL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925580" y="6565937"/>
            <a:ext cx="2133600" cy="365125"/>
          </a:xfrm>
        </p:spPr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5310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-204870" y="1340768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Przestępstwa narkotykowe</a:t>
            </a:r>
            <a:r>
              <a:rPr lang="pl-PL" sz="20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2014-2018 – wskaźnik wykrywalności (%)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9" name="Wykres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3354679"/>
              </p:ext>
            </p:extLst>
          </p:nvPr>
        </p:nvGraphicFramePr>
        <p:xfrm>
          <a:off x="107504" y="1844824"/>
          <a:ext cx="8856984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50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695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19366" y="-40067"/>
            <a:ext cx="5509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Narkotyki zabezpieczone                                        w woj. kujawsko-pomorskim w 2018 r.</a:t>
            </a:r>
            <a:endParaRPr lang="pl-PL" b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251520" y="1426064"/>
            <a:ext cx="8950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16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Ogółem zabezpieczono 309 457,69 gram narkotyków</a:t>
            </a: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960194"/>
              </p:ext>
            </p:extLst>
          </p:nvPr>
        </p:nvGraphicFramePr>
        <p:xfrm>
          <a:off x="611560" y="1824937"/>
          <a:ext cx="7776864" cy="4896538"/>
        </p:xfrm>
        <a:graphic>
          <a:graphicData uri="http://schemas.openxmlformats.org/drawingml/2006/table">
            <a:tbl>
              <a:tblPr/>
              <a:tblGrid>
                <a:gridCol w="3888432">
                  <a:extLst>
                    <a:ext uri="{9D8B030D-6E8A-4147-A177-3AD203B41FA5}">
                      <a16:colId xmlns="" xmlns:a16="http://schemas.microsoft.com/office/drawing/2014/main" val="2449529404"/>
                    </a:ext>
                  </a:extLst>
                </a:gridCol>
                <a:gridCol w="3888432">
                  <a:extLst>
                    <a:ext uri="{9D8B030D-6E8A-4147-A177-3AD203B41FA5}">
                      <a16:colId xmlns="" xmlns:a16="http://schemas.microsoft.com/office/drawing/2014/main" val="1728504732"/>
                    </a:ext>
                  </a:extLst>
                </a:gridCol>
              </a:tblGrid>
              <a:tr h="808954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JEDNOSTKI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narkotyki zabezpieczone ogółem </a:t>
                      </a:r>
                      <a:endParaRPr lang="pl-PL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pl-PL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 </a:t>
                      </a:r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okresie 01 stycznia 2018 r. - 31 grudnia 2018 r. </a:t>
                      </a:r>
                      <a:endParaRPr lang="pl-PL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pl-PL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 gramach)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71178432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KMP Bydgoszcz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32 963,40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06656372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KMP Grudziądz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9 620,90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56697769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KMP Toruń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32 524,17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15074899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KMP Włocławek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5 275,85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32940343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Aleksandrów Kuj.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2 514,60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28287858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Brodnica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3 130,20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19612622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Chełmno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13 875,50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85961943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Golub-Dobrzyń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32 993,50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55402917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Inowrocław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71 391,20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90002110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Lipno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15 511,00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915429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Mogilno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1 995,20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64695753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Nakło nad Notecią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4 443,70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09557132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Radziejów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723,30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91664527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Rypin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2 917,00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31335060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Sępólno Krajeńskie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70 833,95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36527255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Świecie nad Wisłą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4 720,07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79668956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Tuchola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231,45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78375042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Wąbrzeźno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1 614,80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23643304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Żnin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2 035,60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23316444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51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453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-51625" y="1551482"/>
            <a:ext cx="913904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Przestępstwa o charakterze gospodarczym</a:t>
            </a:r>
            <a:r>
              <a:rPr lang="pl-PL" sz="2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2018 r.</a:t>
            </a:r>
            <a:endParaRPr lang="pl-PL" sz="20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  <a:p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85885"/>
              </p:ext>
            </p:extLst>
          </p:nvPr>
        </p:nvGraphicFramePr>
        <p:xfrm>
          <a:off x="107504" y="2780928"/>
          <a:ext cx="8928990" cy="2448271"/>
        </p:xfrm>
        <a:graphic>
          <a:graphicData uri="http://schemas.openxmlformats.org/drawingml/2006/table">
            <a:tbl>
              <a:tblPr/>
              <a:tblGrid>
                <a:gridCol w="2448272">
                  <a:extLst>
                    <a:ext uri="{9D8B030D-6E8A-4147-A177-3AD203B41FA5}">
                      <a16:colId xmlns="" xmlns:a16="http://schemas.microsoft.com/office/drawing/2014/main" val="1459500728"/>
                    </a:ext>
                  </a:extLst>
                </a:gridCol>
                <a:gridCol w="684074">
                  <a:extLst>
                    <a:ext uri="{9D8B030D-6E8A-4147-A177-3AD203B41FA5}">
                      <a16:colId xmlns="" xmlns:a16="http://schemas.microsoft.com/office/drawing/2014/main" val="1415616049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173295765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2451098438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3319062036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62739691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284034953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3373163722"/>
                    </a:ext>
                  </a:extLst>
                </a:gridCol>
                <a:gridCol w="828092">
                  <a:extLst>
                    <a:ext uri="{9D8B030D-6E8A-4147-A177-3AD203B41FA5}">
                      <a16:colId xmlns="" xmlns:a16="http://schemas.microsoft.com/office/drawing/2014/main" val="1651041033"/>
                    </a:ext>
                  </a:extLst>
                </a:gridCol>
              </a:tblGrid>
              <a:tr h="104031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Postępowania wszczęte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Przestępstwa stwierdzone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tym czyny karalne nieletnich                           </a:t>
                      </a:r>
                      <a:endParaRPr lang="pl-PL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przestępstwach stwierdzonych</a:t>
                      </a:r>
                    </a:p>
                  </a:txBody>
                  <a:tcPr marL="8718" marR="8718" marT="871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 wykrycia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8136475"/>
                  </a:ext>
                </a:extLst>
              </a:tr>
              <a:tr h="44122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Różnica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6107447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Polska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106 347</a:t>
                      </a:r>
                    </a:p>
                  </a:txBody>
                  <a:tcPr marL="7943" marR="7943" marT="79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98,59</a:t>
                      </a:r>
                    </a:p>
                  </a:txBody>
                  <a:tcPr marL="7943" marR="7943" marT="79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182 023</a:t>
                      </a:r>
                    </a:p>
                  </a:txBody>
                  <a:tcPr marL="7943" marR="7943" marT="79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95,48</a:t>
                      </a:r>
                    </a:p>
                  </a:txBody>
                  <a:tcPr marL="7943" marR="7943" marT="79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711</a:t>
                      </a:r>
                    </a:p>
                  </a:txBody>
                  <a:tcPr marL="7943" marR="7943" marT="79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87,39</a:t>
                      </a:r>
                    </a:p>
                  </a:txBody>
                  <a:tcPr marL="7943" marR="7943" marT="79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85,92</a:t>
                      </a:r>
                    </a:p>
                  </a:txBody>
                  <a:tcPr marL="7943" marR="7943" marT="79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-1,48</a:t>
                      </a:r>
                    </a:p>
                  </a:txBody>
                  <a:tcPr marL="7943" marR="7943" marT="79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363056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oj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 kujawsko-pomorskie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5 913</a:t>
                      </a:r>
                    </a:p>
                  </a:txBody>
                  <a:tcPr marL="7943" marR="7943" marT="79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100,85</a:t>
                      </a:r>
                    </a:p>
                  </a:txBody>
                  <a:tcPr marL="7943" marR="7943" marT="79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13 911</a:t>
                      </a:r>
                    </a:p>
                  </a:txBody>
                  <a:tcPr marL="7943" marR="7943" marT="79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157,74</a:t>
                      </a:r>
                    </a:p>
                  </a:txBody>
                  <a:tcPr marL="7943" marR="7943" marT="79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7943" marR="7943" marT="79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86,42</a:t>
                      </a:r>
                    </a:p>
                  </a:txBody>
                  <a:tcPr marL="7943" marR="7943" marT="79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90,37</a:t>
                      </a:r>
                    </a:p>
                  </a:txBody>
                  <a:tcPr marL="7943" marR="7943" marT="79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3,95</a:t>
                      </a:r>
                    </a:p>
                  </a:txBody>
                  <a:tcPr marL="7943" marR="7943" marT="79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53088390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52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829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-217040" y="1396345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Przestępstwa o charakterze gospodarczym</a:t>
            </a:r>
            <a:r>
              <a:rPr lang="pl-PL" sz="20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2014-2018 – ilość postępowań wszczętych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7" name="Wykres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0484237"/>
              </p:ext>
            </p:extLst>
          </p:nvPr>
        </p:nvGraphicFramePr>
        <p:xfrm>
          <a:off x="107504" y="2132856"/>
          <a:ext cx="892899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53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024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-217040" y="1396346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Przestępstwa o charakterze gospodarczym</a:t>
            </a:r>
            <a:r>
              <a:rPr lang="pl-PL" sz="20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2014-2018 – wskaźnik wykrywalności (%)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8" name="Wykres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7941906"/>
              </p:ext>
            </p:extLst>
          </p:nvPr>
        </p:nvGraphicFramePr>
        <p:xfrm>
          <a:off x="107504" y="2132856"/>
          <a:ext cx="892899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54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704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07503" y="0"/>
            <a:ext cx="86548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Aresztowani podejrzani w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woj. 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kujawsko-pomorskim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okresie 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styczeń - grudzień 2018 roku</a:t>
            </a: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5462567"/>
              </p:ext>
            </p:extLst>
          </p:nvPr>
        </p:nvGraphicFramePr>
        <p:xfrm>
          <a:off x="107505" y="1412787"/>
          <a:ext cx="8928993" cy="5256566"/>
        </p:xfrm>
        <a:graphic>
          <a:graphicData uri="http://schemas.openxmlformats.org/drawingml/2006/table">
            <a:tbl>
              <a:tblPr/>
              <a:tblGrid>
                <a:gridCol w="3384375">
                  <a:extLst>
                    <a:ext uri="{9D8B030D-6E8A-4147-A177-3AD203B41FA5}">
                      <a16:colId xmlns="" xmlns:a16="http://schemas.microsoft.com/office/drawing/2014/main" val="1495796292"/>
                    </a:ext>
                  </a:extLst>
                </a:gridCol>
                <a:gridCol w="2772309">
                  <a:extLst>
                    <a:ext uri="{9D8B030D-6E8A-4147-A177-3AD203B41FA5}">
                      <a16:colId xmlns="" xmlns:a16="http://schemas.microsoft.com/office/drawing/2014/main" val="62258154"/>
                    </a:ext>
                  </a:extLst>
                </a:gridCol>
                <a:gridCol w="2772309">
                  <a:extLst>
                    <a:ext uri="{9D8B030D-6E8A-4147-A177-3AD203B41FA5}">
                      <a16:colId xmlns="" xmlns:a16="http://schemas.microsoft.com/office/drawing/2014/main" val="4081430515"/>
                    </a:ext>
                  </a:extLst>
                </a:gridCol>
              </a:tblGrid>
              <a:tr h="383191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Jednostka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Podejrzani dorośli aresztowani 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97079497"/>
                  </a:ext>
                </a:extLst>
              </a:tr>
              <a:tr h="35371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91204845"/>
                  </a:ext>
                </a:extLst>
              </a:tr>
              <a:tr h="196507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woj. kujawsko-pomorskie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432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523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86803884"/>
                  </a:ext>
                </a:extLst>
              </a:tr>
              <a:tr h="196507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KMP Bydgoszcz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143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143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44901406"/>
                  </a:ext>
                </a:extLst>
              </a:tr>
              <a:tr h="196507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KMP Grudziądz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80445425"/>
                  </a:ext>
                </a:extLst>
              </a:tr>
              <a:tr h="196507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KMP Toruń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36391429"/>
                  </a:ext>
                </a:extLst>
              </a:tr>
              <a:tr h="196507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KMP Włocławek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72104191"/>
                  </a:ext>
                </a:extLst>
              </a:tr>
              <a:tr h="196507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Aleksandrów Kujawski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23557193"/>
                  </a:ext>
                </a:extLst>
              </a:tr>
              <a:tr h="196507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Brodnica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4727963"/>
                  </a:ext>
                </a:extLst>
              </a:tr>
              <a:tr h="196507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Chełmno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42096295"/>
                  </a:ext>
                </a:extLst>
              </a:tr>
              <a:tr h="196507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Golub-Dobrzyń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69124358"/>
                  </a:ext>
                </a:extLst>
              </a:tr>
              <a:tr h="196507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Inowrocław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96054016"/>
                  </a:ext>
                </a:extLst>
              </a:tr>
              <a:tr h="196507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Lipno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76576147"/>
                  </a:ext>
                </a:extLst>
              </a:tr>
              <a:tr h="196507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Mogilno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19725321"/>
                  </a:ext>
                </a:extLst>
              </a:tr>
              <a:tr h="196507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Nakło nad Notecią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5965223"/>
                  </a:ext>
                </a:extLst>
              </a:tr>
              <a:tr h="196507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Radziejów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77259111"/>
                  </a:ext>
                </a:extLst>
              </a:tr>
              <a:tr h="196507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Rypin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81958455"/>
                  </a:ext>
                </a:extLst>
              </a:tr>
              <a:tr h="196507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Sępólno Krajeńskie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93016995"/>
                  </a:ext>
                </a:extLst>
              </a:tr>
              <a:tr h="196507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Tuchola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34235018"/>
                  </a:ext>
                </a:extLst>
              </a:tr>
              <a:tr h="196507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Wąbrzeźno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98046551"/>
                  </a:ext>
                </a:extLst>
              </a:tr>
              <a:tr h="196507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Świecie nad Wisłą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36635278"/>
                  </a:ext>
                </a:extLst>
              </a:tr>
              <a:tr h="196507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Żnin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826095"/>
                  </a:ext>
                </a:extLst>
              </a:tr>
              <a:tr h="196507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KWP Bydgoszcz Wydział dw. z Korupcją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19482297"/>
                  </a:ext>
                </a:extLst>
              </a:tr>
              <a:tr h="196507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KWP Bydgoszcz Wydział dw. z PG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85535329"/>
                  </a:ext>
                </a:extLst>
              </a:tr>
              <a:tr h="196507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KWP Bydgoszcz Wydział Kryminalny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00603021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804248" y="6559408"/>
            <a:ext cx="2133600" cy="365125"/>
          </a:xfrm>
        </p:spPr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55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627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2"/>
          <p:cNvSpPr txBox="1">
            <a:spLocks/>
          </p:cNvSpPr>
          <p:nvPr/>
        </p:nvSpPr>
        <p:spPr>
          <a:xfrm>
            <a:off x="15999" y="2139339"/>
            <a:ext cx="9144000" cy="1301483"/>
          </a:xfrm>
          <a:prstGeom prst="rect">
            <a:avLst/>
          </a:prstGeom>
        </p:spPr>
        <p:txBody>
          <a:bodyPr vert="horz" lIns="108000" tIns="108000" rIns="108000" bIns="10800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altLang="pl-PL" b="1" dirty="0" smtClean="0">
                <a:solidFill>
                  <a:schemeClr val="tx2"/>
                </a:solidFill>
              </a:rPr>
              <a:t>REALIZACJA ZADAŃ PRZEZ SŁUŻBĘ PREWENCYJNĄ</a:t>
            </a:r>
          </a:p>
          <a:p>
            <a:r>
              <a:rPr lang="pl-PL" altLang="pl-PL" b="1" dirty="0" smtClean="0">
                <a:solidFill>
                  <a:schemeClr val="tx2"/>
                </a:solidFill>
              </a:rPr>
              <a:t>W ROKU 2018.</a:t>
            </a:r>
          </a:p>
        </p:txBody>
      </p:sp>
      <p:pic>
        <p:nvPicPr>
          <p:cNvPr id="7" name="Picture 2" descr="C:\Users\603651\Desktop\korpus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197" y="4221088"/>
            <a:ext cx="944134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603651\Desktop\korpus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221088"/>
            <a:ext cx="933716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44A95C-D839-4856-BAB8-6F18835BDA21}" type="slidenum">
              <a:rPr lang="pl-PL" smtClean="0"/>
              <a:pPr>
                <a:defRPr/>
              </a:pPr>
              <a:t>56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08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xit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6659563" y="962025"/>
            <a:ext cx="2484437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www.kujawsko-pomorska.policja.gov.pl</a:t>
            </a:r>
          </a:p>
        </p:txBody>
      </p:sp>
      <p:sp>
        <p:nvSpPr>
          <p:cNvPr id="7171" name="Rectangle 1"/>
          <p:cNvSpPr txBox="1">
            <a:spLocks noChangeArrowheads="1"/>
          </p:cNvSpPr>
          <p:nvPr/>
        </p:nvSpPr>
        <p:spPr bwMode="auto">
          <a:xfrm>
            <a:off x="0" y="6406582"/>
            <a:ext cx="9144000" cy="40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200" dirty="0" smtClean="0">
                <a:solidFill>
                  <a:srgbClr val="7F7F7F"/>
                </a:solidFill>
              </a:rPr>
              <a:t>* Sporządzono na podstawie danych z WWK KWP w Bydgoszczy według stanu na dzień 03.01.2019 r.</a:t>
            </a:r>
            <a:endParaRPr lang="en-GB" altLang="pl-PL" sz="1200" dirty="0" smtClean="0">
              <a:solidFill>
                <a:srgbClr val="7F7F7F"/>
              </a:solidFill>
              <a:cs typeface="Times New Roman" pitchFamily="18" charset="0"/>
            </a:endParaRPr>
          </a:p>
        </p:txBody>
      </p:sp>
      <p:graphicFrame>
        <p:nvGraphicFramePr>
          <p:cNvPr id="7172" name="Symbol zastępczy zawartości 6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327025" y="1851025"/>
          <a:ext cx="8324850" cy="446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69" name="Arkusz" r:id="rId3" imgW="8267780" imgH="4438538" progId="Excel.Sheet.8">
                  <p:embed/>
                </p:oleObj>
              </mc:Choice>
              <mc:Fallback>
                <p:oleObj name="Arkusz" r:id="rId3" imgW="8267780" imgH="4438538" progId="Excel.Sheet.8">
                  <p:embed/>
                  <p:pic>
                    <p:nvPicPr>
                      <p:cNvPr id="7172" name="Symbol zastępczy zawartości 6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025" y="1851025"/>
                        <a:ext cx="8324850" cy="4468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Tytuł 1"/>
          <p:cNvSpPr>
            <a:spLocks noGrp="1"/>
          </p:cNvSpPr>
          <p:nvPr>
            <p:ph type="title" idx="4294967295"/>
          </p:nvPr>
        </p:nvSpPr>
        <p:spPr>
          <a:xfrm>
            <a:off x="142875" y="1196975"/>
            <a:ext cx="9001125" cy="720725"/>
          </a:xfrm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sz="1600" b="1" dirty="0" smtClean="0"/>
              <a:t>Procentowy spadek ilości </a:t>
            </a:r>
            <a:r>
              <a:rPr lang="pl-PL" altLang="pl-PL" sz="1600" b="1" dirty="0" err="1" smtClean="0"/>
              <a:t>wszczęć</a:t>
            </a:r>
            <a:r>
              <a:rPr lang="pl-PL" altLang="pl-PL" sz="1600" b="1" dirty="0" smtClean="0"/>
              <a:t> postępowań przygotowawczych (przestępstwa 17x7) </a:t>
            </a:r>
            <a:br>
              <a:rPr lang="pl-PL" altLang="pl-PL" sz="1600" b="1" dirty="0" smtClean="0"/>
            </a:br>
            <a:r>
              <a:rPr lang="pl-PL" altLang="pl-PL" sz="1600" b="1" dirty="0" smtClean="0"/>
              <a:t>w latach 2017 – 2018 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50825" y="6092825"/>
            <a:ext cx="8569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l-PL" sz="1600" dirty="0">
                <a:solidFill>
                  <a:prstClr val="black"/>
                </a:solidFill>
              </a:rPr>
              <a:t>Porównanie roku </a:t>
            </a:r>
            <a:r>
              <a:rPr lang="pl-PL" sz="1600" dirty="0" smtClean="0">
                <a:solidFill>
                  <a:prstClr val="black"/>
                </a:solidFill>
              </a:rPr>
              <a:t>2018 </a:t>
            </a:r>
            <a:r>
              <a:rPr lang="pl-PL" sz="1600" dirty="0">
                <a:solidFill>
                  <a:prstClr val="black"/>
                </a:solidFill>
              </a:rPr>
              <a:t>do </a:t>
            </a:r>
            <a:r>
              <a:rPr lang="pl-PL" sz="1600" dirty="0" smtClean="0">
                <a:solidFill>
                  <a:prstClr val="black"/>
                </a:solidFill>
              </a:rPr>
              <a:t>2017 </a:t>
            </a:r>
            <a:r>
              <a:rPr lang="pl-PL" sz="1600" dirty="0">
                <a:solidFill>
                  <a:prstClr val="black"/>
                </a:solidFill>
              </a:rPr>
              <a:t>– nastąpił spadek ilości wszczęć o </a:t>
            </a:r>
            <a:r>
              <a:rPr lang="pl-PL" sz="1600" dirty="0" smtClean="0">
                <a:solidFill>
                  <a:prstClr val="black"/>
                </a:solidFill>
              </a:rPr>
              <a:t>610, </a:t>
            </a:r>
            <a:r>
              <a:rPr lang="pl-PL" sz="1600" dirty="0">
                <a:solidFill>
                  <a:prstClr val="black"/>
                </a:solidFill>
              </a:rPr>
              <a:t>tj</a:t>
            </a:r>
            <a:r>
              <a:rPr lang="pl-PL" sz="1600" dirty="0" smtClean="0">
                <a:solidFill>
                  <a:prstClr val="black"/>
                </a:solidFill>
              </a:rPr>
              <a:t>. o 1,67 </a:t>
            </a:r>
            <a:r>
              <a:rPr lang="pl-PL" sz="1600" dirty="0">
                <a:solidFill>
                  <a:prstClr val="black"/>
                </a:solidFill>
              </a:rPr>
              <a:t>dziennie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15C101-5576-4544-93D3-9AEA524DCA79}" type="slidenum">
              <a:rPr lang="pl-PL" smtClean="0"/>
              <a:pPr>
                <a:defRPr/>
              </a:pPr>
              <a:t>57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95417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 txBox="1">
            <a:spLocks noChangeArrowheads="1"/>
          </p:cNvSpPr>
          <p:nvPr/>
        </p:nvSpPr>
        <p:spPr bwMode="auto">
          <a:xfrm>
            <a:off x="900113" y="1484313"/>
            <a:ext cx="7345362" cy="631825"/>
          </a:xfrm>
          <a:prstGeom prst="rect">
            <a:avLst/>
          </a:prstGeom>
          <a:solidFill>
            <a:srgbClr val="282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>
            <a:lvl1pPr defTabSz="912813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800"/>
              </a:spcBef>
              <a:buClr>
                <a:srgbClr val="4F81BD"/>
              </a:buClr>
              <a:buFont typeface="Arial" charset="0"/>
              <a:buNone/>
            </a:pPr>
            <a:r>
              <a:rPr lang="pl-PL" altLang="pl-PL" sz="4400" b="1" dirty="0">
                <a:solidFill>
                  <a:srgbClr val="FFFF00"/>
                </a:solidFill>
                <a:latin typeface="Century Schoolbook" pitchFamily="18" charset="0"/>
              </a:rPr>
              <a:t>Interwencje</a:t>
            </a:r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939800" y="179388"/>
            <a:ext cx="1381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solidFill>
                <a:prstClr val="black"/>
              </a:solidFill>
            </a:endParaRPr>
          </a:p>
        </p:txBody>
      </p:sp>
      <p:sp>
        <p:nvSpPr>
          <p:cNvPr id="11268" name="Rectangle 7"/>
          <p:cNvSpPr>
            <a:spLocks noChangeArrowheads="1"/>
          </p:cNvSpPr>
          <p:nvPr/>
        </p:nvSpPr>
        <p:spPr bwMode="auto">
          <a:xfrm>
            <a:off x="939800" y="179388"/>
            <a:ext cx="1381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solidFill>
                <a:prstClr val="black"/>
              </a:solidFill>
            </a:endParaRPr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auto">
          <a:xfrm flipV="1">
            <a:off x="893763" y="1423988"/>
            <a:ext cx="7343775" cy="46037"/>
          </a:xfrm>
          <a:prstGeom prst="rect">
            <a:avLst/>
          </a:prstGeom>
          <a:solidFill>
            <a:srgbClr val="59533F"/>
          </a:solidFill>
          <a:ln w="15875" cap="rnd" algn="ctr">
            <a:noFill/>
            <a:miter lim="800000"/>
            <a:headEnd/>
            <a:tailEnd/>
          </a:ln>
        </p:spPr>
        <p:txBody>
          <a:bodyPr rot="10800000" lIns="91430" tIns="45715" rIns="91430" bIns="45715" anchor="ctr"/>
          <a:lstStyle/>
          <a:p>
            <a:pPr algn="ctr" defTabSz="9143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270" name="Rectangle 10"/>
          <p:cNvSpPr>
            <a:spLocks noChangeArrowheads="1"/>
          </p:cNvSpPr>
          <p:nvPr/>
        </p:nvSpPr>
        <p:spPr bwMode="auto">
          <a:xfrm>
            <a:off x="939800" y="179388"/>
            <a:ext cx="1381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solidFill>
                <a:prstClr val="black"/>
              </a:solidFill>
            </a:endParaRPr>
          </a:p>
        </p:txBody>
      </p:sp>
      <p:sp>
        <p:nvSpPr>
          <p:cNvPr id="11271" name="Rectangle 13"/>
          <p:cNvSpPr>
            <a:spLocks noChangeArrowheads="1"/>
          </p:cNvSpPr>
          <p:nvPr/>
        </p:nvSpPr>
        <p:spPr bwMode="auto">
          <a:xfrm>
            <a:off x="939800" y="179388"/>
            <a:ext cx="1381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solidFill>
                <a:prstClr val="black"/>
              </a:solidFill>
            </a:endParaRPr>
          </a:p>
        </p:txBody>
      </p:sp>
      <p:sp>
        <p:nvSpPr>
          <p:cNvPr id="11272" name="Prostokąt 21"/>
          <p:cNvSpPr>
            <a:spLocks noChangeArrowheads="1"/>
          </p:cNvSpPr>
          <p:nvPr/>
        </p:nvSpPr>
        <p:spPr bwMode="auto">
          <a:xfrm>
            <a:off x="-6350" y="5720795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400" b="1" dirty="0" smtClean="0">
                <a:solidFill>
                  <a:srgbClr val="3B372A"/>
                </a:solidFill>
                <a:latin typeface="Arial" charset="0"/>
              </a:rPr>
              <a:t>Porównanie </a:t>
            </a:r>
            <a:r>
              <a:rPr lang="pl-PL" altLang="pl-PL" sz="1400" b="1" dirty="0">
                <a:solidFill>
                  <a:srgbClr val="3B372A"/>
                </a:solidFill>
                <a:latin typeface="Arial" charset="0"/>
              </a:rPr>
              <a:t>roku </a:t>
            </a:r>
            <a:r>
              <a:rPr lang="pl-PL" altLang="pl-PL" sz="1400" b="1" dirty="0" smtClean="0">
                <a:solidFill>
                  <a:srgbClr val="3B372A"/>
                </a:solidFill>
                <a:latin typeface="Arial" charset="0"/>
              </a:rPr>
              <a:t>2018 </a:t>
            </a:r>
            <a:r>
              <a:rPr lang="pl-PL" altLang="pl-PL" sz="1400" b="1" dirty="0">
                <a:solidFill>
                  <a:srgbClr val="3B372A"/>
                </a:solidFill>
                <a:latin typeface="Arial" charset="0"/>
              </a:rPr>
              <a:t>do </a:t>
            </a:r>
            <a:r>
              <a:rPr lang="pl-PL" altLang="pl-PL" sz="1400" b="1" dirty="0" smtClean="0">
                <a:solidFill>
                  <a:srgbClr val="3B372A"/>
                </a:solidFill>
                <a:latin typeface="Arial" charset="0"/>
              </a:rPr>
              <a:t>2017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400" b="1" dirty="0" smtClean="0">
                <a:solidFill>
                  <a:srgbClr val="3B372A"/>
                </a:solidFill>
                <a:latin typeface="Arial" charset="0"/>
              </a:rPr>
              <a:t>Nastąpił </a:t>
            </a:r>
            <a:r>
              <a:rPr lang="pl-PL" altLang="pl-PL" sz="1400" b="1" dirty="0">
                <a:solidFill>
                  <a:srgbClr val="3B372A"/>
                </a:solidFill>
                <a:latin typeface="Arial" charset="0"/>
              </a:rPr>
              <a:t>spadek </a:t>
            </a:r>
            <a:r>
              <a:rPr lang="pl-PL" altLang="pl-PL" sz="1400" b="1" dirty="0" smtClean="0">
                <a:solidFill>
                  <a:srgbClr val="3B372A"/>
                </a:solidFill>
                <a:latin typeface="Arial" charset="0"/>
              </a:rPr>
              <a:t>liczby przeprowadzonych interwencji w </a:t>
            </a:r>
            <a:r>
              <a:rPr lang="pl-PL" altLang="pl-PL" sz="1400" b="1" dirty="0">
                <a:solidFill>
                  <a:srgbClr val="3B372A"/>
                </a:solidFill>
                <a:latin typeface="Arial" charset="0"/>
              </a:rPr>
              <a:t>miejscach </a:t>
            </a:r>
            <a:r>
              <a:rPr lang="pl-PL" altLang="pl-PL" sz="1400" b="1" dirty="0" smtClean="0">
                <a:solidFill>
                  <a:srgbClr val="3B372A"/>
                </a:solidFill>
                <a:latin typeface="Arial" charset="0"/>
              </a:rPr>
              <a:t>publicznych o 17.787, tj. o 49 dziennie, a interwencji domowych o 3678, tj. o 10 dziennie).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pl-PL" altLang="pl-PL" sz="1400" b="1" dirty="0">
                <a:solidFill>
                  <a:srgbClr val="3B372A"/>
                </a:solidFill>
                <a:latin typeface="Arial" charset="0"/>
              </a:rPr>
              <a:t>Nastąpił spadek </a:t>
            </a:r>
            <a:r>
              <a:rPr lang="pl-PL" altLang="pl-PL" sz="1400" b="1" dirty="0" smtClean="0">
                <a:solidFill>
                  <a:srgbClr val="3B372A"/>
                </a:solidFill>
                <a:latin typeface="Arial" charset="0"/>
              </a:rPr>
              <a:t>łącznej liczby </a:t>
            </a:r>
            <a:r>
              <a:rPr lang="pl-PL" altLang="pl-PL" sz="1400" b="1" dirty="0">
                <a:solidFill>
                  <a:srgbClr val="3B372A"/>
                </a:solidFill>
                <a:latin typeface="Arial" charset="0"/>
              </a:rPr>
              <a:t>przeprowadzonych interwencji </a:t>
            </a:r>
            <a:r>
              <a:rPr lang="pl-PL" altLang="pl-PL" sz="1400" b="1" dirty="0" smtClean="0">
                <a:solidFill>
                  <a:srgbClr val="3B372A"/>
                </a:solidFill>
                <a:latin typeface="Arial" charset="0"/>
              </a:rPr>
              <a:t>o 21.465, </a:t>
            </a:r>
            <a:r>
              <a:rPr lang="pl-PL" altLang="pl-PL" sz="1400" b="1" dirty="0">
                <a:solidFill>
                  <a:srgbClr val="3B372A"/>
                </a:solidFill>
                <a:latin typeface="Arial" charset="0"/>
              </a:rPr>
              <a:t>tj. o </a:t>
            </a:r>
            <a:r>
              <a:rPr lang="pl-PL" altLang="pl-PL" sz="1400" b="1" dirty="0" smtClean="0">
                <a:solidFill>
                  <a:srgbClr val="3B372A"/>
                </a:solidFill>
                <a:latin typeface="Arial" charset="0"/>
              </a:rPr>
              <a:t>59 dziennie.</a:t>
            </a:r>
            <a:endParaRPr lang="pl-PL" altLang="pl-PL" sz="1400" b="1" dirty="0">
              <a:solidFill>
                <a:srgbClr val="3B372A"/>
              </a:solidFill>
              <a:latin typeface="Arial" charset="0"/>
            </a:endParaRPr>
          </a:p>
        </p:txBody>
      </p:sp>
      <p:graphicFrame>
        <p:nvGraphicFramePr>
          <p:cNvPr id="11273" name="Wykres 3"/>
          <p:cNvGraphicFramePr>
            <a:graphicFrameLocks/>
          </p:cNvGraphicFramePr>
          <p:nvPr>
            <p:extLst/>
          </p:nvPr>
        </p:nvGraphicFramePr>
        <p:xfrm>
          <a:off x="200025" y="2116138"/>
          <a:ext cx="8248650" cy="325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93" name="Arkusz" r:id="rId3" imgW="8248530" imgH="2704998" progId="Excel.Sheet.8">
                  <p:embed/>
                </p:oleObj>
              </mc:Choice>
              <mc:Fallback>
                <p:oleObj name="Arkusz" r:id="rId3" imgW="8248530" imgH="2704998" progId="Excel.Sheet.8">
                  <p:embed/>
                  <p:pic>
                    <p:nvPicPr>
                      <p:cNvPr id="11273" name="Wykres 3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025" y="2116138"/>
                        <a:ext cx="8248650" cy="3257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Prostokąt 9"/>
          <p:cNvSpPr/>
          <p:nvPr/>
        </p:nvSpPr>
        <p:spPr>
          <a:xfrm>
            <a:off x="954524" y="5340350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 smtClean="0">
                <a:solidFill>
                  <a:srgbClr val="4F81BD">
                    <a:lumMod val="50000"/>
                  </a:srgbClr>
                </a:solidFill>
              </a:rPr>
              <a:t>2015</a:t>
            </a:r>
            <a:endParaRPr lang="pl-PL" sz="500" b="1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2926993" y="5351463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 smtClean="0">
                <a:solidFill>
                  <a:srgbClr val="4F81BD">
                    <a:lumMod val="50000"/>
                  </a:srgbClr>
                </a:solidFill>
              </a:rPr>
              <a:t>2016</a:t>
            </a:r>
            <a:endParaRPr lang="pl-PL" sz="500" b="1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4899461" y="5373688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 smtClean="0">
                <a:solidFill>
                  <a:srgbClr val="4F81BD">
                    <a:lumMod val="50000"/>
                  </a:srgbClr>
                </a:solidFill>
              </a:rPr>
              <a:t>2017</a:t>
            </a:r>
            <a:endParaRPr lang="pl-PL" sz="500" b="1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6803668" y="5373688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 smtClean="0">
                <a:solidFill>
                  <a:srgbClr val="4F81BD">
                    <a:lumMod val="50000"/>
                  </a:srgbClr>
                </a:solidFill>
              </a:rPr>
              <a:t>2018</a:t>
            </a:r>
            <a:endParaRPr lang="pl-PL" sz="500" b="1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l-PL" sz="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www.kujawsko-pomorska.policja.gov.pl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15C101-5576-4544-93D3-9AEA524DCA79}" type="slidenum">
              <a:rPr lang="pl-PL" smtClean="0"/>
              <a:pPr>
                <a:defRPr/>
              </a:pPr>
              <a:t>58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194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6659563" y="962025"/>
            <a:ext cx="2484437" cy="215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l-PL" sz="8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anose="020B0604020202020204" pitchFamily="34" charset="0"/>
              </a:rPr>
              <a:t>www.kujawsko-pomorska.policja.gov.pl</a:t>
            </a:r>
          </a:p>
        </p:txBody>
      </p:sp>
      <p:sp>
        <p:nvSpPr>
          <p:cNvPr id="13315" name="Text Box 2"/>
          <p:cNvSpPr txBox="1">
            <a:spLocks noChangeArrowheads="1"/>
          </p:cNvSpPr>
          <p:nvPr/>
        </p:nvSpPr>
        <p:spPr bwMode="auto">
          <a:xfrm>
            <a:off x="0" y="1325563"/>
            <a:ext cx="91440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700"/>
              </a:spcBef>
              <a:buFontTx/>
              <a:buNone/>
            </a:pPr>
            <a:r>
              <a:rPr lang="pl-PL" altLang="pl-PL" sz="2800" b="1" smtClean="0">
                <a:solidFill>
                  <a:srgbClr val="000000"/>
                </a:solidFill>
              </a:rPr>
              <a:t> </a:t>
            </a:r>
            <a:endParaRPr lang="pl-PL" altLang="pl-PL" sz="2800" smtClean="0">
              <a:solidFill>
                <a:srgbClr val="000000"/>
              </a:solidFill>
            </a:endParaRPr>
          </a:p>
        </p:txBody>
      </p:sp>
      <p:graphicFrame>
        <p:nvGraphicFramePr>
          <p:cNvPr id="8" name="Diagram 7"/>
          <p:cNvGraphicFramePr/>
          <p:nvPr>
            <p:extLst/>
          </p:nvPr>
        </p:nvGraphicFramePr>
        <p:xfrm>
          <a:off x="251520" y="2132856"/>
          <a:ext cx="8712968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89"/>
          <p:cNvSpPr txBox="1">
            <a:spLocks/>
          </p:cNvSpPr>
          <p:nvPr/>
        </p:nvSpPr>
        <p:spPr>
          <a:xfrm>
            <a:off x="535848" y="1165348"/>
            <a:ext cx="8229600" cy="6477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pl-PL" sz="1600" dirty="0">
                <a:solidFill>
                  <a:prstClr val="black"/>
                </a:solidFill>
              </a:rPr>
              <a:t/>
            </a:r>
            <a:br>
              <a:rPr lang="pl-PL" sz="1600" dirty="0">
                <a:solidFill>
                  <a:prstClr val="black"/>
                </a:solidFill>
              </a:rPr>
            </a:br>
            <a:r>
              <a:rPr lang="pl-PL" sz="2400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KRAJOWA MAPA ZAGROŻEŃ </a:t>
            </a:r>
            <a:r>
              <a:rPr lang="pl-PL" sz="2400" b="1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BEZPIECZEŃSTWA</a:t>
            </a:r>
          </a:p>
          <a:p>
            <a:pPr algn="ctr" eaLnBrk="1" hangingPunct="1">
              <a:defRPr/>
            </a:pPr>
            <a:r>
              <a:rPr lang="pl-PL" sz="1400" b="1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(09.09.2016 – 02.01.2019) </a:t>
            </a:r>
            <a:endParaRPr lang="pl-PL" sz="1400" b="1" dirty="0">
              <a:solidFill>
                <a:srgbClr val="4F81BD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15C101-5576-4544-93D3-9AEA524DCA79}" type="slidenum">
              <a:rPr lang="pl-PL" smtClean="0"/>
              <a:pPr>
                <a:defRPr/>
              </a:pPr>
              <a:t>59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14777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611560" y="2060848"/>
            <a:ext cx="8280400" cy="380617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800"/>
              </a:spcBef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2800" b="1" dirty="0" smtClean="0">
                <a:solidFill>
                  <a:srgbClr val="1F497D"/>
                </a:solidFill>
                <a:latin typeface="Calibri"/>
              </a:rPr>
              <a:t>5083 ETATY POLICYJNE</a:t>
            </a:r>
            <a:endParaRPr lang="pl-PL" sz="2800" b="1" dirty="0">
              <a:solidFill>
                <a:srgbClr val="1F497D"/>
              </a:solidFill>
              <a:latin typeface="Calibri"/>
            </a:endParaRPr>
          </a:p>
          <a:p>
            <a:pPr>
              <a:spcBef>
                <a:spcPts val="800"/>
              </a:spcBef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2000" b="1" dirty="0">
                <a:solidFill>
                  <a:srgbClr val="1F497D"/>
                </a:solidFill>
                <a:latin typeface="Calibri"/>
                <a:cs typeface="Times New Roman" pitchFamily="18" charset="0"/>
              </a:rPr>
              <a:t>Liczba policjantów zatrudnionych w jednostkach Policji w woj. kujawsko-pomorskim </a:t>
            </a:r>
            <a:r>
              <a:rPr lang="pl-PL" sz="2000" b="1" dirty="0" smtClean="0">
                <a:solidFill>
                  <a:srgbClr val="1F497D"/>
                </a:solidFill>
                <a:latin typeface="Calibri"/>
                <a:cs typeface="Times New Roman" pitchFamily="18" charset="0"/>
              </a:rPr>
              <a:t>na dzień 01.01.2019 roku wynosi 5012</a:t>
            </a:r>
            <a:endParaRPr lang="pl-PL" sz="2000" b="1" u="sng" dirty="0">
              <a:solidFill>
                <a:srgbClr val="1F497D"/>
              </a:solidFill>
              <a:latin typeface="Calibri"/>
              <a:cs typeface="Times New Roman" pitchFamily="18" charset="0"/>
            </a:endParaRPr>
          </a:p>
          <a:p>
            <a:pPr>
              <a:spcBef>
                <a:spcPts val="800"/>
              </a:spcBef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endParaRPr lang="pl-PL" sz="2000" b="1" dirty="0">
              <a:solidFill>
                <a:srgbClr val="1F497D"/>
              </a:solidFill>
              <a:latin typeface="Calibri"/>
              <a:cs typeface="Times New Roman" pitchFamily="18" charset="0"/>
            </a:endParaRPr>
          </a:p>
          <a:p>
            <a:pPr marL="342900" indent="-333375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2000" b="1" dirty="0" smtClean="0">
                <a:solidFill>
                  <a:srgbClr val="1F497D"/>
                </a:solidFill>
                <a:latin typeface="Calibri"/>
                <a:cs typeface="Times New Roman" pitchFamily="18" charset="0"/>
              </a:rPr>
              <a:t>w tym</a:t>
            </a:r>
            <a:r>
              <a:rPr lang="pl-PL" sz="2000" b="1" dirty="0">
                <a:solidFill>
                  <a:srgbClr val="1F497D"/>
                </a:solidFill>
                <a:latin typeface="Calibri"/>
                <a:cs typeface="Times New Roman" pitchFamily="18" charset="0"/>
              </a:rPr>
              <a:t>: </a:t>
            </a:r>
          </a:p>
          <a:p>
            <a:pPr marL="342900" indent="-333375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2000" b="1" dirty="0">
                <a:solidFill>
                  <a:srgbClr val="1F497D"/>
                </a:solidFill>
                <a:latin typeface="Calibri"/>
                <a:cs typeface="Times New Roman" pitchFamily="18" charset="0"/>
              </a:rPr>
              <a:t>kobiet - </a:t>
            </a:r>
            <a:r>
              <a:rPr lang="pl-PL" sz="2000" b="1" dirty="0" smtClean="0">
                <a:solidFill>
                  <a:srgbClr val="1F497D"/>
                </a:solidFill>
                <a:latin typeface="Calibri"/>
                <a:cs typeface="Times New Roman" pitchFamily="18" charset="0"/>
              </a:rPr>
              <a:t>733 </a:t>
            </a:r>
            <a:r>
              <a:rPr lang="pl-PL" sz="2000" b="1" dirty="0">
                <a:solidFill>
                  <a:srgbClr val="1F497D"/>
                </a:solidFill>
                <a:latin typeface="Calibri"/>
                <a:cs typeface="Times New Roman" pitchFamily="18" charset="0"/>
              </a:rPr>
              <a:t>– </a:t>
            </a:r>
            <a:r>
              <a:rPr lang="pl-PL" sz="2000" b="1" dirty="0" smtClean="0">
                <a:solidFill>
                  <a:srgbClr val="1F497D"/>
                </a:solidFill>
                <a:latin typeface="Calibri"/>
                <a:cs typeface="Times New Roman" pitchFamily="18" charset="0"/>
              </a:rPr>
              <a:t>14,62 </a:t>
            </a:r>
            <a:r>
              <a:rPr lang="pl-PL" sz="2000" b="1" dirty="0">
                <a:solidFill>
                  <a:srgbClr val="1F497D"/>
                </a:solidFill>
                <a:latin typeface="Calibri"/>
                <a:cs typeface="Times New Roman" pitchFamily="18" charset="0"/>
              </a:rPr>
              <a:t>%</a:t>
            </a:r>
          </a:p>
          <a:p>
            <a:pPr marL="342900" indent="-333375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2000" b="1" dirty="0">
                <a:solidFill>
                  <a:srgbClr val="1F497D"/>
                </a:solidFill>
                <a:latin typeface="Calibri"/>
                <a:cs typeface="Times New Roman" pitchFamily="18" charset="0"/>
              </a:rPr>
              <a:t>mężczyzn – </a:t>
            </a:r>
            <a:r>
              <a:rPr lang="pl-PL" sz="2000" b="1" dirty="0" smtClean="0">
                <a:solidFill>
                  <a:srgbClr val="1F497D"/>
                </a:solidFill>
                <a:latin typeface="Calibri"/>
                <a:cs typeface="Times New Roman" pitchFamily="18" charset="0"/>
              </a:rPr>
              <a:t>4279 </a:t>
            </a:r>
            <a:r>
              <a:rPr lang="pl-PL" sz="2000" b="1" dirty="0">
                <a:solidFill>
                  <a:srgbClr val="1F497D"/>
                </a:solidFill>
                <a:latin typeface="Calibri"/>
                <a:cs typeface="Times New Roman" pitchFamily="18" charset="0"/>
              </a:rPr>
              <a:t>– </a:t>
            </a:r>
            <a:r>
              <a:rPr lang="pl-PL" sz="2000" b="1" dirty="0" smtClean="0">
                <a:solidFill>
                  <a:srgbClr val="1F497D"/>
                </a:solidFill>
                <a:latin typeface="Calibri"/>
                <a:cs typeface="Times New Roman" pitchFamily="18" charset="0"/>
              </a:rPr>
              <a:t>85,38 %</a:t>
            </a:r>
            <a:endParaRPr lang="pl-PL" sz="2000" b="1" dirty="0">
              <a:solidFill>
                <a:srgbClr val="1F497D"/>
              </a:solidFill>
              <a:latin typeface="Calibri"/>
              <a:cs typeface="Times New Roman" pitchFamily="18" charset="0"/>
            </a:endParaRPr>
          </a:p>
          <a:p>
            <a:pPr>
              <a:defRPr/>
            </a:pPr>
            <a:endParaRPr lang="pl-PL" sz="2000" b="1" dirty="0">
              <a:solidFill>
                <a:srgbClr val="1F497D"/>
              </a:solidFill>
              <a:latin typeface="Calibri"/>
              <a:cs typeface="Times New Roman" pitchFamily="18" charset="0"/>
            </a:endParaRPr>
          </a:p>
          <a:p>
            <a:pPr>
              <a:defRPr/>
            </a:pPr>
            <a:endParaRPr lang="pl-PL" sz="2000" b="1" dirty="0">
              <a:solidFill>
                <a:srgbClr val="1F497D"/>
              </a:solidFill>
            </a:endParaRPr>
          </a:p>
          <a:p>
            <a:pPr>
              <a:defRPr/>
            </a:pPr>
            <a:r>
              <a:rPr lang="pl-PL" sz="2000" b="1" dirty="0" smtClean="0">
                <a:solidFill>
                  <a:srgbClr val="1F497D"/>
                </a:solidFill>
              </a:rPr>
              <a:t>71 </a:t>
            </a:r>
            <a:r>
              <a:rPr lang="pl-PL" sz="2000" b="1" dirty="0">
                <a:solidFill>
                  <a:srgbClr val="1F497D"/>
                </a:solidFill>
              </a:rPr>
              <a:t>wakatów tj.  </a:t>
            </a:r>
            <a:r>
              <a:rPr lang="pl-PL" sz="2000" b="1" dirty="0" smtClean="0">
                <a:solidFill>
                  <a:srgbClr val="1F497D"/>
                </a:solidFill>
              </a:rPr>
              <a:t>1,40 </a:t>
            </a:r>
            <a:r>
              <a:rPr lang="pl-PL" sz="2000" b="1" dirty="0">
                <a:solidFill>
                  <a:srgbClr val="1F497D"/>
                </a:solidFill>
              </a:rPr>
              <a:t>% ogólnej liczby etatów </a:t>
            </a:r>
            <a:endParaRPr lang="pl-PL" sz="2000" dirty="0">
              <a:solidFill>
                <a:srgbClr val="1F497D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061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6659563" y="962025"/>
            <a:ext cx="2484437" cy="215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l-PL" sz="8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anose="020B0604020202020204" pitchFamily="34" charset="0"/>
              </a:rPr>
              <a:t>www.kujawsko-pomorska.policja.gov.pl</a:t>
            </a:r>
          </a:p>
        </p:txBody>
      </p:sp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100013" y="604838"/>
            <a:ext cx="91440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700"/>
              </a:spcBef>
              <a:buFontTx/>
              <a:buNone/>
            </a:pPr>
            <a:r>
              <a:rPr lang="pl-PL" altLang="pl-PL" sz="2800" b="1" smtClean="0">
                <a:solidFill>
                  <a:srgbClr val="000000"/>
                </a:solidFill>
              </a:rPr>
              <a:t> </a:t>
            </a:r>
            <a:endParaRPr lang="pl-PL" altLang="pl-PL" sz="2800" smtClean="0">
              <a:solidFill>
                <a:srgbClr val="000000"/>
              </a:solidFill>
            </a:endParaRPr>
          </a:p>
        </p:txBody>
      </p:sp>
      <p:sp>
        <p:nvSpPr>
          <p:cNvPr id="19" name="Rectangle 89"/>
          <p:cNvSpPr txBox="1">
            <a:spLocks/>
          </p:cNvSpPr>
          <p:nvPr/>
        </p:nvSpPr>
        <p:spPr>
          <a:xfrm>
            <a:off x="555625" y="928688"/>
            <a:ext cx="8229600" cy="503237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pl-PL" sz="1600" dirty="0">
                <a:solidFill>
                  <a:prstClr val="black"/>
                </a:solidFill>
              </a:rPr>
              <a:t/>
            </a:r>
            <a:br>
              <a:rPr lang="pl-PL" sz="1600" dirty="0">
                <a:solidFill>
                  <a:prstClr val="black"/>
                </a:solidFill>
              </a:rPr>
            </a:br>
            <a:r>
              <a:rPr lang="pl-PL" sz="2400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KRAJOWA MAPA ZAGROŻEŃ BEZPIECZEŃSTWA</a:t>
            </a:r>
            <a:endParaRPr lang="pl-PL" sz="2400" dirty="0">
              <a:solidFill>
                <a:srgbClr val="4F81B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pl-PL" sz="1600" b="1" dirty="0">
              <a:solidFill>
                <a:srgbClr val="4F81BD"/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/>
          </p:nvPr>
        </p:nvGraphicFramePr>
        <p:xfrm>
          <a:off x="323850" y="1714340"/>
          <a:ext cx="8600479" cy="4199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342" name="Prostokąt 1"/>
          <p:cNvSpPr>
            <a:spLocks noChangeArrowheads="1"/>
          </p:cNvSpPr>
          <p:nvPr/>
        </p:nvSpPr>
        <p:spPr bwMode="auto">
          <a:xfrm>
            <a:off x="623888" y="2492375"/>
            <a:ext cx="6492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600" b="1" dirty="0" smtClean="0">
                <a:solidFill>
                  <a:srgbClr val="000000"/>
                </a:solidFill>
                <a:latin typeface="Arial" charset="0"/>
              </a:rPr>
              <a:t>8855</a:t>
            </a:r>
          </a:p>
        </p:txBody>
      </p:sp>
      <p:sp>
        <p:nvSpPr>
          <p:cNvPr id="14343" name="Prostokąt 1"/>
          <p:cNvSpPr>
            <a:spLocks noChangeArrowheads="1"/>
          </p:cNvSpPr>
          <p:nvPr/>
        </p:nvSpPr>
        <p:spPr bwMode="auto">
          <a:xfrm>
            <a:off x="827088" y="3068638"/>
            <a:ext cx="9366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600" b="1" dirty="0" smtClean="0">
                <a:solidFill>
                  <a:srgbClr val="000000"/>
                </a:solidFill>
                <a:latin typeface="Arial" charset="0"/>
              </a:rPr>
              <a:t>8631</a:t>
            </a:r>
          </a:p>
        </p:txBody>
      </p:sp>
      <p:sp>
        <p:nvSpPr>
          <p:cNvPr id="14344" name="Prostokąt 1"/>
          <p:cNvSpPr>
            <a:spLocks noChangeArrowheads="1"/>
          </p:cNvSpPr>
          <p:nvPr/>
        </p:nvSpPr>
        <p:spPr bwMode="auto">
          <a:xfrm>
            <a:off x="945184" y="3633666"/>
            <a:ext cx="9366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600" b="1" dirty="0" smtClean="0">
                <a:solidFill>
                  <a:srgbClr val="000000"/>
                </a:solidFill>
                <a:latin typeface="Arial" charset="0"/>
              </a:rPr>
              <a:t>2213</a:t>
            </a:r>
          </a:p>
        </p:txBody>
      </p:sp>
      <p:sp>
        <p:nvSpPr>
          <p:cNvPr id="14345" name="Prostokąt 1"/>
          <p:cNvSpPr>
            <a:spLocks noChangeArrowheads="1"/>
          </p:cNvSpPr>
          <p:nvPr/>
        </p:nvSpPr>
        <p:spPr bwMode="auto">
          <a:xfrm>
            <a:off x="828675" y="4221163"/>
            <a:ext cx="9350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600" b="1" dirty="0" smtClean="0">
                <a:solidFill>
                  <a:srgbClr val="000000"/>
                </a:solidFill>
                <a:latin typeface="Arial" charset="0"/>
              </a:rPr>
              <a:t>2121</a:t>
            </a:r>
          </a:p>
        </p:txBody>
      </p:sp>
      <p:sp>
        <p:nvSpPr>
          <p:cNvPr id="14346" name="Prostokąt 1"/>
          <p:cNvSpPr>
            <a:spLocks noChangeArrowheads="1"/>
          </p:cNvSpPr>
          <p:nvPr/>
        </p:nvSpPr>
        <p:spPr bwMode="auto">
          <a:xfrm>
            <a:off x="641822" y="4797425"/>
            <a:ext cx="9366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600" b="1" dirty="0" smtClean="0">
                <a:solidFill>
                  <a:srgbClr val="000000"/>
                </a:solidFill>
                <a:latin typeface="Arial" charset="0"/>
              </a:rPr>
              <a:t>1296</a:t>
            </a:r>
          </a:p>
        </p:txBody>
      </p:sp>
      <p:sp>
        <p:nvSpPr>
          <p:cNvPr id="14347" name="Prostokąt 1"/>
          <p:cNvSpPr>
            <a:spLocks noChangeArrowheads="1"/>
          </p:cNvSpPr>
          <p:nvPr/>
        </p:nvSpPr>
        <p:spPr bwMode="auto">
          <a:xfrm>
            <a:off x="210149" y="5368338"/>
            <a:ext cx="9350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600" b="1" dirty="0" smtClean="0">
                <a:solidFill>
                  <a:srgbClr val="000000"/>
                </a:solidFill>
                <a:latin typeface="Arial" charset="0"/>
              </a:rPr>
              <a:t>1292</a:t>
            </a:r>
          </a:p>
        </p:txBody>
      </p:sp>
      <p:sp>
        <p:nvSpPr>
          <p:cNvPr id="14348" name="Prostokąt 1"/>
          <p:cNvSpPr>
            <a:spLocks noChangeArrowheads="1"/>
          </p:cNvSpPr>
          <p:nvPr/>
        </p:nvSpPr>
        <p:spPr bwMode="auto">
          <a:xfrm>
            <a:off x="303213" y="1909763"/>
            <a:ext cx="9350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600" b="1" dirty="0" smtClean="0">
                <a:solidFill>
                  <a:srgbClr val="000000"/>
                </a:solidFill>
                <a:latin typeface="Arial" charset="0"/>
              </a:rPr>
              <a:t>9022</a:t>
            </a:r>
          </a:p>
        </p:txBody>
      </p:sp>
      <p:sp>
        <p:nvSpPr>
          <p:cNvPr id="14349" name="pole tekstowe 1"/>
          <p:cNvSpPr txBox="1">
            <a:spLocks noChangeArrowheads="1"/>
          </p:cNvSpPr>
          <p:nvPr/>
        </p:nvSpPr>
        <p:spPr bwMode="auto">
          <a:xfrm>
            <a:off x="3563938" y="6418263"/>
            <a:ext cx="235192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900" dirty="0" smtClean="0">
                <a:solidFill>
                  <a:prstClr val="black"/>
                </a:solidFill>
                <a:latin typeface="Arial" charset="0"/>
              </a:rPr>
              <a:t>Dane według stanu na dzień 02.01.2019 r.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15C101-5576-4544-93D3-9AEA524DCA79}" type="slidenum">
              <a:rPr lang="pl-PL" smtClean="0"/>
              <a:pPr>
                <a:defRPr/>
              </a:pPr>
              <a:t>60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06191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6659563" y="962025"/>
            <a:ext cx="2484437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www.kujawsko-pomorska.policja.gov.pl</a:t>
            </a:r>
          </a:p>
        </p:txBody>
      </p:sp>
      <p:sp>
        <p:nvSpPr>
          <p:cNvPr id="23556" name="Prostokąt 2"/>
          <p:cNvSpPr>
            <a:spLocks noChangeArrowheads="1"/>
          </p:cNvSpPr>
          <p:nvPr/>
        </p:nvSpPr>
        <p:spPr bwMode="auto">
          <a:xfrm>
            <a:off x="468313" y="1341438"/>
            <a:ext cx="84248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 b="1" smtClean="0">
                <a:solidFill>
                  <a:srgbClr val="000000"/>
                </a:solidFill>
                <a:latin typeface="Arial" charset="0"/>
              </a:rPr>
              <a:t>POSTERUNKI POLICJI  W  WOJEWÓDZTWIE KUJAWSKO-POMORSKIM</a:t>
            </a:r>
          </a:p>
        </p:txBody>
      </p:sp>
      <p:sp>
        <p:nvSpPr>
          <p:cNvPr id="23557" name="pole tekstowe 5"/>
          <p:cNvSpPr txBox="1">
            <a:spLocks noChangeArrowheads="1"/>
          </p:cNvSpPr>
          <p:nvPr/>
        </p:nvSpPr>
        <p:spPr bwMode="auto">
          <a:xfrm>
            <a:off x="2484438" y="3429000"/>
            <a:ext cx="5400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 smtClean="0">
                <a:solidFill>
                  <a:prstClr val="black"/>
                </a:solidFill>
                <a:latin typeface="Arial" charset="0"/>
              </a:rPr>
              <a:t>2016 rok  - 7 Posterunków Policji</a:t>
            </a:r>
          </a:p>
        </p:txBody>
      </p:sp>
      <p:graphicFrame>
        <p:nvGraphicFramePr>
          <p:cNvPr id="23583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370228"/>
              </p:ext>
            </p:extLst>
          </p:nvPr>
        </p:nvGraphicFramePr>
        <p:xfrm>
          <a:off x="250825" y="1844675"/>
          <a:ext cx="8705850" cy="4112580"/>
        </p:xfrm>
        <a:graphic>
          <a:graphicData uri="http://schemas.openxmlformats.org/drawingml/2006/table">
            <a:tbl>
              <a:tblPr/>
              <a:tblGrid>
                <a:gridCol w="15843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1215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20725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Zmiany ilościowe</a:t>
                      </a:r>
                    </a:p>
                  </a:txBody>
                  <a:tcPr marL="91445" marR="91445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93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2011-2015</a:t>
                      </a:r>
                    </a:p>
                  </a:txBody>
                  <a:tcPr marL="91445" marR="91445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Zlikwidowano 33 posterunki, utworzono 16 punktów przyjęć interesantów.</a:t>
                      </a:r>
                    </a:p>
                  </a:txBody>
                  <a:tcPr marL="91445" marR="91445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874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2018</a:t>
                      </a:r>
                    </a:p>
                  </a:txBody>
                  <a:tcPr marL="91445" marR="91445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Odtworzono 5 posterunków (PP Bukowiec, PP Dragacz, PP Chodecz, PP Lubień Kujawski, PP Lubraniec).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Odtworzono 1 posterunek (PP Zławieś Wielka).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Odtworzono 2 posterunki (PP Koneck, PP </a:t>
                      </a:r>
                      <a:r>
                        <a:rPr kumimoji="0" lang="pl-PL" altLang="pl-P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Kamień Krajeński</a:t>
                      </a:r>
                      <a:r>
                        <a:rPr kumimoji="0" lang="pl-PL" alt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).</a:t>
                      </a:r>
                    </a:p>
                  </a:txBody>
                  <a:tcPr marL="91445" marR="91445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874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2019-2020</a:t>
                      </a:r>
                    </a:p>
                  </a:txBody>
                  <a:tcPr marL="91445" marR="91445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Planuje się </a:t>
                      </a:r>
                      <a:r>
                        <a:rPr kumimoji="0" lang="pl-PL" altLang="pl-P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odtworzenie posterunku  w Lisewie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oraz utworzenie posterunku w Bydgoszczy Osowa Góra.          </a:t>
                      </a:r>
                    </a:p>
                  </a:txBody>
                  <a:tcPr marL="91445" marR="91445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9A7167-C657-4E03-9AF5-8A84324F5364}" type="slidenum">
              <a:rPr lang="pl-PL" smtClean="0"/>
              <a:pPr>
                <a:defRPr/>
              </a:pPr>
              <a:t>61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08155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018" y="3594100"/>
            <a:ext cx="4160837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539750" y="1484313"/>
            <a:ext cx="8135938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9pPr>
          </a:lstStyle>
          <a:p>
            <a:pPr algn="ctr" defTabSz="449263" eaLnBrk="1" fontAlgn="auto" hangingPunct="1">
              <a:spcBef>
                <a:spcPct val="0"/>
              </a:spcBef>
              <a:spcAft>
                <a:spcPts val="0"/>
              </a:spcAft>
              <a:buSzPct val="100000"/>
            </a:pPr>
            <a:r>
              <a:rPr lang="pl-PL" altLang="pl-PL" sz="2400" b="1" smtClean="0">
                <a:cs typeface="+mn-cs"/>
              </a:rPr>
              <a:t>Bezpieczeństwo na wodach i terenach przywodnych</a:t>
            </a:r>
          </a:p>
        </p:txBody>
      </p:sp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6650038" y="962025"/>
            <a:ext cx="2665412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9pPr>
          </a:lstStyle>
          <a:p>
            <a:pPr algn="ctr" defTabSz="449263" eaLnBrk="1" fontAlgn="auto" hangingPunct="1">
              <a:spcBef>
                <a:spcPct val="0"/>
              </a:spcBef>
              <a:spcAft>
                <a:spcPts val="0"/>
              </a:spcAft>
              <a:buSzPct val="100000"/>
            </a:pPr>
            <a:r>
              <a:rPr lang="pl-PL" altLang="pl-PL" sz="800" smtClean="0">
                <a:solidFill>
                  <a:srgbClr val="FFFFFF"/>
                </a:solidFill>
                <a:latin typeface="Arial" charset="0"/>
                <a:cs typeface="+mn-cs"/>
              </a:rPr>
              <a:t>www.kujawsko-pomorska.policja.gov.pl</a:t>
            </a:r>
          </a:p>
        </p:txBody>
      </p:sp>
      <p:pic>
        <p:nvPicPr>
          <p:cNvPr id="205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2133600"/>
            <a:ext cx="4903787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15C101-5576-4544-93D3-9AEA524DCA79}" type="slidenum">
              <a:rPr lang="pl-PL" smtClean="0"/>
              <a:pPr>
                <a:defRPr/>
              </a:pPr>
              <a:t>62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85320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ChangeArrowheads="1"/>
          </p:cNvSpPr>
          <p:nvPr/>
        </p:nvSpPr>
        <p:spPr bwMode="auto">
          <a:xfrm>
            <a:off x="6588125" y="957263"/>
            <a:ext cx="2447925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9pPr>
          </a:lstStyle>
          <a:p>
            <a:pPr algn="ctr" defTabSz="449263" eaLnBrk="1" fontAlgn="auto" hangingPunct="1">
              <a:spcBef>
                <a:spcPct val="0"/>
              </a:spcBef>
              <a:spcAft>
                <a:spcPts val="0"/>
              </a:spcAft>
              <a:buSzPct val="100000"/>
            </a:pPr>
            <a:r>
              <a:rPr lang="pl-PL" altLang="pl-PL" sz="800" smtClean="0">
                <a:solidFill>
                  <a:srgbClr val="FFFFFF"/>
                </a:solidFill>
                <a:latin typeface="Arial" charset="0"/>
                <a:cs typeface="+mn-cs"/>
              </a:rPr>
              <a:t>www.kujawsko-pomorska.policja.gov.pl</a:t>
            </a:r>
          </a:p>
        </p:txBody>
      </p:sp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250825" y="1284288"/>
            <a:ext cx="8785225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9pPr>
          </a:lstStyle>
          <a:p>
            <a:pPr algn="ctr" defTabSz="449263" eaLnBrk="1" fontAlgn="auto" hangingPunct="1">
              <a:spcBef>
                <a:spcPct val="0"/>
              </a:spcBef>
              <a:spcAft>
                <a:spcPts val="0"/>
              </a:spcAft>
              <a:buSzPct val="100000"/>
            </a:pPr>
            <a:r>
              <a:rPr lang="pl-PL" altLang="pl-PL" sz="1800" b="1" smtClean="0">
                <a:latin typeface="Arial" charset="0"/>
                <a:cs typeface="+mn-cs"/>
              </a:rPr>
              <a:t>Siły i środki kierowane do zapewnienia bezpieczeństwa na wodach i terenach przywodnych</a:t>
            </a:r>
          </a:p>
        </p:txBody>
      </p:sp>
      <p:graphicFrame>
        <p:nvGraphicFramePr>
          <p:cNvPr id="4099" name="Group 3"/>
          <p:cNvGraphicFramePr>
            <a:graphicFrameLocks noGrp="1"/>
          </p:cNvGraphicFramePr>
          <p:nvPr>
            <p:extLst/>
          </p:nvPr>
        </p:nvGraphicFramePr>
        <p:xfrm>
          <a:off x="250825" y="1844675"/>
          <a:ext cx="8707438" cy="2260600"/>
        </p:xfrm>
        <a:graphic>
          <a:graphicData uri="http://schemas.openxmlformats.org/drawingml/2006/table">
            <a:tbl>
              <a:tblPr/>
              <a:tblGrid>
                <a:gridCol w="18653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8421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09598">
                <a:tc gridSpan="2"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l-PL" alt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Komórki etatowe</a:t>
                      </a:r>
                    </a:p>
                  </a:txBody>
                  <a:tcPr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73138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l-PL" alt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KMP Bydgoszcz</a:t>
                      </a:r>
                    </a:p>
                  </a:txBody>
                  <a:tcPr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1588" eaLnBrk="0" hangingPunct="0">
                        <a:spcBef>
                          <a:spcPts val="800"/>
                        </a:spcBef>
                        <a:tabLst>
                          <a:tab pos="1588" algn="l"/>
                          <a:tab pos="915988" algn="l"/>
                          <a:tab pos="1830388" algn="l"/>
                          <a:tab pos="2744788" algn="l"/>
                          <a:tab pos="3659188" algn="l"/>
                          <a:tab pos="4573588" algn="l"/>
                          <a:tab pos="5487988" algn="l"/>
                          <a:tab pos="6402388" algn="l"/>
                          <a:tab pos="7316788" algn="l"/>
                          <a:tab pos="8231188" algn="l"/>
                          <a:tab pos="9145588" algn="l"/>
                          <a:tab pos="10059988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1588" algn="l"/>
                          <a:tab pos="915988" algn="l"/>
                          <a:tab pos="1830388" algn="l"/>
                          <a:tab pos="2744788" algn="l"/>
                          <a:tab pos="3659188" algn="l"/>
                          <a:tab pos="4573588" algn="l"/>
                          <a:tab pos="5487988" algn="l"/>
                          <a:tab pos="6402388" algn="l"/>
                          <a:tab pos="7316788" algn="l"/>
                          <a:tab pos="8231188" algn="l"/>
                          <a:tab pos="9145588" algn="l"/>
                          <a:tab pos="10059988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1588" algn="l"/>
                          <a:tab pos="915988" algn="l"/>
                          <a:tab pos="1830388" algn="l"/>
                          <a:tab pos="2744788" algn="l"/>
                          <a:tab pos="3659188" algn="l"/>
                          <a:tab pos="4573588" algn="l"/>
                          <a:tab pos="5487988" algn="l"/>
                          <a:tab pos="6402388" algn="l"/>
                          <a:tab pos="7316788" algn="l"/>
                          <a:tab pos="8231188" algn="l"/>
                          <a:tab pos="9145588" algn="l"/>
                          <a:tab pos="10059988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1588" algn="l"/>
                          <a:tab pos="915988" algn="l"/>
                          <a:tab pos="1830388" algn="l"/>
                          <a:tab pos="2744788" algn="l"/>
                          <a:tab pos="3659188" algn="l"/>
                          <a:tab pos="4573588" algn="l"/>
                          <a:tab pos="5487988" algn="l"/>
                          <a:tab pos="6402388" algn="l"/>
                          <a:tab pos="7316788" algn="l"/>
                          <a:tab pos="8231188" algn="l"/>
                          <a:tab pos="9145588" algn="l"/>
                          <a:tab pos="10059988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1588" algn="l"/>
                          <a:tab pos="915988" algn="l"/>
                          <a:tab pos="1830388" algn="l"/>
                          <a:tab pos="2744788" algn="l"/>
                          <a:tab pos="3659188" algn="l"/>
                          <a:tab pos="4573588" algn="l"/>
                          <a:tab pos="5487988" algn="l"/>
                          <a:tab pos="6402388" algn="l"/>
                          <a:tab pos="7316788" algn="l"/>
                          <a:tab pos="8231188" algn="l"/>
                          <a:tab pos="9145588" algn="l"/>
                          <a:tab pos="10059988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1588" algn="l"/>
                          <a:tab pos="915988" algn="l"/>
                          <a:tab pos="1830388" algn="l"/>
                          <a:tab pos="2744788" algn="l"/>
                          <a:tab pos="3659188" algn="l"/>
                          <a:tab pos="4573588" algn="l"/>
                          <a:tab pos="5487988" algn="l"/>
                          <a:tab pos="6402388" algn="l"/>
                          <a:tab pos="7316788" algn="l"/>
                          <a:tab pos="8231188" algn="l"/>
                          <a:tab pos="9145588" algn="l"/>
                          <a:tab pos="10059988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1588" algn="l"/>
                          <a:tab pos="915988" algn="l"/>
                          <a:tab pos="1830388" algn="l"/>
                          <a:tab pos="2744788" algn="l"/>
                          <a:tab pos="3659188" algn="l"/>
                          <a:tab pos="4573588" algn="l"/>
                          <a:tab pos="5487988" algn="l"/>
                          <a:tab pos="6402388" algn="l"/>
                          <a:tab pos="7316788" algn="l"/>
                          <a:tab pos="8231188" algn="l"/>
                          <a:tab pos="9145588" algn="l"/>
                          <a:tab pos="10059988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1588" algn="l"/>
                          <a:tab pos="915988" algn="l"/>
                          <a:tab pos="1830388" algn="l"/>
                          <a:tab pos="2744788" algn="l"/>
                          <a:tab pos="3659188" algn="l"/>
                          <a:tab pos="4573588" algn="l"/>
                          <a:tab pos="5487988" algn="l"/>
                          <a:tab pos="6402388" algn="l"/>
                          <a:tab pos="7316788" algn="l"/>
                          <a:tab pos="8231188" algn="l"/>
                          <a:tab pos="9145588" algn="l"/>
                          <a:tab pos="10059988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1588" algn="l"/>
                          <a:tab pos="915988" algn="l"/>
                          <a:tab pos="1830388" algn="l"/>
                          <a:tab pos="2744788" algn="l"/>
                          <a:tab pos="3659188" algn="l"/>
                          <a:tab pos="4573588" algn="l"/>
                          <a:tab pos="5487988" algn="l"/>
                          <a:tab pos="6402388" algn="l"/>
                          <a:tab pos="7316788" algn="l"/>
                          <a:tab pos="8231188" algn="l"/>
                          <a:tab pos="9145588" algn="l"/>
                          <a:tab pos="10059988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9pPr>
                    </a:lstStyle>
                    <a:p>
                      <a:pPr marL="1588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6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1588" algn="l"/>
                          <a:tab pos="915988" algn="l"/>
                          <a:tab pos="1830388" algn="l"/>
                          <a:tab pos="2744788" algn="l"/>
                          <a:tab pos="3659188" algn="l"/>
                          <a:tab pos="4573588" algn="l"/>
                          <a:tab pos="5487988" algn="l"/>
                          <a:tab pos="6402388" algn="l"/>
                          <a:tab pos="7316788" algn="l"/>
                          <a:tab pos="8231188" algn="l"/>
                          <a:tab pos="9145588" algn="l"/>
                          <a:tab pos="10059988" algn="l"/>
                        </a:tabLst>
                      </a:pPr>
                      <a:r>
                        <a:rPr kumimoji="0" lang="pl-PL" alt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Arial" charset="0"/>
                        </a:rPr>
                        <a:t>Ogniwo Wodne Wydziału Prewencji KMP w Bydgoszczy </a:t>
                      </a:r>
                      <a:br>
                        <a:rPr kumimoji="0" lang="pl-PL" alt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Arial" charset="0"/>
                        </a:rPr>
                      </a:br>
                      <a:r>
                        <a:rPr kumimoji="0" lang="pl-PL" alt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Arial" charset="0"/>
                        </a:rPr>
                        <a:t>(7 etatów , 4 łodzie, 3 pojazdy 4x4, 2 pojazdy typ quad),</a:t>
                      </a:r>
                    </a:p>
                  </a:txBody>
                  <a:tcPr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88932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l-PL" alt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KMP w Toruniu</a:t>
                      </a:r>
                    </a:p>
                  </a:txBody>
                  <a:tcPr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l-PL" alt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Zespół Prewencji na Wodach i Terenach Przywodnych Wydziału Prewencji KMP w Toruniu (6 etatów, 4 łodzie, 3 pojazdy 4x4),</a:t>
                      </a:r>
                    </a:p>
                  </a:txBody>
                  <a:tcPr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88932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l-PL" alt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KMP we Włocławku</a:t>
                      </a:r>
                    </a:p>
                  </a:txBody>
                  <a:tcPr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l-PL" alt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Ogniwo Prewencji na Wodach i Terenach Przywodnych Wydziału Prewencji KMP we Włocławku (6 etatów, 3 łodzie, 2 pojazdy 4x4, 2 pojazdy typ quad).</a:t>
                      </a:r>
                    </a:p>
                  </a:txBody>
                  <a:tcPr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126" name="Group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744801"/>
              </p:ext>
            </p:extLst>
          </p:nvPr>
        </p:nvGraphicFramePr>
        <p:xfrm>
          <a:off x="250825" y="4149725"/>
          <a:ext cx="8642350" cy="2002685"/>
        </p:xfrm>
        <a:graphic>
          <a:graphicData uri="http://schemas.openxmlformats.org/drawingml/2006/table">
            <a:tbl>
              <a:tblPr/>
              <a:tblGrid>
                <a:gridCol w="18716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706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48513">
                <a:tc gridSpan="2"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l-PL" alt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Komórki sezonowe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7024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l-PL" alt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KMP Bydgoszcz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l-PL" alt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Zalew Koronowski – Pieczyska (3 policjantów prewencji)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52498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l-PL" alt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KMP Grudziądz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l-PL" alt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Jezioro Rudnickie – Miejski Ośrodek Sportu i Wypoczynku (3 policjantów prewencji)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7024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l-PL" alt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KPP Radziejów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l-PL" alt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Jezioro Gopło i Jezioro Głuszyńskie (3 policjantów prewencji)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8513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l-PL" altLang="pl-PL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cs typeface="Arial" charset="0"/>
                      </a:endParaRP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l-PL" altLang="pl-P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cs typeface="Arial" charset="0"/>
                      </a:endParaRP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160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6374711"/>
              </p:ext>
            </p:extLst>
          </p:nvPr>
        </p:nvGraphicFramePr>
        <p:xfrm>
          <a:off x="250825" y="6178700"/>
          <a:ext cx="8642350" cy="371475"/>
        </p:xfrm>
        <a:graphic>
          <a:graphicData uri="http://schemas.openxmlformats.org/drawingml/2006/table">
            <a:tbl>
              <a:tblPr/>
              <a:tblGrid>
                <a:gridCol w="86423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l-PL" alt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Razem: 28 policjantów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745287" y="6492875"/>
            <a:ext cx="2133600" cy="365125"/>
          </a:xfrm>
        </p:spPr>
        <p:txBody>
          <a:bodyPr/>
          <a:lstStyle/>
          <a:p>
            <a:pPr>
              <a:defRPr/>
            </a:pPr>
            <a:fld id="{DA15C101-5576-4544-93D3-9AEA524DCA79}" type="slidenum">
              <a:rPr lang="pl-PL" smtClean="0"/>
              <a:pPr>
                <a:defRPr/>
              </a:pPr>
              <a:t>63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86148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11562"/>
            <a:ext cx="4135438" cy="274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3" name="Text Box 2"/>
          <p:cNvSpPr txBox="1">
            <a:spLocks noChangeArrowheads="1"/>
          </p:cNvSpPr>
          <p:nvPr/>
        </p:nvSpPr>
        <p:spPr bwMode="auto">
          <a:xfrm>
            <a:off x="23813" y="1341438"/>
            <a:ext cx="8224837" cy="477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32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1pPr>
            <a:lvl2pPr eaLnBrk="0" hangingPunct="0">
              <a:spcBef>
                <a:spcPts val="7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8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2pPr>
            <a:lvl3pPr eaLnBrk="0" hangingPunct="0">
              <a:spcBef>
                <a:spcPts val="6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3pPr>
            <a:lvl4pPr eaLnBrk="0" hangingPunct="0">
              <a:spcBef>
                <a:spcPts val="5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4pPr>
            <a:lvl5pPr eaLnBrk="0" hangingPunct="0">
              <a:spcBef>
                <a:spcPts val="5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9pPr>
          </a:lstStyle>
          <a:p>
            <a:pPr algn="ctr" defTabSz="449263" eaLnBrk="1" hangingPunct="1">
              <a:spcBef>
                <a:spcPts val="600"/>
              </a:spcBef>
              <a:buSzPct val="100000"/>
            </a:pPr>
            <a:r>
              <a:rPr lang="pl-PL" altLang="pl-PL" sz="2000" b="1" dirty="0" smtClean="0"/>
              <a:t>Skierowanie policjantów Oddziału Prewencji Policji</a:t>
            </a:r>
            <a:br>
              <a:rPr lang="pl-PL" altLang="pl-PL" sz="2000" b="1" dirty="0" smtClean="0"/>
            </a:br>
            <a:r>
              <a:rPr lang="pl-PL" altLang="pl-PL" sz="2000" b="1" dirty="0" smtClean="0"/>
              <a:t>w Bydgoszczy do pełnienia służby patrolowej </a:t>
            </a:r>
          </a:p>
          <a:p>
            <a:pPr algn="ctr" defTabSz="449263" eaLnBrk="1" hangingPunct="1">
              <a:spcBef>
                <a:spcPts val="600"/>
              </a:spcBef>
              <a:buSzPct val="100000"/>
            </a:pPr>
            <a:r>
              <a:rPr lang="pl-PL" altLang="pl-PL" sz="2000" b="1" dirty="0" smtClean="0"/>
              <a:t>w miejscowościach o zwiększonym ruchu turystycznym </a:t>
            </a:r>
          </a:p>
          <a:p>
            <a:pPr algn="ctr" defTabSz="449263" eaLnBrk="1" hangingPunct="1">
              <a:spcBef>
                <a:spcPts val="600"/>
              </a:spcBef>
              <a:buSzPct val="100000"/>
            </a:pPr>
            <a:r>
              <a:rPr lang="pl-PL" altLang="pl-PL" sz="2000" b="1" dirty="0" smtClean="0"/>
              <a:t>na terenie woj. kujawsko – pomorskiego.</a:t>
            </a:r>
          </a:p>
          <a:p>
            <a:pPr algn="ctr" defTabSz="449263" eaLnBrk="1" hangingPunct="1">
              <a:spcBef>
                <a:spcPts val="600"/>
              </a:spcBef>
              <a:buSzPct val="100000"/>
            </a:pPr>
            <a:endParaRPr lang="pl-PL" altLang="pl-PL" sz="2000" b="1" dirty="0" smtClean="0"/>
          </a:p>
          <a:p>
            <a:pPr algn="ctr" defTabSz="449263" eaLnBrk="1" hangingPunct="1">
              <a:spcBef>
                <a:spcPts val="500"/>
              </a:spcBef>
              <a:buSzPct val="100000"/>
            </a:pPr>
            <a:r>
              <a:rPr lang="pl-PL" altLang="pl-PL" sz="2000" b="1" dirty="0" smtClean="0"/>
              <a:t>W okresie od 1 lipca do 31 sierpnia 2018r. oddelegowano 26 policjantów.</a:t>
            </a:r>
          </a:p>
          <a:p>
            <a:pPr defTabSz="449263" eaLnBrk="1" hangingPunct="1">
              <a:spcBef>
                <a:spcPts val="500"/>
              </a:spcBef>
              <a:buSzPct val="100000"/>
            </a:pPr>
            <a:endParaRPr lang="pl-PL" altLang="pl-PL" sz="2000" dirty="0" smtClean="0"/>
          </a:p>
          <a:p>
            <a:pPr defTabSz="449263" eaLnBrk="1" hangingPunct="1">
              <a:spcBef>
                <a:spcPts val="550"/>
              </a:spcBef>
              <a:buSzPct val="100000"/>
            </a:pPr>
            <a:r>
              <a:rPr lang="pl-PL" altLang="pl-PL" sz="2200" dirty="0" smtClean="0"/>
              <a:t> </a:t>
            </a: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6804025" y="962025"/>
            <a:ext cx="2663825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9pPr>
          </a:lstStyle>
          <a:p>
            <a:pPr defTabSz="449263" eaLnBrk="1" hangingPunct="1">
              <a:spcBef>
                <a:spcPct val="0"/>
              </a:spcBef>
              <a:buSzPct val="100000"/>
            </a:pPr>
            <a:r>
              <a:rPr lang="pl-PL" altLang="pl-PL" sz="800" smtClean="0">
                <a:solidFill>
                  <a:srgbClr val="FFFFFF"/>
                </a:solidFill>
                <a:latin typeface="Arial" charset="0"/>
              </a:rPr>
              <a:t>www.kujawsko-pomorska.policja.gov.pl</a:t>
            </a:r>
          </a:p>
        </p:txBody>
      </p:sp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606" y="3611562"/>
            <a:ext cx="4414838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15C101-5576-4544-93D3-9AEA524DCA79}" type="slidenum">
              <a:rPr lang="pl-PL" smtClean="0"/>
              <a:pPr>
                <a:defRPr/>
              </a:pPr>
              <a:t>64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71488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850" y="1412875"/>
            <a:ext cx="8569325" cy="3455988"/>
          </a:xfrm>
        </p:spPr>
        <p:txBody>
          <a:bodyPr>
            <a:normAutofit/>
          </a:bodyPr>
          <a:lstStyle/>
          <a:p>
            <a:pPr>
              <a:buFont typeface="Times New Roman" pitchFamily="16" charset="0"/>
              <a:buNone/>
              <a:defRPr/>
            </a:pPr>
            <a:r>
              <a:rPr lang="pl-PL" sz="2000" dirty="0" err="1" smtClean="0"/>
              <a:t>KMP</a:t>
            </a:r>
            <a:r>
              <a:rPr lang="pl-PL" sz="2000" dirty="0" smtClean="0"/>
              <a:t> w Grudziądzu				4 policjantów</a:t>
            </a:r>
          </a:p>
          <a:p>
            <a:pPr>
              <a:buFont typeface="Times New Roman" pitchFamily="16" charset="0"/>
              <a:buNone/>
              <a:defRPr/>
            </a:pPr>
            <a:r>
              <a:rPr lang="pl-PL" sz="2000" dirty="0" err="1" smtClean="0"/>
              <a:t>KPP</a:t>
            </a:r>
            <a:r>
              <a:rPr lang="pl-PL" sz="2000" dirty="0" smtClean="0"/>
              <a:t> w Mogilnie					4 policjantów</a:t>
            </a:r>
          </a:p>
          <a:p>
            <a:pPr>
              <a:buFont typeface="Times New Roman" pitchFamily="16" charset="0"/>
              <a:buNone/>
              <a:defRPr/>
            </a:pPr>
            <a:r>
              <a:rPr lang="pl-PL" sz="2000" dirty="0" err="1" smtClean="0"/>
              <a:t>KPP</a:t>
            </a:r>
            <a:r>
              <a:rPr lang="pl-PL" sz="2000" dirty="0" smtClean="0"/>
              <a:t> w Tucholi					4 policjantów</a:t>
            </a:r>
          </a:p>
          <a:p>
            <a:pPr>
              <a:buFont typeface="Times New Roman" pitchFamily="16" charset="0"/>
              <a:buNone/>
              <a:defRPr/>
            </a:pPr>
            <a:r>
              <a:rPr lang="pl-PL" sz="2000" dirty="0" err="1" smtClean="0"/>
              <a:t>KPP</a:t>
            </a:r>
            <a:r>
              <a:rPr lang="pl-PL" sz="2000" dirty="0" smtClean="0"/>
              <a:t> w Sępólnie Kraj.				4 policjantów</a:t>
            </a:r>
          </a:p>
          <a:p>
            <a:pPr>
              <a:buFont typeface="Times New Roman" pitchFamily="16" charset="0"/>
              <a:buNone/>
              <a:defRPr/>
            </a:pPr>
            <a:r>
              <a:rPr lang="pl-PL" sz="2000" dirty="0" err="1" smtClean="0"/>
              <a:t>KMP</a:t>
            </a:r>
            <a:r>
              <a:rPr lang="pl-PL" sz="2000" dirty="0" smtClean="0"/>
              <a:t> we Włocławku				2 policjantów</a:t>
            </a:r>
          </a:p>
          <a:p>
            <a:pPr>
              <a:buFont typeface="Times New Roman" pitchFamily="16" charset="0"/>
              <a:buNone/>
              <a:defRPr/>
            </a:pPr>
            <a:r>
              <a:rPr lang="pl-PL" sz="2000" dirty="0" err="1" smtClean="0"/>
              <a:t>KPP</a:t>
            </a:r>
            <a:r>
              <a:rPr lang="pl-PL" sz="2000" dirty="0" smtClean="0"/>
              <a:t> w Aleksandrowie Kujawskim</a:t>
            </a:r>
            <a:r>
              <a:rPr lang="pl-PL" sz="2000" smtClean="0"/>
              <a:t>			4 </a:t>
            </a:r>
            <a:r>
              <a:rPr lang="pl-PL" sz="2000" dirty="0" smtClean="0"/>
              <a:t>policjantów</a:t>
            </a:r>
          </a:p>
          <a:p>
            <a:pPr>
              <a:buFont typeface="Times New Roman" pitchFamily="16" charset="0"/>
              <a:buNone/>
              <a:defRPr/>
            </a:pPr>
            <a:r>
              <a:rPr lang="pl-PL" sz="2000" dirty="0" err="1" smtClean="0"/>
              <a:t>KPP</a:t>
            </a:r>
            <a:r>
              <a:rPr lang="pl-PL" sz="2000" dirty="0" smtClean="0"/>
              <a:t> w Brodnicy 					4 policjantów	</a:t>
            </a:r>
            <a:endParaRPr lang="pl-PL" sz="2000" dirty="0"/>
          </a:p>
        </p:txBody>
      </p:sp>
      <p:pic>
        <p:nvPicPr>
          <p:cNvPr id="21507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868863"/>
            <a:ext cx="3487737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pole tekstowe 5"/>
          <p:cNvSpPr txBox="1">
            <a:spLocks noChangeArrowheads="1"/>
          </p:cNvSpPr>
          <p:nvPr/>
        </p:nvSpPr>
        <p:spPr bwMode="auto">
          <a:xfrm>
            <a:off x="6875463" y="968375"/>
            <a:ext cx="26654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49263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l-PL" altLang="pl-PL" sz="800" smtClean="0">
                <a:solidFill>
                  <a:srgbClr val="FFFFFF"/>
                </a:solidFill>
              </a:rPr>
              <a:t>www.kujawsko-pomorska.policja.gov.pl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65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848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"/>
          <p:cNvSpPr txBox="1">
            <a:spLocks noChangeArrowheads="1"/>
          </p:cNvSpPr>
          <p:nvPr/>
        </p:nvSpPr>
        <p:spPr bwMode="auto">
          <a:xfrm>
            <a:off x="539750" y="1150751"/>
            <a:ext cx="7988300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9pPr>
          </a:lstStyle>
          <a:p>
            <a:pPr algn="ctr" defTabSz="449263" eaLnBrk="1" fontAlgn="auto" hangingPunct="1">
              <a:spcBef>
                <a:spcPct val="0"/>
              </a:spcBef>
              <a:spcAft>
                <a:spcPts val="0"/>
              </a:spcAft>
              <a:buSzPct val="100000"/>
            </a:pPr>
            <a:r>
              <a:rPr lang="pl-PL" altLang="pl-PL" sz="2400" b="1" dirty="0" smtClean="0">
                <a:cs typeface="+mn-cs"/>
              </a:rPr>
              <a:t>Utonięcia w latach 2014 – 2018 (ogółem)</a:t>
            </a:r>
          </a:p>
        </p:txBody>
      </p:sp>
      <p:graphicFrame>
        <p:nvGraphicFramePr>
          <p:cNvPr id="12291" name="Object 2"/>
          <p:cNvGraphicFramePr>
            <a:graphicFrameLocks noChangeAspect="1"/>
          </p:cNvGraphicFramePr>
          <p:nvPr>
            <p:extLst/>
          </p:nvPr>
        </p:nvGraphicFramePr>
        <p:xfrm>
          <a:off x="755576" y="1772816"/>
          <a:ext cx="7128792" cy="362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817" name="Arkusz" r:id="rId4" imgW="6276963" imgH="3628854" progId="Excel.Sheet.8">
                  <p:embed/>
                </p:oleObj>
              </mc:Choice>
              <mc:Fallback>
                <p:oleObj name="Arkusz" r:id="rId4" imgW="6276963" imgH="3628854" progId="Excel.Sheet.8">
                  <p:embed/>
                  <p:pic>
                    <p:nvPicPr>
                      <p:cNvPr id="1229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1772816"/>
                        <a:ext cx="7128792" cy="362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2" name="Text Box 3"/>
          <p:cNvSpPr txBox="1">
            <a:spLocks noChangeArrowheads="1"/>
          </p:cNvSpPr>
          <p:nvPr/>
        </p:nvSpPr>
        <p:spPr bwMode="auto">
          <a:xfrm>
            <a:off x="6659563" y="962025"/>
            <a:ext cx="2665412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9pPr>
          </a:lstStyle>
          <a:p>
            <a:pPr algn="ctr" defTabSz="449263" eaLnBrk="1" fontAlgn="auto" hangingPunct="1">
              <a:spcBef>
                <a:spcPct val="0"/>
              </a:spcBef>
              <a:spcAft>
                <a:spcPts val="0"/>
              </a:spcAft>
              <a:buSzPct val="100000"/>
            </a:pPr>
            <a:r>
              <a:rPr lang="pl-PL" altLang="pl-PL" sz="800" smtClean="0">
                <a:solidFill>
                  <a:srgbClr val="FFFFFF"/>
                </a:solidFill>
                <a:latin typeface="Arial" charset="0"/>
                <a:cs typeface="+mn-cs"/>
              </a:rPr>
              <a:t>www.kujawsko-pomorska.policja.gov.pl</a:t>
            </a:r>
          </a:p>
        </p:txBody>
      </p:sp>
      <p:sp>
        <p:nvSpPr>
          <p:cNvPr id="6" name="Prostokąt 1"/>
          <p:cNvSpPr>
            <a:spLocks noChangeArrowheads="1"/>
          </p:cNvSpPr>
          <p:nvPr/>
        </p:nvSpPr>
        <p:spPr bwMode="auto">
          <a:xfrm>
            <a:off x="159668" y="5373216"/>
            <a:ext cx="874846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altLang="pl-PL" sz="2800" dirty="0" smtClean="0">
                <a:solidFill>
                  <a:prstClr val="black"/>
                </a:solidFill>
                <a:latin typeface="Calibri"/>
              </a:rPr>
              <a:t>Sezon letni </a:t>
            </a:r>
            <a:r>
              <a:rPr lang="pl-PL" altLang="pl-PL" sz="2800" dirty="0" smtClean="0">
                <a:solidFill>
                  <a:prstClr val="black"/>
                </a:solidFill>
                <a:latin typeface="Calibri"/>
                <a:cs typeface="+mn-cs"/>
              </a:rPr>
              <a:t>2016 – 14 utonięć</a:t>
            </a:r>
            <a:r>
              <a:rPr lang="pl-PL" altLang="pl-PL" sz="2800" dirty="0">
                <a:solidFill>
                  <a:prstClr val="black"/>
                </a:solidFill>
                <a:latin typeface="Calibri"/>
                <a:cs typeface="+mn-cs"/>
              </a:rPr>
              <a:t>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altLang="pl-PL" sz="2800" dirty="0">
                <a:solidFill>
                  <a:prstClr val="black"/>
                </a:solidFill>
                <a:latin typeface="Calibri"/>
              </a:rPr>
              <a:t>Sezon </a:t>
            </a:r>
            <a:r>
              <a:rPr lang="pl-PL" altLang="pl-PL" sz="2800" dirty="0" smtClean="0">
                <a:solidFill>
                  <a:prstClr val="black"/>
                </a:solidFill>
                <a:latin typeface="Calibri"/>
              </a:rPr>
              <a:t>letni </a:t>
            </a:r>
            <a:r>
              <a:rPr lang="pl-PL" altLang="pl-PL" sz="2800" dirty="0" smtClean="0">
                <a:solidFill>
                  <a:prstClr val="black"/>
                </a:solidFill>
                <a:latin typeface="Calibri"/>
                <a:cs typeface="+mn-cs"/>
              </a:rPr>
              <a:t>2017 </a:t>
            </a:r>
            <a:r>
              <a:rPr lang="pl-PL" altLang="pl-PL" sz="2800" dirty="0">
                <a:solidFill>
                  <a:prstClr val="black"/>
                </a:solidFill>
                <a:latin typeface="Calibri"/>
                <a:cs typeface="+mn-cs"/>
              </a:rPr>
              <a:t>– 14 utonięć</a:t>
            </a:r>
            <a:r>
              <a:rPr lang="pl-PL" altLang="pl-PL" sz="2800" dirty="0" smtClean="0">
                <a:solidFill>
                  <a:prstClr val="black"/>
                </a:solidFill>
                <a:latin typeface="Calibri"/>
                <a:cs typeface="+mn-cs"/>
              </a:rPr>
              <a:t>.</a:t>
            </a:r>
            <a:endParaRPr lang="pl-PL" altLang="pl-PL" sz="2800" dirty="0">
              <a:solidFill>
                <a:prstClr val="black"/>
              </a:solidFill>
              <a:latin typeface="Calibri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altLang="pl-PL" sz="2800" dirty="0" smtClean="0">
                <a:solidFill>
                  <a:prstClr val="black"/>
                </a:solidFill>
                <a:latin typeface="Calibri"/>
              </a:rPr>
              <a:t>Sezon letni </a:t>
            </a:r>
            <a:r>
              <a:rPr lang="pl-PL" altLang="pl-PL" sz="2800" dirty="0" smtClean="0">
                <a:solidFill>
                  <a:prstClr val="black"/>
                </a:solidFill>
                <a:latin typeface="Calibri"/>
                <a:cs typeface="+mn-cs"/>
              </a:rPr>
              <a:t>2018 </a:t>
            </a:r>
            <a:r>
              <a:rPr lang="pl-PL" altLang="pl-PL" sz="2800" dirty="0">
                <a:solidFill>
                  <a:prstClr val="black"/>
                </a:solidFill>
                <a:latin typeface="Calibri"/>
                <a:cs typeface="+mn-cs"/>
              </a:rPr>
              <a:t>– 14 utonięć</a:t>
            </a:r>
            <a:r>
              <a:rPr lang="pl-PL" altLang="pl-PL" sz="2800" dirty="0" smtClean="0">
                <a:solidFill>
                  <a:prstClr val="black"/>
                </a:solidFill>
                <a:latin typeface="Calibri"/>
                <a:cs typeface="+mn-cs"/>
              </a:rPr>
              <a:t>.</a:t>
            </a:r>
            <a:endParaRPr lang="pl-PL" altLang="pl-PL" sz="2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15C101-5576-4544-93D3-9AEA524DCA79}" type="slidenum">
              <a:rPr lang="pl-PL" smtClean="0"/>
              <a:pPr>
                <a:defRPr/>
              </a:pPr>
              <a:t>66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95847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Prostokąt 1"/>
          <p:cNvSpPr>
            <a:spLocks noChangeArrowheads="1"/>
          </p:cNvSpPr>
          <p:nvPr/>
        </p:nvSpPr>
        <p:spPr bwMode="auto">
          <a:xfrm>
            <a:off x="6588125" y="960438"/>
            <a:ext cx="352901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altLang="pl-PL" sz="900" dirty="0">
                <a:solidFill>
                  <a:prstClr val="white"/>
                </a:solidFill>
                <a:latin typeface="Calibri"/>
                <a:cs typeface="+mn-cs"/>
              </a:rPr>
              <a:t>www.kujawsko-pomorska.policja.gov.pl</a:t>
            </a:r>
          </a:p>
        </p:txBody>
      </p:sp>
      <p:sp>
        <p:nvSpPr>
          <p:cNvPr id="12291" name="pole tekstowe 2"/>
          <p:cNvSpPr txBox="1">
            <a:spLocks noChangeArrowheads="1"/>
          </p:cNvSpPr>
          <p:nvPr/>
        </p:nvSpPr>
        <p:spPr bwMode="auto">
          <a:xfrm>
            <a:off x="292894" y="1190625"/>
            <a:ext cx="864076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altLang="pl-PL" sz="2000" b="1" dirty="0">
                <a:solidFill>
                  <a:prstClr val="black"/>
                </a:solidFill>
                <a:latin typeface="Calibri"/>
                <a:cs typeface="+mn-cs"/>
              </a:rPr>
              <a:t>Działania </a:t>
            </a:r>
            <a:r>
              <a:rPr lang="pl-PL" altLang="pl-PL" sz="2000" b="1" dirty="0" err="1">
                <a:solidFill>
                  <a:prstClr val="black"/>
                </a:solidFill>
                <a:latin typeface="Calibri"/>
                <a:cs typeface="+mn-cs"/>
              </a:rPr>
              <a:t>profilaktyczno</a:t>
            </a:r>
            <a:r>
              <a:rPr lang="pl-PL" altLang="pl-PL" sz="2000" b="1" dirty="0">
                <a:solidFill>
                  <a:prstClr val="black"/>
                </a:solidFill>
                <a:latin typeface="Calibri"/>
                <a:cs typeface="+mn-cs"/>
              </a:rPr>
              <a:t> -  szkoleniowe w sezonie 2018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altLang="pl-PL" sz="2000" b="1" dirty="0">
                <a:solidFill>
                  <a:prstClr val="black"/>
                </a:solidFill>
                <a:latin typeface="Calibri"/>
                <a:cs typeface="+mn-cs"/>
              </a:rPr>
              <a:t>w ramach </a:t>
            </a:r>
            <a:r>
              <a:rPr lang="pl-PL" altLang="pl-PL" sz="2000" b="1" dirty="0" smtClean="0">
                <a:solidFill>
                  <a:prstClr val="black"/>
                </a:solidFill>
                <a:latin typeface="Calibri"/>
                <a:cs typeface="+mn-cs"/>
              </a:rPr>
              <a:t>kampanii </a:t>
            </a:r>
            <a:r>
              <a:rPr lang="pl-PL" altLang="pl-PL" sz="2000" b="1" dirty="0">
                <a:solidFill>
                  <a:prstClr val="black"/>
                </a:solidFill>
                <a:latin typeface="Calibri"/>
                <a:cs typeface="+mn-cs"/>
              </a:rPr>
              <a:t>„Kręci mnie bezpieczeństwo nad wodą” </a:t>
            </a:r>
            <a:endParaRPr lang="pl-PL" altLang="pl-PL" sz="2000" b="1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altLang="pl-PL" sz="2000" b="1" dirty="0" smtClean="0">
                <a:solidFill>
                  <a:prstClr val="black"/>
                </a:solidFill>
                <a:latin typeface="Calibri"/>
                <a:cs typeface="+mn-cs"/>
              </a:rPr>
              <a:t>pod </a:t>
            </a:r>
            <a:r>
              <a:rPr lang="pl-PL" altLang="pl-PL" sz="2000" b="1" dirty="0">
                <a:solidFill>
                  <a:prstClr val="black"/>
                </a:solidFill>
                <a:latin typeface="Calibri"/>
                <a:cs typeface="+mn-cs"/>
              </a:rPr>
              <a:t>patronatem Ministra Spraw Wewnętrznych </a:t>
            </a:r>
            <a:r>
              <a:rPr lang="pl-PL" altLang="pl-PL" sz="2000" b="1" dirty="0" smtClean="0">
                <a:solidFill>
                  <a:prstClr val="black"/>
                </a:solidFill>
                <a:latin typeface="Calibri"/>
                <a:cs typeface="+mn-cs"/>
              </a:rPr>
              <a:t>i </a:t>
            </a:r>
            <a:r>
              <a:rPr lang="pl-PL" altLang="pl-PL" sz="2000" b="1" dirty="0">
                <a:solidFill>
                  <a:prstClr val="black"/>
                </a:solidFill>
                <a:latin typeface="Calibri"/>
                <a:cs typeface="+mn-cs"/>
              </a:rPr>
              <a:t>Administracji  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179512" y="2206289"/>
            <a:ext cx="853268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b="1" dirty="0" smtClean="0">
                <a:solidFill>
                  <a:prstClr val="black"/>
                </a:solidFill>
                <a:latin typeface="Calibri"/>
                <a:cs typeface="+mn-cs"/>
              </a:rPr>
              <a:t>Pikniki edukacyjno-profilaktyczne dla </a:t>
            </a:r>
            <a:r>
              <a:rPr lang="pl-PL" b="1" dirty="0">
                <a:solidFill>
                  <a:prstClr val="black"/>
                </a:solidFill>
                <a:latin typeface="Calibri"/>
                <a:cs typeface="+mn-cs"/>
              </a:rPr>
              <a:t>mieszkańców i turystów </a:t>
            </a:r>
            <a:r>
              <a:rPr lang="pl-PL" b="1" dirty="0" smtClean="0">
                <a:solidFill>
                  <a:prstClr val="black"/>
                </a:solidFill>
                <a:latin typeface="Calibri"/>
                <a:cs typeface="+mn-cs"/>
              </a:rPr>
              <a:t>połączone </a:t>
            </a:r>
            <a:r>
              <a:rPr lang="pl-PL" b="1" dirty="0">
                <a:solidFill>
                  <a:prstClr val="black"/>
                </a:solidFill>
                <a:latin typeface="Calibri"/>
                <a:cs typeface="+mn-cs"/>
              </a:rPr>
              <a:t>z </a:t>
            </a:r>
            <a:r>
              <a:rPr lang="pl-PL" b="1" dirty="0" smtClean="0">
                <a:solidFill>
                  <a:prstClr val="black"/>
                </a:solidFill>
                <a:latin typeface="Calibri"/>
                <a:cs typeface="+mn-cs"/>
              </a:rPr>
              <a:t>pokazami </a:t>
            </a:r>
            <a:r>
              <a:rPr lang="pl-PL" b="1" dirty="0">
                <a:solidFill>
                  <a:prstClr val="black"/>
                </a:solidFill>
                <a:latin typeface="Calibri"/>
                <a:cs typeface="+mn-cs"/>
              </a:rPr>
              <a:t>współdziałania </a:t>
            </a:r>
            <a:r>
              <a:rPr lang="pl-PL" b="1" dirty="0" smtClean="0">
                <a:solidFill>
                  <a:prstClr val="black"/>
                </a:solidFill>
                <a:latin typeface="Calibri"/>
                <a:cs typeface="+mn-cs"/>
              </a:rPr>
              <a:t>służb, </a:t>
            </a:r>
            <a:r>
              <a:rPr lang="pl-PL" b="1" dirty="0">
                <a:solidFill>
                  <a:prstClr val="black"/>
                </a:solidFill>
                <a:latin typeface="Calibri"/>
                <a:cs typeface="+mn-cs"/>
              </a:rPr>
              <a:t>tj. Policji z </a:t>
            </a:r>
            <a:r>
              <a:rPr lang="pl-PL" b="1" dirty="0" smtClean="0">
                <a:solidFill>
                  <a:prstClr val="black"/>
                </a:solidFill>
                <a:latin typeface="Calibri"/>
                <a:cs typeface="+mn-cs"/>
              </a:rPr>
              <a:t>PSP, </a:t>
            </a:r>
            <a:r>
              <a:rPr lang="pl-PL" b="1" dirty="0">
                <a:solidFill>
                  <a:prstClr val="black"/>
                </a:solidFill>
                <a:latin typeface="Calibri"/>
                <a:cs typeface="+mn-cs"/>
              </a:rPr>
              <a:t>Pogotowiem Ratunkowym, Strażą Rybacką, Wydziałem Zarządzania Kryzysowego Urzędu Wojewódzkiego w Bydgoszczy, </a:t>
            </a:r>
            <a:r>
              <a:rPr lang="pl-PL" b="1" dirty="0" smtClean="0">
                <a:solidFill>
                  <a:prstClr val="black"/>
                </a:solidFill>
                <a:latin typeface="Calibri"/>
                <a:cs typeface="+mn-cs"/>
              </a:rPr>
              <a:t>WOPR</a:t>
            </a:r>
            <a:endParaRPr lang="pl-PL" b="1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l-PL" b="1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b="1" dirty="0" smtClean="0">
                <a:solidFill>
                  <a:prstClr val="black"/>
                </a:solidFill>
                <a:latin typeface="Calibri"/>
                <a:cs typeface="+mn-cs"/>
              </a:rPr>
              <a:t>Wójcin </a:t>
            </a:r>
            <a:r>
              <a:rPr lang="pl-PL" b="1" dirty="0">
                <a:solidFill>
                  <a:prstClr val="black"/>
                </a:solidFill>
                <a:latin typeface="Calibri"/>
                <a:cs typeface="+mn-cs"/>
              </a:rPr>
              <a:t>22 czerwca,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l-PL" b="1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b="1" dirty="0">
                <a:solidFill>
                  <a:prstClr val="black"/>
                </a:solidFill>
                <a:latin typeface="Calibri"/>
                <a:cs typeface="+mn-cs"/>
              </a:rPr>
              <a:t>Przyjezierze 23 czerwca,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l-PL" b="1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b="1" dirty="0" err="1">
                <a:solidFill>
                  <a:prstClr val="black"/>
                </a:solidFill>
                <a:latin typeface="Calibri"/>
                <a:cs typeface="+mn-cs"/>
              </a:rPr>
              <a:t>Deczno</a:t>
            </a:r>
            <a:r>
              <a:rPr lang="pl-PL" b="1" dirty="0">
                <a:solidFill>
                  <a:prstClr val="black"/>
                </a:solidFill>
                <a:latin typeface="Calibri"/>
                <a:cs typeface="+mn-cs"/>
              </a:rPr>
              <a:t> 30 </a:t>
            </a:r>
            <a:r>
              <a:rPr lang="pl-PL" b="1" dirty="0" smtClean="0">
                <a:solidFill>
                  <a:prstClr val="black"/>
                </a:solidFill>
                <a:latin typeface="Calibri"/>
                <a:cs typeface="+mn-cs"/>
              </a:rPr>
              <a:t>czerwca </a:t>
            </a:r>
            <a:r>
              <a:rPr lang="pl-PL" b="1" dirty="0">
                <a:solidFill>
                  <a:prstClr val="black"/>
                </a:solidFill>
                <a:latin typeface="Calibri"/>
                <a:cs typeface="+mn-cs"/>
              </a:rPr>
              <a:t>- 1 lipca,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l-PL" b="1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b="1" dirty="0" smtClean="0">
                <a:solidFill>
                  <a:prstClr val="black"/>
                </a:solidFill>
                <a:latin typeface="Calibri"/>
                <a:cs typeface="+mn-cs"/>
              </a:rPr>
              <a:t>Kamień Krajeński </a:t>
            </a:r>
            <a:r>
              <a:rPr lang="pl-PL" b="1" dirty="0">
                <a:solidFill>
                  <a:prstClr val="black"/>
                </a:solidFill>
                <a:latin typeface="Calibri"/>
                <a:cs typeface="+mn-cs"/>
              </a:rPr>
              <a:t>– </a:t>
            </a:r>
            <a:r>
              <a:rPr lang="pl-PL" b="1" dirty="0" smtClean="0">
                <a:solidFill>
                  <a:prstClr val="black"/>
                </a:solidFill>
                <a:latin typeface="Calibri"/>
                <a:cs typeface="+mn-cs"/>
              </a:rPr>
              <a:t>31 sierpnia.</a:t>
            </a:r>
            <a:endParaRPr lang="pl-PL" b="1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l-PL" b="1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l-PL" b="1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l-PL" b="1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l-PL" b="1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l-PL" b="1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l-PL" b="1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l-PL" b="1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l-PL" b="1" dirty="0">
              <a:solidFill>
                <a:prstClr val="black"/>
              </a:solidFill>
              <a:latin typeface="Calibri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175" y="3083382"/>
            <a:ext cx="2713037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467" y="3083382"/>
            <a:ext cx="2541587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199" y="5003039"/>
            <a:ext cx="2994025" cy="177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15C101-5576-4544-93D3-9AEA524DCA79}" type="slidenum">
              <a:rPr lang="pl-PL" smtClean="0"/>
              <a:pPr>
                <a:defRPr/>
              </a:pPr>
              <a:t>67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257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Oval 1"/>
          <p:cNvSpPr>
            <a:spLocks noChangeArrowheads="1"/>
          </p:cNvSpPr>
          <p:nvPr/>
        </p:nvSpPr>
        <p:spPr bwMode="auto">
          <a:xfrm>
            <a:off x="6732588" y="2276475"/>
            <a:ext cx="2160587" cy="1260475"/>
          </a:xfrm>
          <a:prstGeom prst="ellipse">
            <a:avLst/>
          </a:prstGeom>
          <a:solidFill>
            <a:srgbClr val="99CC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defTabSz="449263" eaLnBrk="1" hangingPunct="1">
              <a:buSzPct val="100000"/>
            </a:pPr>
            <a:endParaRPr lang="pl-PL" altLang="pl-PL" dirty="0" smtClean="0"/>
          </a:p>
          <a:p>
            <a:pPr algn="ctr" defTabSz="449263" eaLnBrk="1" hangingPunct="1">
              <a:buSzPct val="100000"/>
            </a:pPr>
            <a:r>
              <a:rPr lang="pl-PL" altLang="pl-PL" dirty="0" smtClean="0"/>
              <a:t>90 uczestników </a:t>
            </a:r>
          </a:p>
          <a:p>
            <a:pPr algn="ctr" defTabSz="449263" eaLnBrk="1" hangingPunct="1">
              <a:buSzPct val="100000"/>
            </a:pPr>
            <a:r>
              <a:rPr lang="pl-PL" altLang="pl-PL" dirty="0" smtClean="0"/>
              <a:t>warsztatów</a:t>
            </a:r>
          </a:p>
          <a:p>
            <a:pPr algn="ctr" defTabSz="449263" eaLnBrk="1" hangingPunct="1">
              <a:buSzPct val="100000"/>
            </a:pPr>
            <a:r>
              <a:rPr lang="pl-PL" altLang="pl-PL" dirty="0" smtClean="0"/>
              <a:t> </a:t>
            </a: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0" y="1125538"/>
            <a:ext cx="9144000" cy="230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000" tIns="108000" rIns="108000" bIns="108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defTabSz="449263" eaLnBrk="1" hangingPunct="1">
              <a:spcBef>
                <a:spcPts val="700"/>
              </a:spcBef>
              <a:buSzPct val="100000"/>
            </a:pPr>
            <a:r>
              <a:rPr lang="pl-PL" altLang="pl-PL" sz="2800" b="1" smtClean="0">
                <a:latin typeface="Calibri" pitchFamily="34" charset="0"/>
              </a:rPr>
              <a:t> Profilaktyka w woj. kujawsko-pomorskim</a:t>
            </a:r>
          </a:p>
          <a:p>
            <a:pPr defTabSz="449263" eaLnBrk="1" hangingPunct="1">
              <a:spcBef>
                <a:spcPts val="700"/>
              </a:spcBef>
              <a:buSzPct val="100000"/>
            </a:pPr>
            <a:endParaRPr lang="pl-PL" altLang="pl-PL" sz="2800" b="1" smtClean="0">
              <a:latin typeface="Calibri" pitchFamily="34" charset="0"/>
            </a:endParaRPr>
          </a:p>
          <a:p>
            <a:pPr defTabSz="449263" eaLnBrk="1" hangingPunct="1">
              <a:spcBef>
                <a:spcPts val="700"/>
              </a:spcBef>
              <a:buSzPct val="100000"/>
            </a:pPr>
            <a:r>
              <a:rPr lang="pl-PL" altLang="pl-PL" sz="2800" b="1" smtClean="0">
                <a:latin typeface="Calibri" pitchFamily="34" charset="0"/>
              </a:rPr>
              <a:t>                </a:t>
            </a:r>
            <a:r>
              <a:rPr lang="pl-PL" altLang="pl-PL" sz="3200" b="1" smtClean="0">
                <a:latin typeface="Calibri" pitchFamily="34" charset="0"/>
              </a:rPr>
              <a:t> </a:t>
            </a:r>
          </a:p>
          <a:p>
            <a:pPr algn="ctr" defTabSz="449263" eaLnBrk="1" hangingPunct="1">
              <a:spcBef>
                <a:spcPts val="700"/>
              </a:spcBef>
              <a:buSzPct val="100000"/>
            </a:pPr>
            <a:endParaRPr lang="pl-PL" altLang="pl-PL" sz="3200" b="1" smtClean="0">
              <a:latin typeface="Calibri" pitchFamily="34" charset="0"/>
            </a:endParaRPr>
          </a:p>
        </p:txBody>
      </p:sp>
      <p:sp>
        <p:nvSpPr>
          <p:cNvPr id="4099" name="Oval 3"/>
          <p:cNvSpPr>
            <a:spLocks noChangeArrowheads="1"/>
          </p:cNvSpPr>
          <p:nvPr/>
        </p:nvSpPr>
        <p:spPr bwMode="auto">
          <a:xfrm>
            <a:off x="6659563" y="4286250"/>
            <a:ext cx="2160587" cy="1411288"/>
          </a:xfrm>
          <a:prstGeom prst="ellipse">
            <a:avLst/>
          </a:prstGeom>
          <a:solidFill>
            <a:srgbClr val="99CC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defTabSz="449263" eaLnBrk="1" hangingPunct="1">
              <a:buSzPct val="100000"/>
            </a:pPr>
            <a:r>
              <a:rPr lang="pl-PL" altLang="pl-PL" dirty="0" smtClean="0"/>
              <a:t>40.412 </a:t>
            </a:r>
          </a:p>
          <a:p>
            <a:pPr algn="ctr" defTabSz="449263" eaLnBrk="1" hangingPunct="1">
              <a:buSzPct val="100000"/>
            </a:pPr>
            <a:r>
              <a:rPr lang="pl-PL" altLang="pl-PL" dirty="0" smtClean="0"/>
              <a:t> wyświetleń </a:t>
            </a:r>
          </a:p>
          <a:p>
            <a:pPr algn="ctr" defTabSz="449263" eaLnBrk="1" hangingPunct="1">
              <a:buSzPct val="100000"/>
            </a:pPr>
            <a:r>
              <a:rPr lang="pl-PL" altLang="pl-PL" dirty="0" smtClean="0"/>
              <a:t>na portalu </a:t>
            </a:r>
            <a:r>
              <a:rPr lang="pl-PL" altLang="pl-PL" dirty="0" err="1" smtClean="0"/>
              <a:t>youtube</a:t>
            </a:r>
            <a:r>
              <a:rPr lang="pl-PL" altLang="pl-PL" dirty="0" smtClean="0"/>
              <a:t> </a:t>
            </a:r>
          </a:p>
          <a:p>
            <a:pPr algn="ctr" defTabSz="449263" eaLnBrk="1" hangingPunct="1">
              <a:buSzPct val="100000"/>
            </a:pPr>
            <a:r>
              <a:rPr lang="pl-PL" altLang="pl-PL" sz="800" dirty="0" smtClean="0"/>
              <a:t>(10.01.2019 r.)</a:t>
            </a:r>
          </a:p>
          <a:p>
            <a:pPr algn="ctr" defTabSz="449263" eaLnBrk="1" hangingPunct="1">
              <a:buSzPct val="100000"/>
            </a:pPr>
            <a:endParaRPr lang="pl-PL" altLang="pl-PL" sz="800" dirty="0" smtClean="0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219325" y="5478463"/>
            <a:ext cx="42608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defTabSz="449263" eaLnBrk="1" hangingPunct="1">
              <a:buSzPct val="100000"/>
            </a:pPr>
            <a:r>
              <a:rPr lang="pl-PL" altLang="pl-PL" i="1" dirty="0" smtClean="0">
                <a:latin typeface="Calibri" pitchFamily="34" charset="0"/>
              </a:rPr>
              <a:t>„ W tym programie Policja nie przychodzi</a:t>
            </a:r>
            <a:br>
              <a:rPr lang="pl-PL" altLang="pl-PL" i="1" dirty="0" smtClean="0">
                <a:latin typeface="Calibri" pitchFamily="34" charset="0"/>
              </a:rPr>
            </a:br>
            <a:r>
              <a:rPr lang="pl-PL" altLang="pl-PL" i="1" dirty="0" smtClean="0">
                <a:latin typeface="Calibri" pitchFamily="34" charset="0"/>
              </a:rPr>
              <a:t>po młodych ludzi tylko do młodych ludzi”</a:t>
            </a:r>
          </a:p>
          <a:p>
            <a:pPr algn="ctr" defTabSz="449263" eaLnBrk="1" hangingPunct="1">
              <a:buSzPct val="100000"/>
            </a:pPr>
            <a:r>
              <a:rPr lang="pl-PL" altLang="pl-PL" sz="1200" i="1" dirty="0" smtClean="0">
                <a:latin typeface="Calibri" pitchFamily="34" charset="0"/>
              </a:rPr>
              <a:t>                                                          * Wychowanek MOAS w Szubinie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038"/>
            <a:ext cx="7159625" cy="331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2" name="Oval 6"/>
          <p:cNvSpPr>
            <a:spLocks noChangeArrowheads="1"/>
          </p:cNvSpPr>
          <p:nvPr/>
        </p:nvSpPr>
        <p:spPr bwMode="auto">
          <a:xfrm>
            <a:off x="6588125" y="5516563"/>
            <a:ext cx="2339975" cy="1260475"/>
          </a:xfrm>
          <a:prstGeom prst="ellipse">
            <a:avLst/>
          </a:prstGeom>
          <a:solidFill>
            <a:srgbClr val="99CC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defTabSz="449263" eaLnBrk="1" hangingPunct="1">
              <a:buSzPct val="100000"/>
            </a:pPr>
            <a:r>
              <a:rPr lang="pl-PL" altLang="pl-PL" dirty="0" smtClean="0"/>
              <a:t>524 </a:t>
            </a:r>
          </a:p>
          <a:p>
            <a:pPr algn="ctr" defTabSz="449263" eaLnBrk="1" hangingPunct="1">
              <a:buSzPct val="100000"/>
            </a:pPr>
            <a:r>
              <a:rPr lang="pl-PL" altLang="pl-PL" dirty="0" smtClean="0"/>
              <a:t>uczestników </a:t>
            </a:r>
          </a:p>
          <a:p>
            <a:pPr algn="ctr" defTabSz="449263" eaLnBrk="1" hangingPunct="1">
              <a:buSzPct val="100000"/>
            </a:pPr>
            <a:r>
              <a:rPr lang="pl-PL" altLang="pl-PL" dirty="0" smtClean="0"/>
              <a:t>gali finałowej  </a:t>
            </a:r>
          </a:p>
        </p:txBody>
      </p:sp>
      <p:sp>
        <p:nvSpPr>
          <p:cNvPr id="4103" name="Oval 7"/>
          <p:cNvSpPr>
            <a:spLocks noChangeArrowheads="1"/>
          </p:cNvSpPr>
          <p:nvPr/>
        </p:nvSpPr>
        <p:spPr bwMode="auto">
          <a:xfrm>
            <a:off x="6684963" y="3206750"/>
            <a:ext cx="2160587" cy="1127125"/>
          </a:xfrm>
          <a:prstGeom prst="ellipse">
            <a:avLst/>
          </a:prstGeom>
          <a:solidFill>
            <a:srgbClr val="99CC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defTabSz="449263" eaLnBrk="1" hangingPunct="1">
              <a:buSzPct val="100000"/>
            </a:pPr>
            <a:r>
              <a:rPr lang="pl-PL" altLang="pl-PL" dirty="0" smtClean="0"/>
              <a:t> 29 </a:t>
            </a:r>
          </a:p>
          <a:p>
            <a:pPr algn="ctr" defTabSz="449263" eaLnBrk="1" hangingPunct="1">
              <a:buSzPct val="100000"/>
            </a:pPr>
            <a:r>
              <a:rPr lang="pl-PL" altLang="pl-PL" dirty="0" smtClean="0"/>
              <a:t>filmów</a:t>
            </a:r>
          </a:p>
          <a:p>
            <a:pPr algn="ctr" defTabSz="449263" eaLnBrk="1" hangingPunct="1">
              <a:buSzPct val="100000"/>
            </a:pPr>
            <a:r>
              <a:rPr lang="pl-PL" altLang="pl-PL" dirty="0" smtClean="0"/>
              <a:t>profilaktycznych 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6659563" y="962025"/>
            <a:ext cx="2665412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defTabSz="449263" eaLnBrk="1" hangingPunct="1">
              <a:buSzPct val="100000"/>
            </a:pPr>
            <a:r>
              <a:rPr lang="pl-PL" altLang="pl-PL" sz="8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www.kujawsko-pomorska.policja.gov.pl</a:t>
            </a:r>
          </a:p>
        </p:txBody>
      </p:sp>
      <p:sp>
        <p:nvSpPr>
          <p:cNvPr id="4105" name="Oval 9"/>
          <p:cNvSpPr>
            <a:spLocks noChangeArrowheads="1"/>
          </p:cNvSpPr>
          <p:nvPr/>
        </p:nvSpPr>
        <p:spPr bwMode="auto">
          <a:xfrm>
            <a:off x="6659563" y="1160463"/>
            <a:ext cx="2160587" cy="1260475"/>
          </a:xfrm>
          <a:prstGeom prst="ellipse">
            <a:avLst/>
          </a:prstGeom>
          <a:solidFill>
            <a:srgbClr val="99CC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defTabSz="449263" eaLnBrk="1" hangingPunct="1">
              <a:buSzPct val="100000"/>
            </a:pPr>
            <a:r>
              <a:rPr lang="pl-PL" altLang="pl-PL" b="1" smtClean="0"/>
              <a:t>VII </a:t>
            </a:r>
            <a:r>
              <a:rPr lang="pl-PL" altLang="pl-PL" b="1" dirty="0" smtClean="0"/>
              <a:t>EDYCJA</a:t>
            </a:r>
          </a:p>
          <a:p>
            <a:pPr algn="ctr" defTabSz="449263" eaLnBrk="1" hangingPunct="1">
              <a:buSzPct val="100000"/>
            </a:pPr>
            <a:r>
              <a:rPr lang="pl-PL" altLang="pl-PL" dirty="0" smtClean="0"/>
              <a:t> 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907880" y="6454775"/>
            <a:ext cx="2133600" cy="365125"/>
          </a:xfrm>
        </p:spPr>
        <p:txBody>
          <a:bodyPr/>
          <a:lstStyle/>
          <a:p>
            <a:pPr>
              <a:defRPr/>
            </a:pPr>
            <a:fld id="{DA15C101-5576-4544-93D3-9AEA524DCA79}" type="slidenum">
              <a:rPr lang="pl-PL" smtClean="0"/>
              <a:pPr>
                <a:defRPr/>
              </a:pPr>
              <a:t>68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633561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179388" y="1079500"/>
            <a:ext cx="9144000" cy="179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000" tIns="108000" rIns="108000" bIns="108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defTabSz="449263" eaLnBrk="1" hangingPunct="1">
              <a:spcBef>
                <a:spcPts val="700"/>
              </a:spcBef>
              <a:buSzPct val="100000"/>
            </a:pPr>
            <a:r>
              <a:rPr lang="pl-PL" altLang="pl-PL" sz="2800" b="1" smtClean="0">
                <a:latin typeface="Calibri" pitchFamily="34" charset="0"/>
              </a:rPr>
              <a:t> Kujawsko-pomorski program profilaktyczny </a:t>
            </a:r>
          </a:p>
          <a:p>
            <a:pPr defTabSz="449263" eaLnBrk="1" hangingPunct="1">
              <a:spcBef>
                <a:spcPts val="700"/>
              </a:spcBef>
              <a:buSzPct val="100000"/>
            </a:pPr>
            <a:r>
              <a:rPr lang="pl-PL" altLang="pl-PL" sz="2800" b="1" smtClean="0">
                <a:latin typeface="Calibri" pitchFamily="34" charset="0"/>
              </a:rPr>
              <a:t>                </a:t>
            </a:r>
            <a:r>
              <a:rPr lang="pl-PL" altLang="pl-PL" sz="3200" b="1" smtClean="0">
                <a:latin typeface="Calibri" pitchFamily="34" charset="0"/>
              </a:rPr>
              <a:t> SZTUKA WYBORU !</a:t>
            </a:r>
          </a:p>
          <a:p>
            <a:pPr algn="ctr" defTabSz="449263" eaLnBrk="1" hangingPunct="1">
              <a:spcBef>
                <a:spcPts val="700"/>
              </a:spcBef>
              <a:buSzPct val="100000"/>
            </a:pPr>
            <a:endParaRPr lang="pl-PL" altLang="pl-PL" sz="3200" b="1" smtClean="0">
              <a:latin typeface="Calibri" pitchFamily="34" charset="0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5580063" y="1619250"/>
            <a:ext cx="3241675" cy="29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just" defTabSz="449263" eaLnBrk="1" hangingPunct="1">
              <a:buSzPct val="100000"/>
            </a:pPr>
            <a:r>
              <a:rPr lang="pl-PL" altLang="pl-PL" sz="1600" smtClean="0">
                <a:latin typeface="Calibri" pitchFamily="34" charset="0"/>
              </a:rPr>
              <a:t>- warsztaty filmowe</a:t>
            </a:r>
          </a:p>
          <a:p>
            <a:pPr defTabSz="449263" eaLnBrk="1">
              <a:spcBef>
                <a:spcPts val="800"/>
              </a:spcBef>
              <a:buSzPct val="100000"/>
            </a:pPr>
            <a:r>
              <a:rPr lang="pl-PL" altLang="pl-PL" sz="1600" smtClean="0">
                <a:latin typeface="Calibri" pitchFamily="34" charset="0"/>
              </a:rPr>
              <a:t>- spotkania z uznanymi ludźmi z branży   filmowej i graficznej  </a:t>
            </a:r>
          </a:p>
          <a:p>
            <a:pPr algn="just" defTabSz="449263" eaLnBrk="1" hangingPunct="1">
              <a:buSzPct val="100000"/>
            </a:pPr>
            <a:r>
              <a:rPr lang="pl-PL" altLang="pl-PL" sz="1600" smtClean="0">
                <a:latin typeface="Calibri" pitchFamily="34" charset="0"/>
              </a:rPr>
              <a:t>- zajęcia profilaktyczne w szkołach gimnazjalnych i ponadgimnazjalnych na terenie garnizonu kujawsko-pomorskiego</a:t>
            </a:r>
          </a:p>
          <a:p>
            <a:pPr algn="just" defTabSz="449263" eaLnBrk="1" hangingPunct="1">
              <a:buSzPct val="100000"/>
            </a:pPr>
            <a:r>
              <a:rPr lang="pl-PL" altLang="pl-PL" sz="1600" smtClean="0">
                <a:latin typeface="Calibri" pitchFamily="34" charset="0"/>
              </a:rPr>
              <a:t>- gala finałowa podczas CAMERIMAGE</a:t>
            </a:r>
          </a:p>
          <a:p>
            <a:pPr algn="just" defTabSz="449263" eaLnBrk="1" hangingPunct="1">
              <a:buSzPct val="100000"/>
            </a:pPr>
            <a:r>
              <a:rPr lang="pl-PL" altLang="pl-PL" sz="2800" smtClean="0">
                <a:latin typeface="Calibri" pitchFamily="34" charset="0"/>
              </a:rPr>
              <a:t> </a:t>
            </a:r>
          </a:p>
          <a:p>
            <a:pPr algn="just" defTabSz="449263" eaLnBrk="1" hangingPunct="1">
              <a:buSzPct val="100000"/>
            </a:pPr>
            <a:r>
              <a:rPr lang="pl-PL" altLang="pl-PL" sz="2800" smtClean="0">
                <a:latin typeface="Calibri" pitchFamily="34" charset="0"/>
              </a:rPr>
              <a:t> 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6659563" y="962025"/>
            <a:ext cx="2665412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defTabSz="449263" eaLnBrk="1" hangingPunct="1">
              <a:buSzPct val="100000"/>
            </a:pPr>
            <a:r>
              <a:rPr lang="pl-PL" altLang="pl-PL" sz="8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www.kujawsko-pomorska.policja.gov.pl</a:t>
            </a:r>
          </a:p>
        </p:txBody>
      </p:sp>
      <p:pic>
        <p:nvPicPr>
          <p:cNvPr id="17410" name="Picture 2" descr="http://www.sztukawyboru.pl/dokumenty/zalaczniki/365/365-214438_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204864"/>
            <a:ext cx="2325405" cy="1549301"/>
          </a:xfrm>
          <a:prstGeom prst="rect">
            <a:avLst/>
          </a:prstGeom>
          <a:noFill/>
        </p:spPr>
      </p:pic>
      <p:pic>
        <p:nvPicPr>
          <p:cNvPr id="17412" name="Picture 4" descr="http://www.sztukawyboru.pl/dokumenty/zalaczniki/365/365-214477_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2204864"/>
            <a:ext cx="1944215" cy="1295334"/>
          </a:xfrm>
          <a:prstGeom prst="rect">
            <a:avLst/>
          </a:prstGeom>
          <a:noFill/>
        </p:spPr>
      </p:pic>
      <p:pic>
        <p:nvPicPr>
          <p:cNvPr id="17414" name="Picture 6" descr="http://www.sztukawyboru.pl/dokumenty/zalaczniki/365/365-214535_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437113"/>
            <a:ext cx="2810069" cy="1872208"/>
          </a:xfrm>
          <a:prstGeom prst="rect">
            <a:avLst/>
          </a:prstGeom>
          <a:noFill/>
        </p:spPr>
      </p:pic>
      <p:pic>
        <p:nvPicPr>
          <p:cNvPr id="17416" name="Picture 8" descr="http://www.sztukawyboru.pl/dokumenty/zalaczniki/365/365-214603_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3057" y="3702824"/>
            <a:ext cx="2204244" cy="1468578"/>
          </a:xfrm>
          <a:prstGeom prst="rect">
            <a:avLst/>
          </a:prstGeom>
          <a:noFill/>
        </p:spPr>
      </p:pic>
      <p:pic>
        <p:nvPicPr>
          <p:cNvPr id="17418" name="Picture 10" descr="http://www.sztukawyboru.pl/dokumenty/zalaczniki/365/365-216052_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3573016"/>
            <a:ext cx="1916212" cy="1276676"/>
          </a:xfrm>
          <a:prstGeom prst="rect">
            <a:avLst/>
          </a:prstGeom>
          <a:noFill/>
        </p:spPr>
      </p:pic>
      <p:pic>
        <p:nvPicPr>
          <p:cNvPr id="17420" name="Picture 12" descr="http://www.sztukawyboru.pl/dokumenty/zalaczniki/365/365-216077_g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46814" y="5257618"/>
            <a:ext cx="1729273" cy="1152128"/>
          </a:xfrm>
          <a:prstGeom prst="rect">
            <a:avLst/>
          </a:prstGeom>
          <a:noFill/>
        </p:spPr>
      </p:pic>
      <p:pic>
        <p:nvPicPr>
          <p:cNvPr id="17422" name="Picture 14" descr="http://www.sztukawyboru.pl/dokumenty/zalaczniki/136/mini/136-232478_m-365d5940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91880" y="4941168"/>
            <a:ext cx="2381250" cy="1590675"/>
          </a:xfrm>
          <a:prstGeom prst="rect">
            <a:avLst/>
          </a:prstGeom>
          <a:noFill/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15C101-5576-4544-93D3-9AEA524DCA79}" type="slidenum">
              <a:rPr lang="pl-PL" smtClean="0"/>
              <a:pPr>
                <a:defRPr/>
              </a:pPr>
              <a:t>69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49908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835696" y="1698322"/>
            <a:ext cx="6408712" cy="3888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2800" b="1" dirty="0">
                <a:solidFill>
                  <a:srgbClr val="1F497D"/>
                </a:solidFill>
                <a:latin typeface="Calibri"/>
              </a:rPr>
              <a:t> Staż służby zatrudnionych policjantów:</a:t>
            </a:r>
          </a:p>
          <a:p>
            <a:pPr>
              <a:spcBef>
                <a:spcPts val="800"/>
              </a:spcBef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endParaRPr lang="pl-PL" sz="2800" b="1" dirty="0">
              <a:solidFill>
                <a:srgbClr val="1F497D"/>
              </a:solidFill>
              <a:latin typeface="Calibri"/>
            </a:endParaRPr>
          </a:p>
          <a:p>
            <a:pPr>
              <a:spcBef>
                <a:spcPts val="800"/>
              </a:spcBef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2400" b="1" dirty="0">
                <a:solidFill>
                  <a:srgbClr val="1F497D"/>
                </a:solidFill>
                <a:latin typeface="Calibri"/>
              </a:rPr>
              <a:t>0 - 3 lat  służby </a:t>
            </a:r>
            <a:r>
              <a:rPr lang="pl-PL" sz="2400" b="1" dirty="0" smtClean="0">
                <a:solidFill>
                  <a:srgbClr val="1F497D"/>
                </a:solidFill>
                <a:latin typeface="Calibri"/>
              </a:rPr>
              <a:t>– </a:t>
            </a:r>
            <a:r>
              <a:rPr lang="pl-PL" sz="2400" b="1" dirty="0" smtClean="0">
                <a:solidFill>
                  <a:schemeClr val="tx2"/>
                </a:solidFill>
                <a:latin typeface="Calibri"/>
              </a:rPr>
              <a:t>784</a:t>
            </a:r>
          </a:p>
          <a:p>
            <a:pPr>
              <a:spcBef>
                <a:spcPts val="800"/>
              </a:spcBef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2400" b="1" dirty="0" smtClean="0">
                <a:solidFill>
                  <a:srgbClr val="1F497D"/>
                </a:solidFill>
                <a:latin typeface="Calibri"/>
              </a:rPr>
              <a:t>4 - 10 lat służby – </a:t>
            </a:r>
            <a:r>
              <a:rPr lang="pl-PL" sz="2400" b="1" dirty="0" smtClean="0">
                <a:solidFill>
                  <a:schemeClr val="tx2"/>
                </a:solidFill>
                <a:latin typeface="Calibri"/>
              </a:rPr>
              <a:t>1500</a:t>
            </a:r>
          </a:p>
          <a:p>
            <a:pPr>
              <a:spcBef>
                <a:spcPts val="800"/>
              </a:spcBef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2400" b="1" dirty="0" smtClean="0">
                <a:solidFill>
                  <a:srgbClr val="1F497D"/>
                </a:solidFill>
                <a:latin typeface="Calibri"/>
              </a:rPr>
              <a:t>11 </a:t>
            </a:r>
            <a:r>
              <a:rPr lang="pl-PL" sz="2400" b="1" dirty="0">
                <a:solidFill>
                  <a:srgbClr val="1F497D"/>
                </a:solidFill>
                <a:latin typeface="Calibri"/>
              </a:rPr>
              <a:t>- 15 lat służby – </a:t>
            </a:r>
            <a:r>
              <a:rPr lang="pl-PL" sz="2400" b="1" dirty="0" smtClean="0">
                <a:solidFill>
                  <a:schemeClr val="tx2"/>
                </a:solidFill>
                <a:latin typeface="Calibri"/>
              </a:rPr>
              <a:t>1223</a:t>
            </a:r>
            <a:endParaRPr lang="pl-PL" sz="2400" b="1" dirty="0">
              <a:solidFill>
                <a:schemeClr val="tx2"/>
              </a:solidFill>
              <a:latin typeface="Calibri"/>
            </a:endParaRPr>
          </a:p>
          <a:p>
            <a:pPr>
              <a:spcBef>
                <a:spcPts val="800"/>
              </a:spcBef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2400" b="1" dirty="0">
                <a:solidFill>
                  <a:srgbClr val="1F497D"/>
                </a:solidFill>
                <a:latin typeface="Calibri"/>
              </a:rPr>
              <a:t>16 - 20 lat służby – </a:t>
            </a:r>
            <a:r>
              <a:rPr lang="pl-PL" sz="2400" b="1" dirty="0" smtClean="0">
                <a:solidFill>
                  <a:schemeClr val="tx2"/>
                </a:solidFill>
                <a:latin typeface="Calibri"/>
              </a:rPr>
              <a:t>737</a:t>
            </a:r>
            <a:endParaRPr lang="pl-PL" sz="2400" b="1" dirty="0">
              <a:solidFill>
                <a:schemeClr val="tx2"/>
              </a:solidFill>
              <a:latin typeface="Calibri"/>
            </a:endParaRPr>
          </a:p>
          <a:p>
            <a:pPr>
              <a:spcBef>
                <a:spcPts val="800"/>
              </a:spcBef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2400" b="1" dirty="0">
                <a:solidFill>
                  <a:srgbClr val="1F497D"/>
                </a:solidFill>
                <a:latin typeface="Calibri"/>
              </a:rPr>
              <a:t>21 - 30 lat służby – </a:t>
            </a:r>
            <a:r>
              <a:rPr lang="pl-PL" sz="2400" b="1" dirty="0" smtClean="0">
                <a:solidFill>
                  <a:schemeClr val="tx2"/>
                </a:solidFill>
                <a:latin typeface="Calibri"/>
              </a:rPr>
              <a:t>737</a:t>
            </a:r>
            <a:endParaRPr lang="pl-PL" sz="2400" b="1" dirty="0">
              <a:solidFill>
                <a:schemeClr val="tx2"/>
              </a:solidFill>
              <a:latin typeface="Calibri"/>
            </a:endParaRPr>
          </a:p>
          <a:p>
            <a:pPr>
              <a:spcBef>
                <a:spcPts val="800"/>
              </a:spcBef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2400" b="1" dirty="0">
                <a:solidFill>
                  <a:srgbClr val="1F497D"/>
                </a:solidFill>
                <a:latin typeface="Calibri"/>
              </a:rPr>
              <a:t>31 lat służby – </a:t>
            </a:r>
            <a:r>
              <a:rPr lang="pl-PL" sz="2400" b="1" dirty="0" smtClean="0">
                <a:solidFill>
                  <a:schemeClr val="tx2"/>
                </a:solidFill>
                <a:latin typeface="Calibri"/>
              </a:rPr>
              <a:t>31</a:t>
            </a:r>
            <a:endParaRPr lang="pl-PL" sz="2400" b="1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780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251520" y="2924944"/>
            <a:ext cx="8640763" cy="253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defTabSz="449263" eaLnBrk="1" hangingPunct="1">
              <a:buSzPct val="100000"/>
            </a:pPr>
            <a:r>
              <a:rPr lang="pl-PL" altLang="pl-PL" sz="2000" dirty="0" smtClean="0">
                <a:latin typeface="Times New Roman" pitchFamily="16" charset="0"/>
              </a:rPr>
              <a:t>24 kwietnia 2018 r. </a:t>
            </a:r>
            <a:r>
              <a:rPr lang="pl-PL" altLang="pl-PL" sz="2000" dirty="0">
                <a:latin typeface="Times New Roman" pitchFamily="16" charset="0"/>
              </a:rPr>
              <a:t>W</a:t>
            </a:r>
            <a:r>
              <a:rPr lang="pl-PL" altLang="pl-PL" sz="2000" dirty="0" smtClean="0">
                <a:latin typeface="Times New Roman" pitchFamily="16" charset="0"/>
              </a:rPr>
              <a:t>ojewoda Kujawsko-Pomorski Mikołaj Bogdanowicz rozpoczął kolejną edycję rządowego programu „Razem bezpiecznej” </a:t>
            </a:r>
          </a:p>
          <a:p>
            <a:pPr algn="ctr" defTabSz="449263" eaLnBrk="1" hangingPunct="1">
              <a:buSzPct val="100000"/>
            </a:pPr>
            <a:r>
              <a:rPr lang="pl-PL" altLang="pl-PL" sz="2000" dirty="0">
                <a:latin typeface="Times New Roman" pitchFamily="16" charset="0"/>
              </a:rPr>
              <a:t>n</a:t>
            </a:r>
            <a:r>
              <a:rPr lang="pl-PL" altLang="pl-PL" sz="2000" dirty="0" smtClean="0">
                <a:latin typeface="Times New Roman" pitchFamily="16" charset="0"/>
              </a:rPr>
              <a:t>a szczeblu wojewódzkim. Do projektu zakwalifikowano 27 programy, </a:t>
            </a:r>
          </a:p>
          <a:p>
            <a:pPr algn="ctr" defTabSz="449263" eaLnBrk="1" hangingPunct="1">
              <a:buSzPct val="100000"/>
            </a:pPr>
            <a:r>
              <a:rPr lang="pl-PL" altLang="pl-PL" sz="2000" dirty="0" smtClean="0">
                <a:latin typeface="Times New Roman" pitchFamily="16" charset="0"/>
              </a:rPr>
              <a:t>do etapu krajowego zostało zgłoszonych 17 projektów.</a:t>
            </a:r>
          </a:p>
          <a:p>
            <a:pPr algn="ctr" defTabSz="449263" eaLnBrk="1" hangingPunct="1">
              <a:buSzPct val="100000"/>
            </a:pPr>
            <a:r>
              <a:rPr lang="pl-PL" altLang="pl-PL" sz="2000" dirty="0" smtClean="0">
                <a:latin typeface="Times New Roman" pitchFamily="16" charset="0"/>
              </a:rPr>
              <a:t>4 programy otrzymały dofinansowanie na łączną kwotę 248.800,00. </a:t>
            </a:r>
          </a:p>
          <a:p>
            <a:pPr algn="just" defTabSz="449263" eaLnBrk="1" hangingPunct="1">
              <a:buSzPct val="100000"/>
            </a:pPr>
            <a:endParaRPr lang="pl-PL" altLang="pl-PL" sz="2000" dirty="0" smtClean="0">
              <a:latin typeface="Times New Roman" pitchFamily="16" charset="0"/>
            </a:endParaRPr>
          </a:p>
          <a:p>
            <a:pPr algn="just" defTabSz="449263" eaLnBrk="1" hangingPunct="1">
              <a:buSzPct val="100000"/>
            </a:pPr>
            <a:endParaRPr lang="pl-PL" altLang="pl-PL" sz="2000" dirty="0" smtClean="0">
              <a:latin typeface="Times New Roman" pitchFamily="16" charset="0"/>
            </a:endParaRP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6659563" y="962025"/>
            <a:ext cx="2665412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l-PL" smtClean="0">
              <a:solidFill>
                <a:srgbClr val="FFFFFF"/>
              </a:solidFill>
            </a:endParaRP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6732588" y="981075"/>
            <a:ext cx="2665412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defTabSz="449263" eaLnBrk="1" hangingPunct="1">
              <a:buSzPct val="100000"/>
            </a:pPr>
            <a:r>
              <a:rPr lang="pl-PL" altLang="pl-PL" sz="8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www.kujawsko-pomorska.policja.gov.pl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79512" y="1412776"/>
            <a:ext cx="8640762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lvl="0" algn="ctr" defTabSz="449263" eaLnBrk="1" hangingPunct="1">
              <a:buClr>
                <a:srgbClr val="000000"/>
              </a:buClr>
              <a:buSzPct val="100000"/>
              <a:tabLst/>
            </a:pPr>
            <a:r>
              <a:rPr lang="pl-PL" altLang="pl-PL" sz="2000" b="1" i="1" dirty="0">
                <a:latin typeface="Times New Roman" pitchFamily="16" charset="0"/>
              </a:rPr>
              <a:t>Rządowy program ograniczania przestępczości i aspołecznych </a:t>
            </a:r>
            <a:r>
              <a:rPr lang="pl-PL" altLang="pl-PL" sz="2000" b="1" i="1" dirty="0" err="1">
                <a:latin typeface="Times New Roman" pitchFamily="16" charset="0"/>
              </a:rPr>
              <a:t>zachowań</a:t>
            </a:r>
            <a:r>
              <a:rPr lang="pl-PL" altLang="pl-PL" sz="2000" b="1" i="1" dirty="0">
                <a:latin typeface="Times New Roman" pitchFamily="16" charset="0"/>
              </a:rPr>
              <a:t> </a:t>
            </a:r>
          </a:p>
          <a:p>
            <a:pPr lvl="0" algn="ctr" defTabSz="449263" eaLnBrk="1" hangingPunct="1">
              <a:buClr>
                <a:srgbClr val="000000"/>
              </a:buClr>
              <a:buSzPct val="100000"/>
              <a:tabLst/>
            </a:pPr>
            <a:r>
              <a:rPr lang="pl-PL" altLang="pl-PL" sz="2000" b="1" i="1" dirty="0">
                <a:latin typeface="Times New Roman" pitchFamily="16" charset="0"/>
              </a:rPr>
              <a:t>„Razem bezpieczniej” im. Władysława Stasiaka 2018-2020 (III edycja</a:t>
            </a:r>
            <a:r>
              <a:rPr lang="pl-PL" altLang="pl-PL" sz="2000" b="1" i="1" dirty="0" smtClean="0">
                <a:latin typeface="Times New Roman" pitchFamily="16" charset="0"/>
              </a:rPr>
              <a:t>)</a:t>
            </a:r>
            <a:endParaRPr lang="pl-PL" altLang="pl-PL" sz="2000" b="1" i="1" dirty="0">
              <a:latin typeface="Times New Roman" pitchFamily="16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15C101-5576-4544-93D3-9AEA524DCA79}" type="slidenum">
              <a:rPr lang="pl-PL" smtClean="0"/>
              <a:pPr>
                <a:defRPr/>
              </a:pPr>
              <a:t>70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55717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358775" y="1268761"/>
            <a:ext cx="8640763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pl-PL" altLang="pl-PL" sz="2000" b="1" dirty="0" smtClean="0">
                <a:latin typeface="Times New Roman" pitchFamily="16" charset="0"/>
              </a:rPr>
              <a:t>          „Poprawa widoczności na przejściach dla pieszych </a:t>
            </a: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pl-PL" altLang="pl-PL" sz="2000" b="1" dirty="0" smtClean="0">
                <a:latin typeface="Times New Roman" pitchFamily="16" charset="0"/>
              </a:rPr>
              <a:t>w Sępólnie Krajeńskim”.</a:t>
            </a:r>
          </a:p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l-PL" altLang="pl-PL" sz="2000" b="1" dirty="0" smtClean="0">
              <a:latin typeface="Times New Roman" pitchFamily="16" charset="0"/>
            </a:endParaRP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pl-PL" altLang="pl-PL" sz="2000" dirty="0" smtClean="0">
                <a:latin typeface="Times New Roman" pitchFamily="16" charset="0"/>
              </a:rPr>
              <a:t>Gmina w Sępólnie Krajeńskim otrzymała na realizację </a:t>
            </a: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pl-PL" altLang="pl-PL" sz="2000" dirty="0" smtClean="0">
                <a:latin typeface="Times New Roman" pitchFamily="16" charset="0"/>
              </a:rPr>
              <a:t>projektu 100.000,00 zł.  </a:t>
            </a:r>
          </a:p>
          <a:p>
            <a:pPr algn="ctr"/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Pięć przejść dla pieszych na ulicy Kościuszki zostało doświetlonych. Samorząd Sępólna Krajeńskiego otrzymał środki na instalację specjalnych lamp </a:t>
            </a:r>
            <a:r>
              <a:rPr lang="pl-PL" sz="2000" dirty="0" err="1" smtClean="0">
                <a:latin typeface="Times New Roman" pitchFamily="18" charset="0"/>
                <a:cs typeface="Times New Roman" pitchFamily="18" charset="0"/>
              </a:rPr>
              <a:t>ledowych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, oświetlających z góry strefy, w których przez jezdnię przechodzą piesi.</a:t>
            </a:r>
          </a:p>
          <a:p>
            <a:pPr algn="ctr"/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Zwiększy to bezpieczeństwo w newralgicznych miejscach na drodze.</a:t>
            </a: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l-PL" altLang="pl-PL" sz="2000" dirty="0" smtClean="0">
              <a:latin typeface="Times New Roman" pitchFamily="16" charset="0"/>
            </a:endParaRPr>
          </a:p>
        </p:txBody>
      </p:sp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6659563" y="962025"/>
            <a:ext cx="2665412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l-PL" smtClean="0">
              <a:solidFill>
                <a:srgbClr val="FFFFFF"/>
              </a:solidFill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6732588" y="981075"/>
            <a:ext cx="2665412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defTabSz="449263" eaLnBrk="1" hangingPunct="1">
              <a:buSzPct val="100000"/>
            </a:pPr>
            <a:r>
              <a:rPr lang="pl-PL" altLang="pl-PL" sz="8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www.kujawsko-pomorska.policja.gov.pl</a:t>
            </a:r>
          </a:p>
        </p:txBody>
      </p:sp>
      <p:sp>
        <p:nvSpPr>
          <p:cNvPr id="13314" name="AutoShape 2" descr="Znalezione obrazy dla zapytania specjalnych lamp, oświetlających strefy w których przez jezdnię przechodzą piesi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13316" name="AutoShape 4" descr="Znalezione obrazy dla zapytania specjalnych lamp, oświetlających strefy w których przez jezdnię przechodzą piesi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>
              <a:solidFill>
                <a:srgbClr val="000000"/>
              </a:solidFill>
            </a:endParaRP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365104"/>
            <a:ext cx="2952328" cy="223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4293096"/>
            <a:ext cx="2016224" cy="230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9236" y="4306664"/>
            <a:ext cx="2849209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744181" y="6501603"/>
            <a:ext cx="2133600" cy="365125"/>
          </a:xfrm>
        </p:spPr>
        <p:txBody>
          <a:bodyPr/>
          <a:lstStyle/>
          <a:p>
            <a:pPr>
              <a:defRPr/>
            </a:pPr>
            <a:fld id="{DA15C101-5576-4544-93D3-9AEA524DCA79}" type="slidenum">
              <a:rPr lang="pl-PL" smtClean="0"/>
              <a:pPr>
                <a:defRPr/>
              </a:pPr>
              <a:t>71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814612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358775" y="1800225"/>
            <a:ext cx="8640763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defTabSz="449263" eaLnBrk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pl-PL" altLang="pl-PL" sz="2000" b="1" dirty="0" smtClean="0">
                <a:latin typeface="Times New Roman" pitchFamily="16" charset="0"/>
              </a:rPr>
              <a:t>          „Bezpieczne Wąbrzeźno – Edycja II” </a:t>
            </a:r>
          </a:p>
          <a:p>
            <a:pPr defTabSz="449263" eaLnBrk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l-PL" altLang="pl-PL" sz="2000" b="1" dirty="0" smtClean="0">
              <a:latin typeface="Times New Roman" pitchFamily="16" charset="0"/>
            </a:endParaRPr>
          </a:p>
          <a:p>
            <a:pPr algn="ctr" defTabSz="449263" eaLnBrk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pl-PL" altLang="pl-PL" sz="2000" dirty="0" smtClean="0">
                <a:latin typeface="Times New Roman" pitchFamily="18" charset="0"/>
                <a:cs typeface="Times New Roman" pitchFamily="18" charset="0"/>
              </a:rPr>
              <a:t>Urząd Gminy w Wąbrzeźnie  otrzymał </a:t>
            </a:r>
          </a:p>
          <a:p>
            <a:pPr algn="ctr" defTabSz="449263" eaLnBrk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pl-PL" altLang="pl-PL" sz="2000" dirty="0" smtClean="0">
                <a:latin typeface="Times New Roman" pitchFamily="18" charset="0"/>
                <a:cs typeface="Times New Roman" pitchFamily="18" charset="0"/>
              </a:rPr>
              <a:t>na realizacje projektu 73.800,00 zł.  </a:t>
            </a:r>
          </a:p>
          <a:p>
            <a:pPr algn="ctr" defTabSz="449263" eaLnBrk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pl-PL" altLang="pl-PL" sz="2000" dirty="0" smtClean="0">
                <a:latin typeface="Times New Roman" pitchFamily="18" charset="0"/>
                <a:cs typeface="Times New Roman" pitchFamily="18" charset="0"/>
              </a:rPr>
              <a:t>W ramach projektu przeprowadzone zostały zajęcia profilaktyczne z uczniami. Przygotowano dla uczniów konkurs filmowy pt.”„Bezpieczne Wąbrzeźno”. Przeprowadzono wraz z Komendą Powiatową Policji debatę z mieszkańcami </a:t>
            </a:r>
            <a:br>
              <a:rPr lang="pl-PL" altLang="pl-PL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2000" dirty="0" smtClean="0">
                <a:latin typeface="Times New Roman" pitchFamily="18" charset="0"/>
                <a:cs typeface="Times New Roman" pitchFamily="18" charset="0"/>
              </a:rPr>
              <a:t>na temat bezpieczeństwa.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Zakupiono monitoring wizyjny, który został założony przy ścieżce rowerowej wzdłuż Jeziora Zamkowego.</a:t>
            </a:r>
            <a:endParaRPr lang="pl-PL" altLang="pl-PL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6659563" y="962025"/>
            <a:ext cx="2665412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l-PL" smtClean="0">
              <a:solidFill>
                <a:srgbClr val="FFFFFF"/>
              </a:solidFill>
            </a:endParaRP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6732588" y="981075"/>
            <a:ext cx="2665412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defTabSz="449263" eaLnBrk="1" hangingPunct="1">
              <a:buSzPct val="100000"/>
            </a:pPr>
            <a:r>
              <a:rPr lang="pl-PL" altLang="pl-PL" sz="8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www.kujawsko-pomorska.policja.gov.pl</a:t>
            </a:r>
          </a:p>
        </p:txBody>
      </p:sp>
      <p:sp>
        <p:nvSpPr>
          <p:cNvPr id="11266" name="AutoShape 2" descr="Znalezione obrazy dla zapytania bezpieczne wąbrzeźno edycja II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3160713" y="-884238"/>
            <a:ext cx="2466975" cy="1847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11268" name="AutoShape 4" descr="Znalezione obrazy dla zapytania bezpieczne wąbrzeźno edycja II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3160713" y="-884238"/>
            <a:ext cx="2466975" cy="1847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>
              <a:solidFill>
                <a:srgbClr val="000000"/>
              </a:solidFill>
            </a:endParaRP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4797152"/>
            <a:ext cx="2640293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659563" y="6492875"/>
            <a:ext cx="2133600" cy="365125"/>
          </a:xfrm>
        </p:spPr>
        <p:txBody>
          <a:bodyPr/>
          <a:lstStyle/>
          <a:p>
            <a:pPr>
              <a:defRPr/>
            </a:pPr>
            <a:fld id="{DA15C101-5576-4544-93D3-9AEA524DCA79}" type="slidenum">
              <a:rPr lang="pl-PL" smtClean="0"/>
              <a:pPr>
                <a:defRPr/>
              </a:pPr>
              <a:t>72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981643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395536" y="1268760"/>
            <a:ext cx="8640763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pl-PL" altLang="pl-PL" sz="2000" b="1" dirty="0" smtClean="0">
                <a:latin typeface="Times New Roman" pitchFamily="16" charset="0"/>
              </a:rPr>
              <a:t>          </a:t>
            </a: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l-PL" altLang="pl-PL" sz="2000" b="1" dirty="0" smtClean="0">
              <a:latin typeface="Times New Roman" pitchFamily="16" charset="0"/>
            </a:endParaRP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l-PL" altLang="pl-PL" sz="2000" b="1" dirty="0" smtClean="0">
              <a:latin typeface="Times New Roman" pitchFamily="16" charset="0"/>
            </a:endParaRP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l-PL" altLang="pl-PL" sz="2000" b="1" dirty="0" smtClean="0">
              <a:latin typeface="Times New Roman" pitchFamily="16" charset="0"/>
            </a:endParaRP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l-PL" altLang="pl-PL" sz="2000" b="1" dirty="0" smtClean="0">
              <a:latin typeface="Times New Roman" pitchFamily="16" charset="0"/>
            </a:endParaRP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l-PL" altLang="pl-PL" sz="2000" b="1" dirty="0" smtClean="0">
              <a:latin typeface="Times New Roman" pitchFamily="16" charset="0"/>
            </a:endParaRP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l-PL" altLang="pl-PL" sz="2000" b="1" dirty="0" smtClean="0">
              <a:latin typeface="Times New Roman" pitchFamily="16" charset="0"/>
            </a:endParaRP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pl-PL" altLang="pl-PL" sz="2000" b="1" dirty="0" smtClean="0">
                <a:latin typeface="Times New Roman" pitchFamily="16" charset="0"/>
              </a:rPr>
              <a:t>„Modernizacja miasteczka ruchu drogowego </a:t>
            </a: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pl-PL" altLang="pl-PL" sz="2000" b="1" dirty="0" smtClean="0">
                <a:latin typeface="Times New Roman" pitchFamily="16" charset="0"/>
              </a:rPr>
              <a:t>przy Szkole Podstawowej w Bysławiu” </a:t>
            </a:r>
          </a:p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l-PL" altLang="pl-PL" sz="2000" b="1" dirty="0" smtClean="0">
              <a:latin typeface="Times New Roman" pitchFamily="16" charset="0"/>
            </a:endParaRP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pl-PL" altLang="pl-PL" sz="2000" dirty="0" smtClean="0">
                <a:latin typeface="Times New Roman" pitchFamily="18" charset="0"/>
                <a:cs typeface="Times New Roman" pitchFamily="18" charset="0"/>
              </a:rPr>
              <a:t>Gmina Lubiewo  otrzymała na realizację zadania 50.000,00 zł. </a:t>
            </a:r>
          </a:p>
          <a:p>
            <a:pPr algn="ctr"/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Miasteczko będzie wykorzystywane m.in. do: prowadzenia zajęć dydaktycznych dla dzieci, młodzieży i osób starszych dotyczących zagadnień: pieszy w ruchu drogowym, rowerzysta jako uczestnik ruchu drogowego, rozpoznawanie                 i znaczenie znaków drogowych (pionowych i poziomych), organizowanie turniejów BRD.</a:t>
            </a:r>
            <a:endParaRPr lang="pl-PL" altLang="pl-PL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6659563" y="962025"/>
            <a:ext cx="2665412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l-PL" smtClean="0">
              <a:solidFill>
                <a:srgbClr val="FFFFFF"/>
              </a:solidFill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6732588" y="981075"/>
            <a:ext cx="2665412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defTabSz="449263" eaLnBrk="1" hangingPunct="1">
              <a:buSzPct val="100000"/>
            </a:pPr>
            <a:r>
              <a:rPr lang="pl-PL" altLang="pl-PL" sz="8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www.kujawsko-pomorska.policja.gov.pl</a:t>
            </a:r>
          </a:p>
        </p:txBody>
      </p:sp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293096"/>
            <a:ext cx="3240360" cy="2430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 descr="http://www.tucholanin.pl/wp-content/uploads/2018/12/UROCZYSTE-OTWARCIE-MIASTECZKA-RUCHU-DROGOWEGO-W-BYSŁAWIU-28.11.2018-fot.-KPP-Tuchola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4293096"/>
            <a:ext cx="3456384" cy="2448272"/>
          </a:xfrm>
          <a:prstGeom prst="rect">
            <a:avLst/>
          </a:prstGeom>
          <a:noFill/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>
          <a:xfrm>
            <a:off x="6870551" y="6406875"/>
            <a:ext cx="2133600" cy="365125"/>
          </a:xfrm>
        </p:spPr>
        <p:txBody>
          <a:bodyPr/>
          <a:lstStyle/>
          <a:p>
            <a:pPr>
              <a:defRPr/>
            </a:pPr>
            <a:fld id="{DA15C101-5576-4544-93D3-9AEA524DCA79}" type="slidenum">
              <a:rPr lang="pl-PL" smtClean="0"/>
              <a:pPr>
                <a:defRPr/>
              </a:pPr>
              <a:t>73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231444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358775" y="1340769"/>
            <a:ext cx="8640763" cy="264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pl-PL" altLang="pl-PL" sz="2000" b="1" dirty="0" smtClean="0">
                <a:latin typeface="Times New Roman" pitchFamily="16" charset="0"/>
              </a:rPr>
              <a:t>          „Świadomi mieszkańcy to bezpieczni mieszkańcy. </a:t>
            </a: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pl-PL" altLang="pl-PL" sz="2000" b="1" dirty="0" smtClean="0">
                <a:latin typeface="Times New Roman" pitchFamily="16" charset="0"/>
              </a:rPr>
              <a:t>Gmina Jeżewo dba o bezpieczeństwo swoich mieszkańców” </a:t>
            </a:r>
          </a:p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l-PL" altLang="pl-PL" sz="2000" b="1" dirty="0" smtClean="0">
              <a:latin typeface="Times New Roman" pitchFamily="16" charset="0"/>
            </a:endParaRP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pl-PL" altLang="pl-PL" sz="2000" dirty="0" smtClean="0">
                <a:latin typeface="Times New Roman" pitchFamily="18" charset="0"/>
                <a:cs typeface="Times New Roman" pitchFamily="18" charset="0"/>
              </a:rPr>
              <a:t>Urząd Gminy w Jeżewie otrzymał na realizację zadania 25.000,00 zł.  </a:t>
            </a: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pl-PL" altLang="pl-PL" sz="2000" dirty="0" smtClean="0">
                <a:latin typeface="Times New Roman" pitchFamily="18" charset="0"/>
                <a:cs typeface="Times New Roman" pitchFamily="18" charset="0"/>
              </a:rPr>
              <a:t>W trakcie trwania programu organizator przygotował liczne spotkania dla               seniorów, konkurs plastyczny dla najmłodszych  uczniów szkół podstawowych  „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Bezpieczna droga do i ze szkoły” oraz piknik rodzinny dla mieszkańców </a:t>
            </a: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gminy Jeżewo. </a:t>
            </a:r>
            <a:endParaRPr lang="pl-PL" altLang="pl-PL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6659563" y="962025"/>
            <a:ext cx="2665412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l-PL" smtClean="0">
              <a:solidFill>
                <a:srgbClr val="FFFFFF"/>
              </a:solidFill>
            </a:endParaRP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6732588" y="981075"/>
            <a:ext cx="2665412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defTabSz="449263" eaLnBrk="1" hangingPunct="1">
              <a:buSzPct val="100000"/>
            </a:pPr>
            <a:r>
              <a:rPr lang="pl-PL" altLang="pl-PL" sz="8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www.kujawsko-pomorska.policja.gov.pl</a:t>
            </a:r>
          </a:p>
        </p:txBody>
      </p:sp>
      <p:pic>
        <p:nvPicPr>
          <p:cNvPr id="7170" name="Picture 2" descr="http://ug-jezewo.lo.pl/files/Image/bezpsen%20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933056"/>
            <a:ext cx="2304256" cy="1296144"/>
          </a:xfrm>
          <a:prstGeom prst="rect">
            <a:avLst/>
          </a:prstGeom>
          <a:noFill/>
        </p:spPr>
      </p:pic>
      <p:pic>
        <p:nvPicPr>
          <p:cNvPr id="7172" name="Picture 4" descr="http://ug-jezewo.lo.pl/files/Image/bezpsen%20(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4005064"/>
            <a:ext cx="2160240" cy="1215135"/>
          </a:xfrm>
          <a:prstGeom prst="rect">
            <a:avLst/>
          </a:prstGeom>
          <a:noFill/>
        </p:spPr>
      </p:pic>
      <p:pic>
        <p:nvPicPr>
          <p:cNvPr id="7174" name="Picture 6" descr="http://ug-jezewo.lo.pl/files/Image/bezpdro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5445224"/>
            <a:ext cx="2088232" cy="1152128"/>
          </a:xfrm>
          <a:prstGeom prst="rect">
            <a:avLst/>
          </a:prstGeom>
          <a:noFill/>
        </p:spPr>
      </p:pic>
      <p:pic>
        <p:nvPicPr>
          <p:cNvPr id="7176" name="Picture 8" descr="http://ug-jezewo.lo.pl/files/Image/bezpdrog%20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4293096"/>
            <a:ext cx="1008112" cy="1791919"/>
          </a:xfrm>
          <a:prstGeom prst="rect">
            <a:avLst/>
          </a:prstGeom>
          <a:noFill/>
        </p:spPr>
      </p:pic>
      <p:pic>
        <p:nvPicPr>
          <p:cNvPr id="7178" name="Picture 10" descr="https://swiecie24.pl/news_foto/2798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5445224"/>
            <a:ext cx="2376264" cy="1179075"/>
          </a:xfrm>
          <a:prstGeom prst="rect">
            <a:avLst/>
          </a:prstGeom>
          <a:noFill/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15C101-5576-4544-93D3-9AEA524DCA79}" type="slidenum">
              <a:rPr lang="pl-PL" smtClean="0"/>
              <a:pPr>
                <a:defRPr/>
              </a:pPr>
              <a:t>74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04498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ytuł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6425" cy="1140172"/>
          </a:xfrm>
        </p:spPr>
        <p:txBody>
          <a:bodyPr/>
          <a:lstStyle/>
          <a:p>
            <a:r>
              <a:rPr lang="pl-PL" altLang="pl-PL" sz="2000" b="1" dirty="0" smtClean="0"/>
              <a:t/>
            </a:r>
            <a:br>
              <a:rPr lang="pl-PL" altLang="pl-PL" sz="2000" b="1" dirty="0" smtClean="0"/>
            </a:br>
            <a:r>
              <a:rPr lang="pl-PL" altLang="pl-PL" sz="2000" b="1" dirty="0" smtClean="0"/>
              <a:t/>
            </a:r>
            <a:br>
              <a:rPr lang="pl-PL" altLang="pl-PL" sz="2000" b="1" dirty="0" smtClean="0"/>
            </a:br>
            <a:r>
              <a:rPr lang="pl-PL" altLang="pl-PL" sz="2000" b="1" dirty="0" smtClean="0"/>
              <a:t/>
            </a:r>
            <a:br>
              <a:rPr lang="pl-PL" altLang="pl-PL" sz="2000" b="1" dirty="0" smtClean="0"/>
            </a:br>
            <a:r>
              <a:rPr lang="pl-PL" altLang="pl-PL" sz="2000" b="1" dirty="0" smtClean="0"/>
              <a:t/>
            </a:r>
            <a:br>
              <a:rPr lang="pl-PL" altLang="pl-PL" sz="2000" b="1" dirty="0" smtClean="0"/>
            </a:br>
            <a:r>
              <a:rPr lang="pl-PL" altLang="pl-PL" sz="2000" b="1" dirty="0" smtClean="0"/>
              <a:t>Konkursy policyjne 2018</a:t>
            </a:r>
            <a:endParaRPr lang="pl-PL" altLang="pl-PL" sz="2000" dirty="0" smtClean="0"/>
          </a:p>
        </p:txBody>
      </p:sp>
      <p:sp>
        <p:nvSpPr>
          <p:cNvPr id="4" name="Prostokąt 3"/>
          <p:cNvSpPr/>
          <p:nvPr/>
        </p:nvSpPr>
        <p:spPr>
          <a:xfrm>
            <a:off x="323528" y="1704818"/>
            <a:ext cx="82092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 smtClean="0">
                <a:solidFill>
                  <a:prstClr val="black"/>
                </a:solidFill>
              </a:rPr>
              <a:t>Finał </a:t>
            </a:r>
          </a:p>
          <a:p>
            <a:pPr algn="ctr"/>
            <a:r>
              <a:rPr lang="pl-PL" b="1" dirty="0" smtClean="0">
                <a:solidFill>
                  <a:prstClr val="black"/>
                </a:solidFill>
              </a:rPr>
              <a:t>I Ogólnopolskiego Konkursu dla policjantów - oskarżycieli publicznych</a:t>
            </a:r>
          </a:p>
          <a:p>
            <a:endParaRPr lang="pl-PL" b="1" dirty="0" smtClean="0">
              <a:solidFill>
                <a:prstClr val="black"/>
              </a:solidFill>
            </a:endParaRPr>
          </a:p>
          <a:p>
            <a:endParaRPr lang="pl-PL" dirty="0">
              <a:solidFill>
                <a:prstClr val="black"/>
              </a:solidFill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323528" y="2276873"/>
            <a:ext cx="8640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b="1" dirty="0" smtClean="0">
              <a:solidFill>
                <a:prstClr val="black"/>
              </a:solidFill>
            </a:endParaRPr>
          </a:p>
          <a:p>
            <a:pPr algn="ctr"/>
            <a:r>
              <a:rPr lang="pl-PL" b="1" dirty="0" smtClean="0">
                <a:solidFill>
                  <a:prstClr val="black"/>
                </a:solidFill>
              </a:rPr>
              <a:t>1. miejsce</a:t>
            </a:r>
            <a:r>
              <a:rPr lang="pl-PL" dirty="0" smtClean="0">
                <a:solidFill>
                  <a:prstClr val="black"/>
                </a:solidFill>
              </a:rPr>
              <a:t>: </a:t>
            </a:r>
            <a:r>
              <a:rPr lang="pl-PL" b="1" dirty="0" smtClean="0">
                <a:solidFill>
                  <a:prstClr val="black"/>
                </a:solidFill>
              </a:rPr>
              <a:t>KWP</a:t>
            </a:r>
            <a:r>
              <a:rPr lang="pl-PL" b="1" dirty="0">
                <a:solidFill>
                  <a:prstClr val="black"/>
                </a:solidFill>
              </a:rPr>
              <a:t> </a:t>
            </a:r>
            <a:r>
              <a:rPr lang="pl-PL" b="1" dirty="0" smtClean="0">
                <a:solidFill>
                  <a:prstClr val="black"/>
                </a:solidFill>
              </a:rPr>
              <a:t>Bydgoszcz</a:t>
            </a:r>
          </a:p>
          <a:p>
            <a:endParaRPr lang="pl-PL" dirty="0" smtClean="0">
              <a:solidFill>
                <a:prstClr val="black"/>
              </a:solidFill>
            </a:endParaRPr>
          </a:p>
          <a:p>
            <a:r>
              <a:rPr lang="pl-PL" b="1" dirty="0" smtClean="0">
                <a:solidFill>
                  <a:prstClr val="black"/>
                </a:solidFill>
              </a:rPr>
              <a:t>sierż. szt. Mateusz Smaga – KPP Żnin</a:t>
            </a:r>
            <a:endParaRPr lang="pl-PL" dirty="0" smtClean="0">
              <a:solidFill>
                <a:prstClr val="black"/>
              </a:solidFill>
            </a:endParaRPr>
          </a:p>
          <a:p>
            <a:r>
              <a:rPr lang="pl-PL" b="1" dirty="0" smtClean="0">
                <a:solidFill>
                  <a:prstClr val="black"/>
                </a:solidFill>
              </a:rPr>
              <a:t> </a:t>
            </a:r>
            <a:endParaRPr lang="pl-PL" dirty="0" smtClean="0">
              <a:solidFill>
                <a:prstClr val="black"/>
              </a:solidFill>
            </a:endParaRPr>
          </a:p>
        </p:txBody>
      </p:sp>
      <p:pic>
        <p:nvPicPr>
          <p:cNvPr id="224258" name="Picture 2" descr="C:\Users\668643\Desktop\Konkurs oskarżycieli\6-29677_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3717032"/>
            <a:ext cx="1905000" cy="2057400"/>
          </a:xfrm>
          <a:prstGeom prst="rect">
            <a:avLst/>
          </a:prstGeom>
          <a:noFill/>
        </p:spPr>
      </p:pic>
      <p:pic>
        <p:nvPicPr>
          <p:cNvPr id="224259" name="Picture 3" descr="C:\Users\668643\Desktop\Konkurs oskarżycieli\6-29686_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4581128"/>
            <a:ext cx="1905000" cy="1714500"/>
          </a:xfrm>
          <a:prstGeom prst="rect">
            <a:avLst/>
          </a:prstGeom>
          <a:noFill/>
        </p:spPr>
      </p:pic>
      <p:pic>
        <p:nvPicPr>
          <p:cNvPr id="224260" name="Picture 4" descr="C:\Users\668643\Desktop\Konkurs oskarżycieli\6-29685_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4509120"/>
            <a:ext cx="1905000" cy="1800200"/>
          </a:xfrm>
          <a:prstGeom prst="rect">
            <a:avLst/>
          </a:prstGeom>
          <a:noFill/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75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836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ytuł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6425" cy="1139825"/>
          </a:xfrm>
        </p:spPr>
        <p:txBody>
          <a:bodyPr/>
          <a:lstStyle/>
          <a:p>
            <a:r>
              <a:rPr lang="pl-PL" altLang="pl-PL" sz="2000" b="1" smtClean="0"/>
              <a:t/>
            </a:r>
            <a:br>
              <a:rPr lang="pl-PL" altLang="pl-PL" sz="2000" b="1" smtClean="0"/>
            </a:br>
            <a:r>
              <a:rPr lang="pl-PL" altLang="pl-PL" sz="2000" b="1" smtClean="0"/>
              <a:t/>
            </a:r>
            <a:br>
              <a:rPr lang="pl-PL" altLang="pl-PL" sz="2000" b="1" smtClean="0"/>
            </a:br>
            <a:r>
              <a:rPr lang="pl-PL" altLang="pl-PL" sz="2000" b="1" smtClean="0"/>
              <a:t/>
            </a:r>
            <a:br>
              <a:rPr lang="pl-PL" altLang="pl-PL" sz="2000" b="1" smtClean="0"/>
            </a:br>
            <a:r>
              <a:rPr lang="pl-PL" altLang="pl-PL" sz="2000" b="1" smtClean="0"/>
              <a:t/>
            </a:r>
            <a:br>
              <a:rPr lang="pl-PL" altLang="pl-PL" sz="2000" b="1" smtClean="0"/>
            </a:br>
            <a:endParaRPr lang="pl-PL" altLang="pl-PL" sz="2000" smtClean="0">
              <a:latin typeface="Arial" pitchFamily="34" charset="0"/>
            </a:endParaRPr>
          </a:p>
        </p:txBody>
      </p:sp>
      <p:sp>
        <p:nvSpPr>
          <p:cNvPr id="13315" name="Prostokąt 3"/>
          <p:cNvSpPr>
            <a:spLocks noChangeArrowheads="1"/>
          </p:cNvSpPr>
          <p:nvPr/>
        </p:nvSpPr>
        <p:spPr bwMode="auto">
          <a:xfrm>
            <a:off x="468313" y="981075"/>
            <a:ext cx="806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pl-PL" altLang="pl-PL" b="1" u="sng" smtClean="0">
                <a:solidFill>
                  <a:srgbClr val="000000"/>
                </a:solidFill>
                <a:latin typeface="Arial" pitchFamily="34" charset="0"/>
                <a:cs typeface="+mn-cs"/>
              </a:rPr>
              <a:t>Konkursy policyjne 2018</a:t>
            </a:r>
          </a:p>
          <a:p>
            <a:pPr algn="ctr">
              <a:buFont typeface="Arial" pitchFamily="34" charset="0"/>
              <a:buNone/>
            </a:pPr>
            <a:endParaRPr lang="pl-PL" altLang="pl-PL" b="1" u="sng" smtClean="0">
              <a:solidFill>
                <a:srgbClr val="000000"/>
              </a:solidFill>
              <a:latin typeface="Arial" pitchFamily="34" charset="0"/>
              <a:cs typeface="+mn-cs"/>
            </a:endParaRPr>
          </a:p>
          <a:p>
            <a:pPr algn="ctr">
              <a:buFont typeface="Arial" pitchFamily="34" charset="0"/>
              <a:buNone/>
            </a:pPr>
            <a:r>
              <a:rPr lang="pl-PL" altLang="pl-PL" b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Finał XVIII Kynologicznych Mistrzostw Policji </a:t>
            </a:r>
          </a:p>
          <a:p>
            <a:pPr algn="ctr">
              <a:buFont typeface="Arial" pitchFamily="34" charset="0"/>
              <a:buNone/>
            </a:pPr>
            <a:r>
              <a:rPr lang="pl-PL" altLang="pl-PL" b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psów kategorii patrolowo-tropiącej</a:t>
            </a:r>
          </a:p>
        </p:txBody>
      </p:sp>
      <p:sp>
        <p:nvSpPr>
          <p:cNvPr id="13317" name="Prostokąt 1"/>
          <p:cNvSpPr>
            <a:spLocks noChangeArrowheads="1"/>
          </p:cNvSpPr>
          <p:nvPr/>
        </p:nvSpPr>
        <p:spPr bwMode="auto">
          <a:xfrm>
            <a:off x="323850" y="2276475"/>
            <a:ext cx="8640763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algn="ctr"/>
            <a:r>
              <a:rPr lang="pl-PL" altLang="pl-PL" b="1" u="sng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1. Miejsce w klasyfikacji INDYWIDUALNEJ</a:t>
            </a:r>
          </a:p>
          <a:p>
            <a:pPr algn="ctr"/>
            <a:endParaRPr lang="pl-PL" altLang="pl-PL" u="sng" dirty="0" smtClean="0">
              <a:solidFill>
                <a:srgbClr val="000000"/>
              </a:solidFill>
              <a:latin typeface="Arial" pitchFamily="34" charset="0"/>
              <a:cs typeface="+mn-cs"/>
            </a:endParaRPr>
          </a:p>
          <a:p>
            <a:pPr algn="ctr"/>
            <a:r>
              <a:rPr lang="pl-PL" altLang="pl-PL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sierż. szt. Tomasz Kozielecki z KPP w Tucholi z psem służbowym „EDYL”</a:t>
            </a:r>
          </a:p>
          <a:p>
            <a:pPr algn="ctr"/>
            <a:endParaRPr lang="pl-PL" altLang="pl-PL" b="1" dirty="0" smtClean="0">
              <a:solidFill>
                <a:srgbClr val="000000"/>
              </a:solidFill>
              <a:latin typeface="Arial" pitchFamily="34" charset="0"/>
              <a:cs typeface="+mn-cs"/>
            </a:endParaRPr>
          </a:p>
          <a:p>
            <a:pPr algn="ctr"/>
            <a:r>
              <a:rPr lang="pl-PL" altLang="pl-PL" b="1" u="sng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3. miejsce w KLASYFIKACJI DRUŻYNOWEJ</a:t>
            </a:r>
            <a:endParaRPr lang="pl-PL" altLang="pl-PL" u="sng" dirty="0" smtClean="0">
              <a:solidFill>
                <a:srgbClr val="000000"/>
              </a:solidFill>
              <a:latin typeface="Arial" pitchFamily="34" charset="0"/>
              <a:cs typeface="+mn-cs"/>
            </a:endParaRPr>
          </a:p>
          <a:p>
            <a:pPr algn="ctr"/>
            <a:endParaRPr lang="pl-PL" altLang="pl-PL" b="1" dirty="0" smtClean="0">
              <a:solidFill>
                <a:srgbClr val="000000"/>
              </a:solidFill>
              <a:latin typeface="Arial" pitchFamily="34" charset="0"/>
              <a:cs typeface="+mn-cs"/>
            </a:endParaRPr>
          </a:p>
          <a:p>
            <a:pPr algn="ctr"/>
            <a:r>
              <a:rPr lang="pl-PL" altLang="pl-PL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asp</a:t>
            </a:r>
            <a:r>
              <a:rPr lang="pl-PL" altLang="pl-PL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. szt. Marian </a:t>
            </a:r>
            <a:r>
              <a:rPr lang="pl-PL" altLang="pl-PL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Auguściński</a:t>
            </a:r>
            <a:r>
              <a:rPr lang="pl-PL" altLang="pl-PL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z KPP w Brodnicy z psem służbowym „ISKRA”</a:t>
            </a:r>
          </a:p>
          <a:p>
            <a:pPr algn="ctr"/>
            <a:r>
              <a:rPr lang="pl-PL" altLang="pl-PL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sierż. szt. Tomasz Kozielecki z KPP w Tucholi z psem służbowym „EDYL”</a:t>
            </a:r>
          </a:p>
          <a:p>
            <a:endParaRPr lang="pl-PL" altLang="pl-PL" dirty="0" smtClean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pic>
        <p:nvPicPr>
          <p:cNvPr id="13319" name="Picture 7" descr="1-29007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652963"/>
            <a:ext cx="3027362" cy="201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1-29007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652963"/>
            <a:ext cx="3025775" cy="201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3" name="Picture 11" descr="1-29006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652963"/>
            <a:ext cx="1368425" cy="201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990778" y="6492875"/>
            <a:ext cx="2133600" cy="365125"/>
          </a:xfrm>
        </p:spPr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76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0085311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ytuł 1"/>
          <p:cNvSpPr>
            <a:spLocks noGrp="1"/>
          </p:cNvSpPr>
          <p:nvPr>
            <p:ph type="title"/>
          </p:nvPr>
        </p:nvSpPr>
        <p:spPr>
          <a:xfrm>
            <a:off x="457200" y="908050"/>
            <a:ext cx="8229600" cy="1368822"/>
          </a:xfrm>
        </p:spPr>
        <p:txBody>
          <a:bodyPr/>
          <a:lstStyle/>
          <a:p>
            <a:r>
              <a:rPr lang="pl-PL" altLang="pl-PL" sz="1800" b="1" dirty="0" smtClean="0"/>
              <a:t>            </a:t>
            </a:r>
            <a:br>
              <a:rPr lang="pl-PL" altLang="pl-PL" sz="1800" b="1" dirty="0" smtClean="0"/>
            </a:br>
            <a:r>
              <a:rPr lang="pl-PL" altLang="pl-PL" sz="1800" b="1" dirty="0" smtClean="0"/>
              <a:t>  Miernik monitorowany MM5 Czas reakcji na zdarzenie.   </a:t>
            </a:r>
            <a:endParaRPr lang="pl-PL" altLang="pl-PL" sz="1800" dirty="0" smtClean="0"/>
          </a:p>
        </p:txBody>
      </p:sp>
      <p:sp>
        <p:nvSpPr>
          <p:cNvPr id="31747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824535"/>
          </a:xfrm>
        </p:spPr>
        <p:txBody>
          <a:bodyPr/>
          <a:lstStyle/>
          <a:p>
            <a:pPr algn="ctr">
              <a:buFont typeface="Arial" charset="0"/>
              <a:buNone/>
            </a:pPr>
            <a:endParaRPr lang="pl-PL" altLang="pl-PL" sz="2000" b="1" dirty="0" smtClean="0"/>
          </a:p>
          <a:p>
            <a:pPr algn="ctr">
              <a:buFont typeface="Arial" charset="0"/>
              <a:buNone/>
            </a:pPr>
            <a:endParaRPr lang="pl-PL" altLang="pl-PL" sz="2000" b="1" dirty="0" smtClean="0"/>
          </a:p>
          <a:p>
            <a:pPr algn="ctr">
              <a:buFont typeface="Arial" charset="0"/>
              <a:buNone/>
            </a:pPr>
            <a:r>
              <a:rPr lang="pl-PL" altLang="pl-PL" sz="2000" b="1" dirty="0" smtClean="0"/>
              <a:t>PILNE  </a:t>
            </a:r>
          </a:p>
          <a:p>
            <a:pPr algn="ctr">
              <a:buFont typeface="Arial" charset="0"/>
              <a:buNone/>
            </a:pPr>
            <a:endParaRPr lang="pl-PL" altLang="pl-PL" sz="2000" b="1" dirty="0" smtClean="0"/>
          </a:p>
          <a:p>
            <a:pPr algn="ctr">
              <a:buFont typeface="Arial" charset="0"/>
              <a:buNone/>
            </a:pPr>
            <a:endParaRPr lang="pl-PL" altLang="pl-PL" sz="2000" b="1" dirty="0" smtClean="0"/>
          </a:p>
          <a:p>
            <a:pPr algn="ctr">
              <a:buFont typeface="Arial" charset="0"/>
              <a:buNone/>
            </a:pPr>
            <a:endParaRPr lang="pl-PL" altLang="pl-PL" sz="2000" b="1" dirty="0" smtClean="0"/>
          </a:p>
          <a:p>
            <a:pPr algn="ctr">
              <a:buFont typeface="Arial" charset="0"/>
              <a:buNone/>
            </a:pPr>
            <a:endParaRPr lang="pl-PL" altLang="pl-PL" sz="2000" b="1" dirty="0" smtClean="0"/>
          </a:p>
          <a:p>
            <a:pPr algn="ctr">
              <a:buFont typeface="Arial" charset="0"/>
              <a:buNone/>
            </a:pPr>
            <a:endParaRPr lang="pl-PL" altLang="pl-PL" sz="2000" b="1" dirty="0" smtClean="0"/>
          </a:p>
          <a:p>
            <a:pPr algn="ctr">
              <a:buFont typeface="Arial" charset="0"/>
              <a:buNone/>
            </a:pPr>
            <a:endParaRPr lang="pl-PL" altLang="pl-PL" sz="2000" b="1" dirty="0" smtClean="0"/>
          </a:p>
          <a:p>
            <a:pPr marL="0" indent="0" algn="ctr">
              <a:buFont typeface="Arial" charset="0"/>
              <a:buNone/>
            </a:pPr>
            <a:r>
              <a:rPr lang="pl-PL" altLang="pl-PL" sz="2000" b="1" dirty="0" smtClean="0"/>
              <a:t>   </a:t>
            </a:r>
          </a:p>
          <a:p>
            <a:pPr marL="0" indent="0" algn="ctr">
              <a:buFont typeface="Arial" charset="0"/>
              <a:buNone/>
            </a:pPr>
            <a:r>
              <a:rPr lang="pl-PL" altLang="pl-PL" sz="2000" b="1" dirty="0" smtClean="0"/>
              <a:t>Czas reakcji w statusie „zwykłe” jest monitorowany na szczeblu                           KWP w Bydgoszczy, w roku 2018 wyniósł 00:15:05 </a:t>
            </a:r>
          </a:p>
          <a:p>
            <a:pPr marL="0" indent="0" algn="ctr">
              <a:buFont typeface="Arial" charset="0"/>
              <a:buNone/>
            </a:pPr>
            <a:r>
              <a:rPr lang="pl-PL" altLang="pl-PL" sz="2000" b="1" dirty="0" smtClean="0"/>
              <a:t>	         (00:12:47 w roku 2017, wzrost o 00:02:18)	    		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/>
          </p:nvPr>
        </p:nvGraphicFramePr>
        <p:xfrm>
          <a:off x="2843808" y="3068960"/>
          <a:ext cx="3240088" cy="1656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0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200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5211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Średni  czas reakcji</a:t>
                      </a:r>
                    </a:p>
                  </a:txBody>
                  <a:tcPr marL="7160" marR="7160" marT="7161" marB="0" anchor="ctr"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211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wymagany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7160" marR="7160" marT="7161" marB="0" anchor="ctr"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osiągnięty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7160" marR="7160" marT="7161" marB="0" anchor="ctr"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52111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00:10:36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7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00:10:07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77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770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itchFamily="34" charset="0"/>
              </a:rPr>
              <a:t>www.kujawsko-pomorska.policja.gov.pl</a:t>
            </a:r>
          </a:p>
        </p:txBody>
      </p:sp>
      <p:graphicFrame>
        <p:nvGraphicFramePr>
          <p:cNvPr id="7" name="Object 2"/>
          <p:cNvGraphicFramePr>
            <a:graphicFrameLocks/>
          </p:cNvGraphicFramePr>
          <p:nvPr>
            <p:extLst/>
          </p:nvPr>
        </p:nvGraphicFramePr>
        <p:xfrm>
          <a:off x="179388" y="2205038"/>
          <a:ext cx="8750300" cy="4464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3796" name="Tytuł 1"/>
          <p:cNvSpPr>
            <a:spLocks noGrp="1"/>
          </p:cNvSpPr>
          <p:nvPr>
            <p:ph type="title"/>
          </p:nvPr>
        </p:nvSpPr>
        <p:spPr>
          <a:xfrm>
            <a:off x="107950" y="1341438"/>
            <a:ext cx="8928100" cy="647700"/>
          </a:xfrm>
        </p:spPr>
        <p:txBody>
          <a:bodyPr/>
          <a:lstStyle/>
          <a:p>
            <a:pPr eaLnBrk="1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sz="1800" b="1" smtClean="0"/>
              <a:t>Liczba zabezpieczonych imprez masowych </a:t>
            </a:r>
            <a:br>
              <a:rPr lang="pl-PL" altLang="pl-PL" sz="1800" b="1" smtClean="0"/>
            </a:br>
            <a:r>
              <a:rPr lang="pl-PL" altLang="pl-PL" sz="1800" b="1" smtClean="0"/>
              <a:t>i policjantów zaangażowanych do ich zabezpieczenia.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6875463" y="5229200"/>
            <a:ext cx="649287" cy="338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600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(+26)</a:t>
            </a:r>
            <a:endParaRPr lang="pl-PL" sz="1600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78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454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itchFamily="34" charset="0"/>
              </a:rPr>
              <a:t>www.kujawsko-pomorska.policja.gov.pl</a:t>
            </a:r>
          </a:p>
        </p:txBody>
      </p:sp>
      <p:graphicFrame>
        <p:nvGraphicFramePr>
          <p:cNvPr id="8" name="Object 15"/>
          <p:cNvGraphicFramePr>
            <a:graphicFrameLocks/>
          </p:cNvGraphicFramePr>
          <p:nvPr>
            <p:extLst/>
          </p:nvPr>
        </p:nvGraphicFramePr>
        <p:xfrm>
          <a:off x="342900" y="2184400"/>
          <a:ext cx="8750300" cy="4464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4820" name="Tytuł 1"/>
          <p:cNvSpPr>
            <a:spLocks noGrp="1"/>
          </p:cNvSpPr>
          <p:nvPr>
            <p:ph type="title"/>
          </p:nvPr>
        </p:nvSpPr>
        <p:spPr>
          <a:xfrm>
            <a:off x="107950" y="1341438"/>
            <a:ext cx="8928100" cy="647700"/>
          </a:xfrm>
        </p:spPr>
        <p:txBody>
          <a:bodyPr/>
          <a:lstStyle/>
          <a:p>
            <a:pPr eaLnBrk="1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sz="1800" b="1" dirty="0" smtClean="0"/>
              <a:t>Liczba wykonanych patroli zabezpieczających przejazdy kibiców</a:t>
            </a:r>
            <a:br>
              <a:rPr lang="pl-PL" altLang="pl-PL" sz="1800" b="1" dirty="0" smtClean="0"/>
            </a:br>
            <a:r>
              <a:rPr lang="pl-PL" altLang="pl-PL" sz="1800" b="1" dirty="0" smtClean="0"/>
              <a:t>i policjantów zaangażowanych do ich zabezpieczenia.</a:t>
            </a:r>
          </a:p>
        </p:txBody>
      </p:sp>
      <p:sp>
        <p:nvSpPr>
          <p:cNvPr id="34821" name="pole tekstowe 4"/>
          <p:cNvSpPr txBox="1">
            <a:spLocks noChangeArrowheads="1"/>
          </p:cNvSpPr>
          <p:nvPr/>
        </p:nvSpPr>
        <p:spPr bwMode="auto">
          <a:xfrm>
            <a:off x="4211638" y="5229225"/>
            <a:ext cx="5762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l-PL" altLang="pl-PL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4822" name="pole tekstowe 5"/>
          <p:cNvSpPr txBox="1">
            <a:spLocks noChangeArrowheads="1"/>
          </p:cNvSpPr>
          <p:nvPr/>
        </p:nvSpPr>
        <p:spPr bwMode="auto">
          <a:xfrm>
            <a:off x="4140200" y="5157788"/>
            <a:ext cx="792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l-PL" altLang="pl-PL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4823" name="pole tekstowe 6"/>
          <p:cNvSpPr txBox="1">
            <a:spLocks noChangeArrowheads="1"/>
          </p:cNvSpPr>
          <p:nvPr/>
        </p:nvSpPr>
        <p:spPr bwMode="auto">
          <a:xfrm>
            <a:off x="4067175" y="5157788"/>
            <a:ext cx="792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l-PL" altLang="pl-PL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79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339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63688" y="2420888"/>
            <a:ext cx="5310187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solidFill>
                  <a:srgbClr val="1F497D"/>
                </a:solidFill>
                <a:latin typeface="Calibri"/>
              </a:rPr>
              <a:t>1195 ETATÓW CYWILNYCH, w tym:</a:t>
            </a:r>
          </a:p>
        </p:txBody>
      </p:sp>
      <p:sp>
        <p:nvSpPr>
          <p:cNvPr id="8" name="Prostokąt 7"/>
          <p:cNvSpPr/>
          <p:nvPr/>
        </p:nvSpPr>
        <p:spPr>
          <a:xfrm>
            <a:off x="899592" y="3789040"/>
            <a:ext cx="72667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000" b="1" dirty="0">
                <a:solidFill>
                  <a:srgbClr val="1F497D"/>
                </a:solidFill>
              </a:rPr>
              <a:t>- </a:t>
            </a:r>
            <a:r>
              <a:rPr lang="pl-PL" sz="2000" b="1" dirty="0" smtClean="0">
                <a:solidFill>
                  <a:srgbClr val="1F497D"/>
                </a:solidFill>
              </a:rPr>
              <a:t>688 </a:t>
            </a:r>
            <a:r>
              <a:rPr lang="pl-PL" sz="2000" b="1" dirty="0">
                <a:solidFill>
                  <a:srgbClr val="1F497D"/>
                </a:solidFill>
              </a:rPr>
              <a:t>etatów pracowniczych w Korpusie Służby Cywilnej</a:t>
            </a:r>
          </a:p>
          <a:p>
            <a:pPr>
              <a:defRPr/>
            </a:pPr>
            <a:endParaRPr lang="pl-PL" sz="2000" b="1" dirty="0">
              <a:solidFill>
                <a:srgbClr val="1F497D"/>
              </a:solidFill>
            </a:endParaRPr>
          </a:p>
          <a:p>
            <a:pPr>
              <a:defRPr/>
            </a:pPr>
            <a:r>
              <a:rPr lang="pl-PL" sz="2000" b="1" dirty="0" smtClean="0">
                <a:solidFill>
                  <a:srgbClr val="1F497D"/>
                </a:solidFill>
              </a:rPr>
              <a:t>- 507 </a:t>
            </a:r>
            <a:r>
              <a:rPr lang="pl-PL" sz="2000" b="1" dirty="0">
                <a:solidFill>
                  <a:srgbClr val="1F497D"/>
                </a:solidFill>
              </a:rPr>
              <a:t>etatów pracowniczych nieobjętych </a:t>
            </a:r>
            <a:r>
              <a:rPr lang="pl-PL" sz="2000" b="1" dirty="0" smtClean="0">
                <a:solidFill>
                  <a:srgbClr val="1F497D"/>
                </a:solidFill>
              </a:rPr>
              <a:t>mnożnikowymi     </a:t>
            </a:r>
          </a:p>
          <a:p>
            <a:pPr>
              <a:defRPr/>
            </a:pPr>
            <a:r>
              <a:rPr lang="pl-PL" sz="2000" b="1" dirty="0" smtClean="0">
                <a:solidFill>
                  <a:srgbClr val="1F497D"/>
                </a:solidFill>
              </a:rPr>
              <a:t>  systemami wynagradzania</a:t>
            </a:r>
            <a:endParaRPr lang="pl-PL" sz="2000" b="1" dirty="0">
              <a:solidFill>
                <a:srgbClr val="1F497D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69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1475"/>
          </a:xfrm>
        </p:spPr>
        <p:txBody>
          <a:bodyPr/>
          <a:lstStyle/>
          <a:p>
            <a:r>
              <a:rPr lang="pl-PL" altLang="pl-PL" sz="1800" b="1" dirty="0" smtClean="0"/>
              <a:t/>
            </a:r>
            <a:br>
              <a:rPr lang="pl-PL" altLang="pl-PL" sz="1800" b="1" dirty="0" smtClean="0"/>
            </a:br>
            <a:r>
              <a:rPr lang="pl-PL" altLang="pl-PL" sz="1800" b="1" dirty="0" smtClean="0"/>
              <a:t/>
            </a:r>
            <a:br>
              <a:rPr lang="pl-PL" altLang="pl-PL" sz="1800" b="1" dirty="0" smtClean="0"/>
            </a:br>
            <a:r>
              <a:rPr lang="pl-PL" altLang="pl-PL" sz="1800" b="1" dirty="0" smtClean="0"/>
              <a:t/>
            </a:r>
            <a:br>
              <a:rPr lang="pl-PL" altLang="pl-PL" sz="1800" b="1" dirty="0" smtClean="0"/>
            </a:br>
            <a:r>
              <a:rPr lang="pl-PL" altLang="pl-PL" sz="2000" b="1" dirty="0" smtClean="0"/>
              <a:t>Naruszenia prawa.</a:t>
            </a:r>
          </a:p>
        </p:txBody>
      </p:sp>
      <p:sp>
        <p:nvSpPr>
          <p:cNvPr id="36867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896544"/>
          </a:xfrm>
        </p:spPr>
        <p:txBody>
          <a:bodyPr/>
          <a:lstStyle/>
          <a:p>
            <a:pPr algn="ctr">
              <a:buFont typeface="Arial" charset="0"/>
              <a:buNone/>
            </a:pPr>
            <a:endParaRPr lang="pl-PL" altLang="pl-PL" sz="1800" dirty="0" smtClean="0"/>
          </a:p>
          <a:p>
            <a:pPr algn="ctr">
              <a:buFont typeface="Arial" charset="0"/>
              <a:buNone/>
            </a:pPr>
            <a:endParaRPr lang="pl-PL" altLang="pl-PL" sz="1800" b="1" dirty="0" smtClean="0"/>
          </a:p>
          <a:p>
            <a:pPr algn="ctr">
              <a:buFont typeface="Arial" charset="0"/>
              <a:buNone/>
            </a:pPr>
            <a:r>
              <a:rPr lang="pl-PL" altLang="pl-PL" sz="1800" b="1" dirty="0" smtClean="0"/>
              <a:t>W latach 2016-2018</a:t>
            </a:r>
            <a:r>
              <a:rPr lang="pl-PL" altLang="pl-PL" sz="1800" dirty="0" smtClean="0"/>
              <a:t> </a:t>
            </a:r>
            <a:r>
              <a:rPr lang="pl-PL" altLang="pl-PL" sz="1800" b="1" dirty="0" smtClean="0"/>
              <a:t>nie odnotowano zbiorowych naruszeń prawa. </a:t>
            </a:r>
          </a:p>
          <a:p>
            <a:pPr algn="ctr">
              <a:buFont typeface="Arial" charset="0"/>
              <a:buNone/>
            </a:pPr>
            <a:endParaRPr lang="pl-PL" altLang="pl-PL" sz="1800" dirty="0" smtClean="0"/>
          </a:p>
          <a:p>
            <a:pPr algn="ctr">
              <a:buFont typeface="Arial" charset="0"/>
              <a:buNone/>
            </a:pPr>
            <a:endParaRPr lang="pl-PL" altLang="pl-PL" sz="1800" dirty="0" smtClean="0"/>
          </a:p>
          <a:p>
            <a:pPr algn="ctr">
              <a:buFont typeface="Arial" charset="0"/>
              <a:buNone/>
            </a:pPr>
            <a:r>
              <a:rPr lang="pl-PL" altLang="pl-PL" sz="1800" b="1" dirty="0" smtClean="0"/>
              <a:t>Ekscesy chuligańskie</a:t>
            </a:r>
          </a:p>
          <a:p>
            <a:pPr algn="ctr">
              <a:buFont typeface="Arial" charset="0"/>
              <a:buNone/>
            </a:pPr>
            <a:r>
              <a:rPr lang="pl-PL" altLang="pl-PL" sz="1800" dirty="0" smtClean="0"/>
              <a:t>2016 – </a:t>
            </a:r>
            <a:r>
              <a:rPr lang="pl-PL" altLang="pl-PL" sz="1800" b="1" dirty="0" smtClean="0"/>
              <a:t>7</a:t>
            </a:r>
          </a:p>
          <a:p>
            <a:pPr algn="ctr">
              <a:buFont typeface="Arial" charset="0"/>
              <a:buNone/>
            </a:pPr>
            <a:r>
              <a:rPr lang="pl-PL" altLang="pl-PL" sz="1800" dirty="0" smtClean="0"/>
              <a:t>2017 – </a:t>
            </a:r>
            <a:r>
              <a:rPr lang="pl-PL" altLang="pl-PL" sz="1800" b="1" dirty="0" smtClean="0"/>
              <a:t>8</a:t>
            </a:r>
          </a:p>
          <a:p>
            <a:pPr algn="ctr">
              <a:buFont typeface="Arial" charset="0"/>
              <a:buNone/>
            </a:pPr>
            <a:r>
              <a:rPr lang="pl-PL" altLang="pl-PL" sz="1800" dirty="0" smtClean="0"/>
              <a:t>2018 – </a:t>
            </a:r>
            <a:r>
              <a:rPr lang="pl-PL" altLang="pl-PL" sz="1800" b="1" dirty="0" smtClean="0"/>
              <a:t>8</a:t>
            </a:r>
          </a:p>
          <a:p>
            <a:pPr algn="ctr">
              <a:buNone/>
            </a:pPr>
            <a:r>
              <a:rPr lang="pl-PL" altLang="pl-PL" sz="1400" dirty="0" smtClean="0"/>
              <a:t>(wnoszenie/używanie środków pirotechnicznych na terenie imprezy masowej – 3, niewykonywanie poleceń służby ochrony - 3, wtargnięcie na teren imprezy masowej – 2)</a:t>
            </a:r>
          </a:p>
          <a:p>
            <a:pPr algn="ctr">
              <a:buFont typeface="Arial" charset="0"/>
              <a:buNone/>
            </a:pPr>
            <a:endParaRPr lang="pl-PL" altLang="pl-PL" sz="1800" b="1" dirty="0" smtClean="0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80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834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ytuł 1"/>
          <p:cNvSpPr>
            <a:spLocks noGrp="1"/>
          </p:cNvSpPr>
          <p:nvPr>
            <p:ph type="title"/>
          </p:nvPr>
        </p:nvSpPr>
        <p:spPr>
          <a:xfrm>
            <a:off x="457200" y="908051"/>
            <a:ext cx="8229600" cy="504725"/>
          </a:xfrm>
        </p:spPr>
        <p:txBody>
          <a:bodyPr/>
          <a:lstStyle/>
          <a:p>
            <a:r>
              <a:rPr lang="pl-PL" altLang="pl-PL" sz="2000" b="1" dirty="0" smtClean="0"/>
              <a:t/>
            </a:r>
            <a:br>
              <a:rPr lang="pl-PL" altLang="pl-PL" sz="2000" b="1" dirty="0" smtClean="0"/>
            </a:br>
            <a:r>
              <a:rPr lang="pl-PL" altLang="pl-PL" sz="2000" b="1" dirty="0" smtClean="0"/>
              <a:t/>
            </a:r>
            <a:br>
              <a:rPr lang="pl-PL" altLang="pl-PL" sz="2000" b="1" dirty="0" smtClean="0"/>
            </a:br>
            <a:r>
              <a:rPr lang="pl-PL" altLang="pl-PL" sz="2000" b="1" dirty="0" smtClean="0"/>
              <a:t>Działania priorytetowe 2018 rok.</a:t>
            </a:r>
            <a:endParaRPr lang="pl-PL" altLang="pl-PL" sz="2000" dirty="0" smtClean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8313" y="1700213"/>
            <a:ext cx="8229600" cy="792683"/>
          </a:xfrm>
        </p:spPr>
        <p:txBody>
          <a:bodyPr/>
          <a:lstStyle/>
          <a:p>
            <a:pPr algn="ctr">
              <a:buNone/>
              <a:defRPr/>
            </a:pPr>
            <a:r>
              <a:rPr lang="pl-PL" sz="1800" b="1" dirty="0" smtClean="0">
                <a:latin typeface="+mj-lt"/>
              </a:rPr>
              <a:t>Zlot </a:t>
            </a:r>
            <a:r>
              <a:rPr lang="pl-PL" sz="1800" b="1" dirty="0"/>
              <a:t>miłośników </a:t>
            </a:r>
            <a:r>
              <a:rPr lang="pl-PL" sz="1800" b="1" dirty="0" smtClean="0"/>
              <a:t>motocykli </a:t>
            </a:r>
            <a:r>
              <a:rPr lang="pl-PL" sz="1800" b="1" dirty="0"/>
              <a:t>Harley-Davidson </a:t>
            </a:r>
            <a:r>
              <a:rPr lang="pl-PL" sz="1800" b="1" dirty="0" smtClean="0">
                <a:latin typeface="+mj-lt"/>
              </a:rPr>
              <a:t>FH-DCE Super Rally</a:t>
            </a:r>
          </a:p>
          <a:p>
            <a:pPr algn="ctr">
              <a:buNone/>
              <a:defRPr/>
            </a:pPr>
            <a:r>
              <a:rPr lang="pl-PL" sz="1800" b="1" dirty="0" smtClean="0">
                <a:latin typeface="+mj-lt"/>
              </a:rPr>
              <a:t>(KMP Bydgoszcz).</a:t>
            </a:r>
          </a:p>
          <a:p>
            <a:pPr algn="ctr">
              <a:buNone/>
              <a:defRPr/>
            </a:pPr>
            <a:r>
              <a:rPr lang="pl-PL" sz="1800" dirty="0" smtClean="0"/>
              <a:t>Ogółem w całym zabezpieczeniu, które realizowane było w dniach 16-21 maja udział wzięło </a:t>
            </a:r>
            <a:r>
              <a:rPr lang="pl-PL" sz="1800" b="1" dirty="0" smtClean="0"/>
              <a:t>735</a:t>
            </a:r>
            <a:r>
              <a:rPr lang="pl-PL" sz="1800" dirty="0" smtClean="0"/>
              <a:t> policjantów. W zlocie uczestniczyło </a:t>
            </a:r>
            <a:r>
              <a:rPr lang="pl-PL" sz="1800" b="1" dirty="0" smtClean="0"/>
              <a:t>7 500 </a:t>
            </a:r>
            <a:r>
              <a:rPr lang="pl-PL" sz="1800" dirty="0" smtClean="0"/>
              <a:t>osób z całej Europy, Stanów Zjednoczonych i wielu innych krajów świata.  </a:t>
            </a:r>
            <a:endParaRPr lang="pl-PL" sz="1800" b="1" dirty="0" smtClean="0"/>
          </a:p>
          <a:p>
            <a:pPr algn="ctr">
              <a:buFont typeface="Arial" charset="0"/>
              <a:buNone/>
              <a:defRPr/>
            </a:pPr>
            <a:endParaRPr lang="pl-PL" sz="1000" b="1" dirty="0" smtClean="0"/>
          </a:p>
          <a:p>
            <a:pPr algn="ctr">
              <a:buFont typeface="Arial" charset="0"/>
              <a:buNone/>
              <a:defRPr/>
            </a:pPr>
            <a:endParaRPr lang="pl-PL" sz="1000" b="1" dirty="0" smtClean="0"/>
          </a:p>
          <a:p>
            <a:pPr algn="ctr">
              <a:buFont typeface="Arial" charset="0"/>
              <a:buNone/>
              <a:defRPr/>
            </a:pPr>
            <a:endParaRPr lang="pl-PL" sz="1000" b="1" dirty="0" smtClean="0"/>
          </a:p>
          <a:p>
            <a:pPr algn="ctr">
              <a:buFont typeface="Arial" charset="0"/>
              <a:buNone/>
              <a:defRPr/>
            </a:pPr>
            <a:endParaRPr lang="pl-PL" sz="1000" b="1" dirty="0"/>
          </a:p>
          <a:p>
            <a:pPr algn="ctr">
              <a:buFont typeface="Arial" charset="0"/>
              <a:buNone/>
              <a:defRPr/>
            </a:pPr>
            <a:endParaRPr lang="pl-PL" sz="1000" b="1" dirty="0" smtClean="0"/>
          </a:p>
          <a:p>
            <a:pPr algn="ctr">
              <a:buFont typeface="Arial" charset="0"/>
              <a:buNone/>
              <a:defRPr/>
            </a:pPr>
            <a:endParaRPr lang="pl-PL" sz="1000" b="1" dirty="0"/>
          </a:p>
          <a:p>
            <a:pPr algn="ctr">
              <a:buFont typeface="Arial" charset="0"/>
              <a:buNone/>
              <a:defRPr/>
            </a:pPr>
            <a:endParaRPr lang="pl-PL" sz="1000" b="1" dirty="0" smtClean="0"/>
          </a:p>
          <a:p>
            <a:pPr algn="ctr">
              <a:buFont typeface="Arial" charset="0"/>
              <a:buNone/>
              <a:defRPr/>
            </a:pPr>
            <a:endParaRPr lang="pl-PL" sz="1000" b="1" dirty="0" smtClean="0"/>
          </a:p>
          <a:p>
            <a:pPr algn="ctr">
              <a:buFont typeface="Arial" charset="0"/>
              <a:buNone/>
              <a:defRPr/>
            </a:pPr>
            <a:endParaRPr lang="pl-PL" sz="1800" b="1" dirty="0" smtClean="0"/>
          </a:p>
          <a:p>
            <a:pPr algn="ctr">
              <a:buFont typeface="Arial" charset="0"/>
              <a:buNone/>
              <a:defRPr/>
            </a:pPr>
            <a:endParaRPr lang="pl-PL" sz="1800" b="1" dirty="0" smtClean="0"/>
          </a:p>
          <a:p>
            <a:pPr algn="ctr">
              <a:buFont typeface="Arial" charset="0"/>
              <a:buNone/>
              <a:defRPr/>
            </a:pPr>
            <a:endParaRPr lang="pl-PL" sz="400" b="1" dirty="0" smtClean="0"/>
          </a:p>
          <a:p>
            <a:pPr algn="ctr">
              <a:buFont typeface="Arial" charset="0"/>
              <a:buNone/>
              <a:defRPr/>
            </a:pPr>
            <a:endParaRPr lang="pl-PL" sz="400" b="1" dirty="0" smtClean="0"/>
          </a:p>
          <a:p>
            <a:pPr algn="ctr">
              <a:buFont typeface="Arial" charset="0"/>
              <a:buNone/>
              <a:defRPr/>
            </a:pPr>
            <a:r>
              <a:rPr lang="pl-PL" sz="1800" b="1" dirty="0" smtClean="0"/>
              <a:t>Wybory samorządowe.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l-PL" altLang="pl-PL" sz="1800" dirty="0"/>
              <a:t>Wybory samorządowe - 21 października </a:t>
            </a:r>
            <a:r>
              <a:rPr lang="pl-PL" altLang="pl-PL" sz="1800" dirty="0" smtClean="0"/>
              <a:t>oraz </a:t>
            </a:r>
            <a:r>
              <a:rPr lang="pl-PL" altLang="pl-PL" sz="1800" dirty="0"/>
              <a:t>II </a:t>
            </a:r>
            <a:r>
              <a:rPr lang="pl-PL" altLang="pl-PL" sz="1800" dirty="0" smtClean="0"/>
              <a:t>tura - 4 listopada.</a:t>
            </a:r>
            <a:endParaRPr lang="pl-PL" altLang="pl-PL" sz="18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277734"/>
            <a:ext cx="2808312" cy="185024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277734"/>
            <a:ext cx="2808312" cy="1850245"/>
          </a:xfrm>
          <a:prstGeom prst="rect">
            <a:avLst/>
          </a:prstGeom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81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937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ytuł 1"/>
          <p:cNvSpPr>
            <a:spLocks noGrp="1"/>
          </p:cNvSpPr>
          <p:nvPr>
            <p:ph type="title"/>
          </p:nvPr>
        </p:nvSpPr>
        <p:spPr>
          <a:xfrm>
            <a:off x="417546" y="908720"/>
            <a:ext cx="8229600" cy="865188"/>
          </a:xfrm>
        </p:spPr>
        <p:txBody>
          <a:bodyPr/>
          <a:lstStyle/>
          <a:p>
            <a:r>
              <a:rPr lang="pl-PL" altLang="pl-PL" sz="2000" b="1" dirty="0" smtClean="0"/>
              <a:t/>
            </a:r>
            <a:br>
              <a:rPr lang="pl-PL" altLang="pl-PL" sz="2000" b="1" dirty="0" smtClean="0"/>
            </a:br>
            <a:r>
              <a:rPr lang="pl-PL" altLang="pl-PL" sz="2000" b="1" dirty="0" smtClean="0"/>
              <a:t>Ćwiczenia dowódczo-sztabowe, </a:t>
            </a:r>
            <a:r>
              <a:rPr lang="pl-PL" altLang="pl-PL" sz="2000" b="1" dirty="0" err="1" smtClean="0"/>
              <a:t>pk</a:t>
            </a:r>
            <a:r>
              <a:rPr lang="pl-PL" altLang="pl-PL" sz="2000" b="1" dirty="0" smtClean="0"/>
              <a:t>. KOORDYNACJA 2018. </a:t>
            </a:r>
            <a:endParaRPr lang="pl-PL" altLang="pl-PL" sz="2000" dirty="0" smtClean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4320133"/>
          </a:xfrm>
        </p:spPr>
        <p:txBody>
          <a:bodyPr/>
          <a:lstStyle/>
          <a:p>
            <a:pPr marL="0" indent="0" algn="ctr">
              <a:buNone/>
            </a:pPr>
            <a:endParaRPr lang="pl-PL" sz="800" dirty="0" smtClean="0"/>
          </a:p>
          <a:p>
            <a:pPr marL="0" indent="0" algn="ctr">
              <a:buNone/>
            </a:pPr>
            <a:r>
              <a:rPr lang="pl-PL" sz="1800" dirty="0" smtClean="0"/>
              <a:t>Ćwiczenia </a:t>
            </a:r>
            <a:r>
              <a:rPr lang="pl-PL" sz="1800" dirty="0"/>
              <a:t>dowódczo-sztabowe </a:t>
            </a:r>
            <a:r>
              <a:rPr lang="pl-PL" sz="1800" dirty="0" smtClean="0"/>
              <a:t>podczas symulowanej </a:t>
            </a:r>
            <a:r>
              <a:rPr lang="pl-PL" sz="1800" dirty="0"/>
              <a:t>katastrofy lotniczej samolotu pasażerskiego Polskich Linii Lotniczych LOT przeprowadzone na jeziorze </a:t>
            </a:r>
            <a:r>
              <a:rPr lang="pl-PL" sz="1800" dirty="0" err="1"/>
              <a:t>Radodzierz</a:t>
            </a:r>
            <a:r>
              <a:rPr lang="pl-PL" sz="1800" dirty="0"/>
              <a:t> </a:t>
            </a:r>
            <a:r>
              <a:rPr lang="pl-PL" sz="1800" dirty="0" smtClean="0"/>
              <a:t>w </a:t>
            </a:r>
            <a:r>
              <a:rPr lang="pl-PL" sz="1800" dirty="0"/>
              <a:t>powiecie świeckim w Nadleśnictwie Osie, Leśnictwo Osiny</a:t>
            </a:r>
            <a:r>
              <a:rPr lang="pl-PL" sz="1800" dirty="0" smtClean="0"/>
              <a:t>.</a:t>
            </a:r>
          </a:p>
          <a:p>
            <a:pPr marL="0" indent="0" algn="ctr">
              <a:buNone/>
            </a:pPr>
            <a:endParaRPr lang="pl-PL" sz="800" dirty="0" smtClean="0"/>
          </a:p>
          <a:p>
            <a:pPr marL="0" indent="0" algn="ctr">
              <a:buNone/>
            </a:pPr>
            <a:r>
              <a:rPr lang="pl-PL" sz="1800" b="1" dirty="0" smtClean="0"/>
              <a:t>Głównym celem ćwiczenia było sprawdzenie gotowości i współdziałania </a:t>
            </a:r>
            <a:r>
              <a:rPr lang="pl-PL" sz="1800" b="1" dirty="0"/>
              <a:t>wszystkich służb ratowniczych do </a:t>
            </a:r>
            <a:r>
              <a:rPr lang="pl-PL" sz="1800" b="1" dirty="0" smtClean="0"/>
              <a:t>działań na </a:t>
            </a:r>
            <a:r>
              <a:rPr lang="pl-PL" sz="1800" b="1" dirty="0"/>
              <a:t>wypadek wystąpienia sytuacji kryzysowej w postaci zdarzenia </a:t>
            </a:r>
            <a:r>
              <a:rPr lang="pl-PL" sz="1800" b="1" dirty="0" smtClean="0"/>
              <a:t>                  w </a:t>
            </a:r>
            <a:r>
              <a:rPr lang="pl-PL" sz="1800" b="1" dirty="0"/>
              <a:t>ruchu </a:t>
            </a:r>
            <a:r>
              <a:rPr lang="pl-PL" sz="1800" b="1" dirty="0" smtClean="0"/>
              <a:t>powietrznym</a:t>
            </a:r>
            <a:r>
              <a:rPr lang="pl-PL" sz="1800" b="1" dirty="0"/>
              <a:t>. </a:t>
            </a:r>
            <a:endParaRPr lang="pl-PL" sz="1800" b="1" dirty="0" smtClean="0"/>
          </a:p>
          <a:p>
            <a:pPr marL="0" indent="0" algn="ctr">
              <a:buNone/>
            </a:pPr>
            <a:r>
              <a:rPr lang="pl-PL" sz="1800" b="1" dirty="0" smtClean="0"/>
              <a:t>Udział </a:t>
            </a:r>
            <a:r>
              <a:rPr lang="pl-PL" sz="1800" b="1" dirty="0"/>
              <a:t>w ćwiczeniach wzięło ponad 400 </a:t>
            </a:r>
            <a:r>
              <a:rPr lang="pl-PL" sz="1800" b="1" dirty="0" smtClean="0"/>
              <a:t>osób, w tym </a:t>
            </a:r>
            <a:r>
              <a:rPr lang="pl-PL" sz="1800" b="1" dirty="0"/>
              <a:t>117 funkcjonariuszy Policji.</a:t>
            </a:r>
            <a:endParaRPr lang="pl-PL" sz="1800" b="1" dirty="0" smtClean="0"/>
          </a:p>
          <a:p>
            <a:pPr marL="0" indent="0" algn="ctr">
              <a:buNone/>
            </a:pPr>
            <a:r>
              <a:rPr lang="pl-PL" sz="1800" dirty="0" smtClean="0"/>
              <a:t/>
            </a:r>
            <a:br>
              <a:rPr lang="pl-PL" sz="1800" dirty="0" smtClean="0"/>
            </a:br>
            <a:endParaRPr lang="pl-PL" sz="1800" b="1" dirty="0" smtClean="0"/>
          </a:p>
          <a:p>
            <a:pPr algn="ctr">
              <a:buNone/>
              <a:defRPr/>
            </a:pPr>
            <a:endParaRPr lang="pl-PL" sz="1800" dirty="0" smtClean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4221088"/>
            <a:ext cx="3780421" cy="2520280"/>
          </a:xfrm>
          <a:prstGeom prst="rect">
            <a:avLst/>
          </a:prstGeom>
        </p:spPr>
      </p:pic>
      <p:pic>
        <p:nvPicPr>
          <p:cNvPr id="6" name="Picture 5" descr="C:\Users\669777\Desktop\Prezentacja na spotkanie podsumowujące Koordynację 2018\DSC09521 (Custom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332" y="4221088"/>
            <a:ext cx="3785078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925872" y="6523507"/>
            <a:ext cx="2133600" cy="365125"/>
          </a:xfrm>
        </p:spPr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82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4981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ytuł 1"/>
          <p:cNvSpPr>
            <a:spLocks noGrp="1"/>
          </p:cNvSpPr>
          <p:nvPr>
            <p:ph type="title"/>
          </p:nvPr>
        </p:nvSpPr>
        <p:spPr>
          <a:xfrm>
            <a:off x="457200" y="908050"/>
            <a:ext cx="8229600" cy="865188"/>
          </a:xfrm>
        </p:spPr>
        <p:txBody>
          <a:bodyPr/>
          <a:lstStyle/>
          <a:p>
            <a:r>
              <a:rPr lang="pl-PL" altLang="pl-PL" sz="2000" b="1" dirty="0" smtClean="0"/>
              <a:t/>
            </a:r>
            <a:br>
              <a:rPr lang="pl-PL" altLang="pl-PL" sz="2000" b="1" dirty="0" smtClean="0"/>
            </a:br>
            <a:r>
              <a:rPr lang="pl-PL" altLang="pl-PL" sz="2000" b="1" dirty="0" smtClean="0"/>
              <a:t>Działania priorytetowe w roku 2019. </a:t>
            </a:r>
            <a:endParaRPr lang="pl-PL" altLang="pl-PL" sz="2000" dirty="0" smtClean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5516" y="1748299"/>
            <a:ext cx="8229600" cy="4103687"/>
          </a:xfrm>
        </p:spPr>
        <p:txBody>
          <a:bodyPr/>
          <a:lstStyle/>
          <a:p>
            <a:pPr algn="ctr">
              <a:buNone/>
              <a:defRPr/>
            </a:pPr>
            <a:r>
              <a:rPr lang="pl-PL" sz="1800" dirty="0" smtClean="0"/>
              <a:t>W dniach </a:t>
            </a:r>
            <a:r>
              <a:rPr lang="pl-PL" sz="1800" b="1" dirty="0" smtClean="0"/>
              <a:t>od </a:t>
            </a:r>
            <a:r>
              <a:rPr lang="pl-PL" sz="1800" b="1" dirty="0"/>
              <a:t>23 maja do 15 czerwca </a:t>
            </a:r>
            <a:r>
              <a:rPr lang="pl-PL" sz="1800" dirty="0"/>
              <a:t>w sześciu polskich miastach – Łodzi, Bielsku-Białej, </a:t>
            </a:r>
            <a:r>
              <a:rPr lang="pl-PL" sz="1800" b="1" dirty="0"/>
              <a:t>Bydgoszczy</a:t>
            </a:r>
            <a:r>
              <a:rPr lang="pl-PL" sz="1800" dirty="0"/>
              <a:t>, Gdyni, Lublinie i </a:t>
            </a:r>
            <a:r>
              <a:rPr lang="pl-PL" sz="1800" dirty="0" smtClean="0"/>
              <a:t>Tychach rozegrane </a:t>
            </a:r>
            <a:r>
              <a:rPr lang="pl-PL" sz="1800" dirty="0"/>
              <a:t>zostaną </a:t>
            </a:r>
            <a:r>
              <a:rPr lang="pl-PL" sz="1800" b="1" dirty="0"/>
              <a:t>Mistrzostwa Świata </a:t>
            </a:r>
            <a:r>
              <a:rPr lang="pl-PL" sz="1800" b="1" dirty="0" smtClean="0"/>
              <a:t>              FIFA </a:t>
            </a:r>
            <a:r>
              <a:rPr lang="pl-PL" sz="1800" b="1" dirty="0"/>
              <a:t>U-20 w Piłce </a:t>
            </a:r>
            <a:r>
              <a:rPr lang="pl-PL" sz="1800" b="1" dirty="0" smtClean="0"/>
              <a:t>Nożnej </a:t>
            </a:r>
            <a:r>
              <a:rPr lang="pl-PL" sz="1800" dirty="0" smtClean="0"/>
              <a:t>do </a:t>
            </a:r>
            <a:r>
              <a:rPr lang="pl-PL" sz="1800" dirty="0"/>
              <a:t>lat </a:t>
            </a:r>
            <a:r>
              <a:rPr lang="pl-PL" sz="1800" dirty="0" smtClean="0"/>
              <a:t>20. </a:t>
            </a:r>
            <a:r>
              <a:rPr lang="pl-PL" sz="1800" dirty="0"/>
              <a:t>W turnieju, stanowiącym trzecie pod względem rangi rozgrywki drużyn narodowych pod egidą FIFA, </a:t>
            </a:r>
            <a:r>
              <a:rPr lang="pl-PL" sz="1800" dirty="0" smtClean="0"/>
              <a:t>                        wystąpią </a:t>
            </a:r>
            <a:r>
              <a:rPr lang="pl-PL" sz="1800" dirty="0"/>
              <a:t>24 zespoły z całego świata.</a:t>
            </a:r>
            <a:endParaRPr lang="pl-PL" sz="1800" b="1" dirty="0"/>
          </a:p>
          <a:p>
            <a:pPr algn="ctr">
              <a:buFont typeface="Arial" charset="0"/>
              <a:buNone/>
              <a:defRPr/>
            </a:pPr>
            <a:endParaRPr lang="pl-PL" sz="1800" b="1" dirty="0" smtClean="0"/>
          </a:p>
          <a:p>
            <a:pPr algn="ctr">
              <a:buNone/>
              <a:defRPr/>
            </a:pPr>
            <a:r>
              <a:rPr lang="pl-PL" sz="1800" dirty="0" smtClean="0"/>
              <a:t>W Bydgoszczy na Stadionie im</a:t>
            </a:r>
            <a:r>
              <a:rPr lang="pl-PL" sz="1800" dirty="0"/>
              <a:t>. Zdzisława </a:t>
            </a:r>
            <a:r>
              <a:rPr lang="pl-PL" sz="1800" dirty="0" smtClean="0"/>
              <a:t>Krzyszkowiaka zostanie rozegranych łącznie siedem meczów:  </a:t>
            </a:r>
          </a:p>
          <a:p>
            <a:pPr marL="0" indent="0" algn="ctr">
              <a:buNone/>
            </a:pPr>
            <a:r>
              <a:rPr lang="pl-PL" sz="1800" dirty="0" smtClean="0"/>
              <a:t>			23 </a:t>
            </a:r>
            <a:r>
              <a:rPr lang="pl-PL" sz="1800" dirty="0"/>
              <a:t>maja, 20.30: mecz grupy B </a:t>
            </a:r>
          </a:p>
          <a:p>
            <a:pPr marL="0" indent="0" algn="ctr">
              <a:buNone/>
            </a:pPr>
            <a:r>
              <a:rPr lang="pl-PL" sz="1800" dirty="0" smtClean="0"/>
              <a:t>			25 </a:t>
            </a:r>
            <a:r>
              <a:rPr lang="pl-PL" sz="1800" dirty="0"/>
              <a:t>maja, 15.30: mecz grupy E </a:t>
            </a:r>
          </a:p>
          <a:p>
            <a:pPr marL="0" indent="0" algn="ctr">
              <a:buNone/>
            </a:pPr>
            <a:r>
              <a:rPr lang="pl-PL" sz="1800" dirty="0" smtClean="0"/>
              <a:t>			26 </a:t>
            </a:r>
            <a:r>
              <a:rPr lang="pl-PL" sz="1800" dirty="0"/>
              <a:t>maja, 18.00: mecz grupy B </a:t>
            </a:r>
          </a:p>
          <a:p>
            <a:pPr marL="0" indent="0" algn="ctr">
              <a:buNone/>
            </a:pPr>
            <a:r>
              <a:rPr lang="pl-PL" sz="1800" dirty="0" smtClean="0"/>
              <a:t>			28 </a:t>
            </a:r>
            <a:r>
              <a:rPr lang="pl-PL" sz="1800" dirty="0"/>
              <a:t>maja, 18.00: mecz grupy E </a:t>
            </a:r>
          </a:p>
          <a:p>
            <a:pPr marL="0" indent="0" algn="ctr">
              <a:buNone/>
            </a:pPr>
            <a:r>
              <a:rPr lang="pl-PL" sz="1800" dirty="0" smtClean="0"/>
              <a:t>			29 </a:t>
            </a:r>
            <a:r>
              <a:rPr lang="pl-PL" sz="1800" dirty="0"/>
              <a:t>maja, 18.00: mecz grupy B </a:t>
            </a:r>
          </a:p>
          <a:p>
            <a:pPr marL="0" indent="0" algn="ctr">
              <a:buNone/>
            </a:pPr>
            <a:r>
              <a:rPr lang="pl-PL" sz="1800" dirty="0" smtClean="0"/>
              <a:t>			31 </a:t>
            </a:r>
            <a:r>
              <a:rPr lang="pl-PL" sz="1800" dirty="0"/>
              <a:t>maja, 18.00: mecz grupy E </a:t>
            </a:r>
          </a:p>
          <a:p>
            <a:pPr marL="0" indent="0" algn="ctr">
              <a:buNone/>
            </a:pPr>
            <a:r>
              <a:rPr lang="pl-PL" sz="1800" dirty="0" smtClean="0"/>
              <a:t>		 	         4 </a:t>
            </a:r>
            <a:r>
              <a:rPr lang="pl-PL" sz="1800" dirty="0"/>
              <a:t>czerwca, 17.30: mecz 1/8 </a:t>
            </a:r>
            <a:r>
              <a:rPr lang="pl-PL" sz="1800" dirty="0" smtClean="0"/>
              <a:t>finału. </a:t>
            </a:r>
          </a:p>
          <a:p>
            <a:pPr marL="0" indent="0" algn="ctr">
              <a:buNone/>
            </a:pPr>
            <a:endParaRPr lang="pl-PL" sz="1800" dirty="0"/>
          </a:p>
          <a:p>
            <a:pPr algn="ctr">
              <a:buNone/>
              <a:defRPr/>
            </a:pPr>
            <a:r>
              <a:rPr lang="pl-PL" sz="1800" dirty="0" smtClean="0"/>
              <a:t>.</a:t>
            </a:r>
          </a:p>
        </p:txBody>
      </p:sp>
      <p:pic>
        <p:nvPicPr>
          <p:cNvPr id="102402" name="Picture 2" descr="MS U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05063"/>
            <a:ext cx="2592288" cy="2687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83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825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ytuł 1"/>
          <p:cNvSpPr>
            <a:spLocks noGrp="1"/>
          </p:cNvSpPr>
          <p:nvPr>
            <p:ph type="title"/>
          </p:nvPr>
        </p:nvSpPr>
        <p:spPr>
          <a:xfrm>
            <a:off x="457200" y="908050"/>
            <a:ext cx="8229600" cy="288702"/>
          </a:xfrm>
        </p:spPr>
        <p:txBody>
          <a:bodyPr/>
          <a:lstStyle/>
          <a:p>
            <a:r>
              <a:rPr lang="pl-PL" altLang="pl-PL" sz="2000" b="1" dirty="0" smtClean="0"/>
              <a:t/>
            </a:r>
            <a:br>
              <a:rPr lang="pl-PL" altLang="pl-PL" sz="2000" b="1" dirty="0" smtClean="0"/>
            </a:br>
            <a:r>
              <a:rPr lang="pl-PL" altLang="pl-PL" sz="2000" b="1" dirty="0" smtClean="0"/>
              <a:t>Działania priorytetowe w roku 2019. </a:t>
            </a:r>
            <a:endParaRPr lang="pl-PL" altLang="pl-PL" sz="2000" dirty="0" smtClean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873" y="1039960"/>
            <a:ext cx="8229600" cy="5701408"/>
          </a:xfrm>
        </p:spPr>
        <p:txBody>
          <a:bodyPr/>
          <a:lstStyle/>
          <a:p>
            <a:pPr marL="0" indent="0">
              <a:buNone/>
            </a:pPr>
            <a:endParaRPr lang="pl-PL" sz="1800" dirty="0"/>
          </a:p>
          <a:p>
            <a:pPr marL="0" indent="0" algn="ctr">
              <a:buNone/>
            </a:pPr>
            <a:endParaRPr lang="pl-PL" sz="800" dirty="0" smtClean="0"/>
          </a:p>
          <a:p>
            <a:pPr marL="0" indent="0" algn="ctr">
              <a:buNone/>
            </a:pPr>
            <a:r>
              <a:rPr lang="pl-PL" sz="1800" dirty="0" smtClean="0"/>
              <a:t>W </a:t>
            </a:r>
            <a:r>
              <a:rPr lang="pl-PL" sz="1800" dirty="0"/>
              <a:t>dniach </a:t>
            </a:r>
            <a:r>
              <a:rPr lang="pl-PL" sz="1800" b="1" dirty="0" smtClean="0"/>
              <a:t>9-11 sierpnia</a:t>
            </a:r>
            <a:r>
              <a:rPr lang="pl-PL" sz="1800" dirty="0" smtClean="0"/>
              <a:t> w Bydgoszczy </a:t>
            </a:r>
            <a:r>
              <a:rPr lang="pl-PL" sz="1800" dirty="0"/>
              <a:t>na Stadionie im. Zdzisława Krzyszkowiaka</a:t>
            </a:r>
            <a:r>
              <a:rPr lang="pl-PL" sz="1800" dirty="0" smtClean="0"/>
              <a:t> </a:t>
            </a:r>
            <a:r>
              <a:rPr lang="pl-PL" sz="1800" dirty="0"/>
              <a:t>będzie miała miejsce rywalizacja najlepszych drużyn europejskich w </a:t>
            </a:r>
            <a:r>
              <a:rPr lang="pl-PL" sz="1800" dirty="0" smtClean="0"/>
              <a:t>ramach                                </a:t>
            </a:r>
            <a:r>
              <a:rPr lang="pl-PL" sz="1800" b="1" dirty="0" smtClean="0"/>
              <a:t>Super </a:t>
            </a:r>
            <a:r>
              <a:rPr lang="pl-PL" sz="1800" b="1" dirty="0"/>
              <a:t>Ligi Drużynowych Mistrzostw </a:t>
            </a:r>
            <a:r>
              <a:rPr lang="pl-PL" sz="1800" b="1" dirty="0" smtClean="0"/>
              <a:t>Europy w Lekkiej Atletyce.</a:t>
            </a:r>
          </a:p>
          <a:p>
            <a:pPr marL="0" indent="0" algn="ctr">
              <a:buNone/>
            </a:pPr>
            <a:r>
              <a:rPr lang="pl-PL" sz="1800" dirty="0" smtClean="0"/>
              <a:t>Wezmą w niej udział reprezentacje: Czech, Finlandii, Francji, Niemiec, Grecji, Włoch, Hiszpanii, Szwecji, Szwajcarii, Ukrainy, Wielkiej Brytanii oraz Polski.</a:t>
            </a:r>
          </a:p>
          <a:p>
            <a:pPr marL="0" indent="0" algn="ctr">
              <a:buNone/>
            </a:pPr>
            <a:endParaRPr lang="pl-PL" sz="1800" dirty="0"/>
          </a:p>
          <a:p>
            <a:pPr marL="0" indent="0" algn="ctr">
              <a:buNone/>
            </a:pPr>
            <a:endParaRPr lang="pl-PL" sz="1800" dirty="0" smtClean="0"/>
          </a:p>
          <a:p>
            <a:pPr marL="0" indent="0" algn="ctr">
              <a:buNone/>
            </a:pPr>
            <a:endParaRPr lang="pl-PL" sz="1800" dirty="0"/>
          </a:p>
          <a:p>
            <a:pPr marL="0" indent="0" algn="ctr">
              <a:buNone/>
            </a:pPr>
            <a:endParaRPr lang="pl-PL" sz="1800" dirty="0" smtClean="0"/>
          </a:p>
          <a:p>
            <a:pPr marL="0" indent="0" algn="ctr">
              <a:buNone/>
            </a:pPr>
            <a:endParaRPr lang="pl-PL" sz="1800" dirty="0"/>
          </a:p>
          <a:p>
            <a:pPr marL="0" indent="0" algn="ctr">
              <a:buNone/>
            </a:pPr>
            <a:endParaRPr lang="pl-PL" sz="1800" dirty="0" smtClean="0"/>
          </a:p>
          <a:p>
            <a:pPr marL="0" indent="0" algn="ctr">
              <a:buNone/>
            </a:pPr>
            <a:endParaRPr lang="pl-PL" sz="1800" dirty="0" smtClean="0"/>
          </a:p>
          <a:p>
            <a:pPr marL="0" indent="0" algn="ctr">
              <a:buNone/>
            </a:pPr>
            <a:endParaRPr lang="pl-PL" sz="800" b="1" dirty="0" smtClean="0"/>
          </a:p>
          <a:p>
            <a:pPr marL="0" indent="0" algn="ctr">
              <a:buNone/>
            </a:pPr>
            <a:r>
              <a:rPr lang="pl-PL" sz="1800" b="1" dirty="0" smtClean="0"/>
              <a:t>Wybory </a:t>
            </a:r>
            <a:r>
              <a:rPr lang="pl-PL" sz="1800" b="1" dirty="0"/>
              <a:t>do Parlamentu Europejskiego</a:t>
            </a:r>
            <a:endParaRPr lang="pl-PL" sz="1800" dirty="0"/>
          </a:p>
          <a:p>
            <a:pPr marL="0" indent="0" algn="ctr">
              <a:buNone/>
            </a:pPr>
            <a:r>
              <a:rPr lang="pl-PL" sz="1800" dirty="0"/>
              <a:t>26 </a:t>
            </a:r>
            <a:r>
              <a:rPr lang="pl-PL" sz="1800" dirty="0" smtClean="0"/>
              <a:t>maja</a:t>
            </a:r>
          </a:p>
          <a:p>
            <a:pPr marL="0" indent="0" algn="ctr">
              <a:buNone/>
            </a:pPr>
            <a:r>
              <a:rPr lang="pl-PL" sz="1800" b="1" dirty="0"/>
              <a:t>Wybory parlamentarne</a:t>
            </a:r>
          </a:p>
          <a:p>
            <a:pPr marL="0" indent="0" algn="ctr">
              <a:buNone/>
            </a:pPr>
            <a:r>
              <a:rPr lang="pl-PL" sz="1800" dirty="0"/>
              <a:t>październik/listopad</a:t>
            </a:r>
          </a:p>
          <a:p>
            <a:pPr marL="0" indent="0" algn="ctr">
              <a:buNone/>
            </a:pPr>
            <a:endParaRPr lang="pl-PL" sz="1800" dirty="0"/>
          </a:p>
          <a:p>
            <a:pPr marL="0" indent="0" algn="ctr">
              <a:buNone/>
            </a:pPr>
            <a:endParaRPr lang="pl-PL" sz="1800" dirty="0"/>
          </a:p>
          <a:p>
            <a:pPr marL="0" indent="0">
              <a:buNone/>
            </a:pPr>
            <a:r>
              <a:rPr lang="pl-PL" sz="1800" dirty="0" smtClean="0"/>
              <a:t/>
            </a:r>
            <a:br>
              <a:rPr lang="pl-PL" sz="1800" dirty="0" smtClean="0"/>
            </a:br>
            <a:endParaRPr lang="pl-PL" sz="1800" b="1" dirty="0" smtClean="0"/>
          </a:p>
          <a:p>
            <a:pPr algn="ctr">
              <a:buNone/>
              <a:defRPr/>
            </a:pPr>
            <a:endParaRPr lang="pl-PL" sz="1800" dirty="0" smtClean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102436"/>
            <a:ext cx="3385553" cy="202128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3068959"/>
            <a:ext cx="3384376" cy="2088233"/>
          </a:xfrm>
          <a:prstGeom prst="rect">
            <a:avLst/>
          </a:prstGeom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84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824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ytuł 1"/>
          <p:cNvSpPr>
            <a:spLocks noGrp="1"/>
          </p:cNvSpPr>
          <p:nvPr>
            <p:ph type="ctrTitle"/>
          </p:nvPr>
        </p:nvSpPr>
        <p:spPr>
          <a:xfrm>
            <a:off x="685800" y="1557338"/>
            <a:ext cx="7772400" cy="2043112"/>
          </a:xfrm>
        </p:spPr>
        <p:txBody>
          <a:bodyPr/>
          <a:lstStyle/>
          <a:p>
            <a:pPr eaLnBrk="1" hangingPunct="1"/>
            <a:r>
              <a:rPr lang="pl-PL" altLang="pl-PL" sz="1800" b="1" smtClean="0">
                <a:latin typeface="Bookman Old Style" pitchFamily="18" charset="0"/>
              </a:rPr>
              <a:t>KOMENDA  WOJEWÓDZKA  POLICJI                                                            W  BYDGOSZCZY</a:t>
            </a:r>
            <a:br>
              <a:rPr lang="pl-PL" altLang="pl-PL" sz="1800" b="1" smtClean="0">
                <a:latin typeface="Bookman Old Style" pitchFamily="18" charset="0"/>
              </a:rPr>
            </a:br>
            <a:r>
              <a:rPr lang="pl-PL" altLang="pl-PL" sz="1800" b="1" smtClean="0">
                <a:latin typeface="Bookman Old Style" pitchFamily="18" charset="0"/>
              </a:rPr>
              <a:t/>
            </a:r>
            <a:br>
              <a:rPr lang="pl-PL" altLang="pl-PL" sz="1800" b="1" smtClean="0">
                <a:latin typeface="Bookman Old Style" pitchFamily="18" charset="0"/>
              </a:rPr>
            </a:br>
            <a:r>
              <a:rPr lang="pl-PL" altLang="pl-PL" sz="1800" b="1" i="1" smtClean="0">
                <a:latin typeface="Bookman Old Style" pitchFamily="18" charset="0"/>
              </a:rPr>
              <a:t>W Y D Z I A Ł     R U C H U     D R O G O W E G O</a:t>
            </a:r>
            <a:endParaRPr lang="pl-PL" altLang="pl-PL" sz="1800" smtClean="0">
              <a:latin typeface="Bookman Old Style" pitchFamily="18" charset="0"/>
            </a:endParaRPr>
          </a:p>
        </p:txBody>
      </p:sp>
      <p:pic>
        <p:nvPicPr>
          <p:cNvPr id="5" name="Picture 5" descr="R-ka r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4071938"/>
            <a:ext cx="2928937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www.kujawsko-pomorska.policja.gov.pl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44A95C-D839-4856-BAB8-6F18835BDA21}" type="slidenum">
              <a:rPr lang="pl-PL" smtClean="0"/>
              <a:pPr>
                <a:defRPr/>
              </a:pPr>
              <a:t>85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030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www.kujawsko-pomorska.policja.gov.pl</a:t>
            </a:r>
          </a:p>
        </p:txBody>
      </p:sp>
      <p:sp>
        <p:nvSpPr>
          <p:cNvPr id="16387" name="Tytuł 1"/>
          <p:cNvSpPr txBox="1">
            <a:spLocks/>
          </p:cNvSpPr>
          <p:nvPr/>
        </p:nvSpPr>
        <p:spPr bwMode="auto">
          <a:xfrm>
            <a:off x="11113" y="1285875"/>
            <a:ext cx="892968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FontTx/>
              <a:buNone/>
            </a:pPr>
            <a:r>
              <a:rPr lang="pl-PL" altLang="pl-PL" sz="1400" b="1" smtClean="0">
                <a:solidFill>
                  <a:srgbClr val="000000"/>
                </a:solidFill>
                <a:latin typeface="Bookman Old Style" pitchFamily="18" charset="0"/>
                <a:cs typeface="+mn-cs"/>
              </a:rPr>
              <a:t>WYPADKI DROGOWE, OFIARY ŚMIERTELNE I RANNI STYCZEŃ - GRUDZIEŃ 2018r. </a:t>
            </a:r>
          </a:p>
        </p:txBody>
      </p:sp>
      <p:grpSp>
        <p:nvGrpSpPr>
          <p:cNvPr id="2" name="all"/>
          <p:cNvGrpSpPr/>
          <p:nvPr/>
        </p:nvGrpSpPr>
        <p:grpSpPr>
          <a:xfrm>
            <a:off x="1857356" y="2285992"/>
            <a:ext cx="7000924" cy="3643338"/>
            <a:chOff x="356318" y="1251756"/>
            <a:chExt cx="5777782" cy="2789520"/>
          </a:xfrm>
          <a:solidFill>
            <a:schemeClr val="bg1"/>
          </a:solidFill>
        </p:grpSpPr>
        <p:sp>
          <p:nvSpPr>
            <p:cNvPr id="10" name="0403"/>
            <p:cNvSpPr/>
            <p:nvPr/>
          </p:nvSpPr>
          <p:spPr>
            <a:xfrm>
              <a:off x="1468255" y="1779129"/>
              <a:ext cx="1488934" cy="952974"/>
            </a:xfrm>
            <a:custGeom>
              <a:avLst/>
              <a:gdLst/>
              <a:ahLst/>
              <a:cxnLst/>
              <a:rect l="0" t="0" r="0" b="0"/>
              <a:pathLst>
                <a:path w="3657601" h="2616201">
                  <a:moveTo>
                    <a:pt x="0" y="863600"/>
                  </a:moveTo>
                  <a:lnTo>
                    <a:pt x="0" y="863600"/>
                  </a:lnTo>
                  <a:lnTo>
                    <a:pt x="25400" y="863600"/>
                  </a:lnTo>
                  <a:lnTo>
                    <a:pt x="25400" y="863600"/>
                  </a:lnTo>
                  <a:lnTo>
                    <a:pt x="25400" y="863600"/>
                  </a:lnTo>
                  <a:lnTo>
                    <a:pt x="50800" y="850900"/>
                  </a:lnTo>
                  <a:lnTo>
                    <a:pt x="50800" y="850900"/>
                  </a:lnTo>
                  <a:lnTo>
                    <a:pt x="63500" y="850900"/>
                  </a:lnTo>
                  <a:lnTo>
                    <a:pt x="63500" y="850900"/>
                  </a:lnTo>
                  <a:lnTo>
                    <a:pt x="88900" y="850900"/>
                  </a:lnTo>
                  <a:lnTo>
                    <a:pt x="88900" y="850900"/>
                  </a:lnTo>
                  <a:lnTo>
                    <a:pt x="101600" y="850900"/>
                  </a:lnTo>
                  <a:lnTo>
                    <a:pt x="114300" y="850900"/>
                  </a:lnTo>
                  <a:lnTo>
                    <a:pt x="114300" y="850900"/>
                  </a:lnTo>
                  <a:lnTo>
                    <a:pt x="139700" y="838200"/>
                  </a:lnTo>
                  <a:lnTo>
                    <a:pt x="165100" y="838200"/>
                  </a:lnTo>
                  <a:lnTo>
                    <a:pt x="165100" y="838200"/>
                  </a:lnTo>
                  <a:lnTo>
                    <a:pt x="165100" y="838200"/>
                  </a:lnTo>
                  <a:lnTo>
                    <a:pt x="152400" y="838200"/>
                  </a:lnTo>
                  <a:lnTo>
                    <a:pt x="152400" y="825500"/>
                  </a:lnTo>
                  <a:lnTo>
                    <a:pt x="127000" y="825500"/>
                  </a:lnTo>
                  <a:lnTo>
                    <a:pt x="127000" y="812800"/>
                  </a:lnTo>
                  <a:lnTo>
                    <a:pt x="127000" y="800100"/>
                  </a:lnTo>
                  <a:lnTo>
                    <a:pt x="127000" y="800100"/>
                  </a:lnTo>
                  <a:lnTo>
                    <a:pt x="139700" y="800100"/>
                  </a:lnTo>
                  <a:lnTo>
                    <a:pt x="139700" y="800100"/>
                  </a:lnTo>
                  <a:lnTo>
                    <a:pt x="177800" y="800100"/>
                  </a:lnTo>
                  <a:lnTo>
                    <a:pt x="177800" y="800100"/>
                  </a:lnTo>
                  <a:lnTo>
                    <a:pt x="190500" y="812800"/>
                  </a:lnTo>
                  <a:lnTo>
                    <a:pt x="190500" y="800100"/>
                  </a:lnTo>
                  <a:lnTo>
                    <a:pt x="203200" y="787400"/>
                  </a:lnTo>
                  <a:lnTo>
                    <a:pt x="215900" y="762000"/>
                  </a:lnTo>
                  <a:lnTo>
                    <a:pt x="215900" y="749300"/>
                  </a:lnTo>
                  <a:lnTo>
                    <a:pt x="228600" y="736600"/>
                  </a:lnTo>
                  <a:lnTo>
                    <a:pt x="241300" y="736600"/>
                  </a:lnTo>
                  <a:lnTo>
                    <a:pt x="266700" y="673100"/>
                  </a:lnTo>
                  <a:lnTo>
                    <a:pt x="254000" y="673100"/>
                  </a:lnTo>
                  <a:lnTo>
                    <a:pt x="254000" y="660400"/>
                  </a:lnTo>
                  <a:lnTo>
                    <a:pt x="254000" y="660400"/>
                  </a:lnTo>
                  <a:lnTo>
                    <a:pt x="266700" y="660400"/>
                  </a:lnTo>
                  <a:lnTo>
                    <a:pt x="292100" y="647700"/>
                  </a:lnTo>
                  <a:lnTo>
                    <a:pt x="292100" y="647700"/>
                  </a:lnTo>
                  <a:lnTo>
                    <a:pt x="292100" y="647700"/>
                  </a:lnTo>
                  <a:lnTo>
                    <a:pt x="317500" y="647700"/>
                  </a:lnTo>
                  <a:lnTo>
                    <a:pt x="317500" y="647700"/>
                  </a:lnTo>
                  <a:lnTo>
                    <a:pt x="317500" y="647700"/>
                  </a:lnTo>
                  <a:lnTo>
                    <a:pt x="317500" y="635000"/>
                  </a:lnTo>
                  <a:lnTo>
                    <a:pt x="342900" y="635000"/>
                  </a:lnTo>
                  <a:lnTo>
                    <a:pt x="342900" y="635000"/>
                  </a:lnTo>
                  <a:lnTo>
                    <a:pt x="330200" y="635000"/>
                  </a:lnTo>
                  <a:lnTo>
                    <a:pt x="330200" y="635000"/>
                  </a:lnTo>
                  <a:lnTo>
                    <a:pt x="330200" y="635000"/>
                  </a:lnTo>
                  <a:lnTo>
                    <a:pt x="330200" y="635000"/>
                  </a:lnTo>
                  <a:lnTo>
                    <a:pt x="317500" y="622300"/>
                  </a:lnTo>
                  <a:lnTo>
                    <a:pt x="330200" y="622300"/>
                  </a:lnTo>
                  <a:lnTo>
                    <a:pt x="330200" y="635000"/>
                  </a:lnTo>
                  <a:lnTo>
                    <a:pt x="355600" y="635000"/>
                  </a:lnTo>
                  <a:lnTo>
                    <a:pt x="355600" y="635000"/>
                  </a:lnTo>
                  <a:lnTo>
                    <a:pt x="381000" y="635000"/>
                  </a:lnTo>
                  <a:lnTo>
                    <a:pt x="393700" y="609600"/>
                  </a:lnTo>
                  <a:lnTo>
                    <a:pt x="381000" y="609600"/>
                  </a:lnTo>
                  <a:lnTo>
                    <a:pt x="381000" y="609600"/>
                  </a:lnTo>
                  <a:lnTo>
                    <a:pt x="368300" y="596900"/>
                  </a:lnTo>
                  <a:lnTo>
                    <a:pt x="381000" y="596900"/>
                  </a:lnTo>
                  <a:lnTo>
                    <a:pt x="381000" y="584200"/>
                  </a:lnTo>
                  <a:lnTo>
                    <a:pt x="381000" y="584200"/>
                  </a:lnTo>
                  <a:lnTo>
                    <a:pt x="381000" y="584200"/>
                  </a:lnTo>
                  <a:lnTo>
                    <a:pt x="368300" y="571500"/>
                  </a:lnTo>
                  <a:lnTo>
                    <a:pt x="368300" y="571500"/>
                  </a:lnTo>
                  <a:lnTo>
                    <a:pt x="381000" y="571500"/>
                  </a:lnTo>
                  <a:lnTo>
                    <a:pt x="406400" y="571500"/>
                  </a:lnTo>
                  <a:lnTo>
                    <a:pt x="419100" y="571500"/>
                  </a:lnTo>
                  <a:lnTo>
                    <a:pt x="419100" y="558800"/>
                  </a:lnTo>
                  <a:lnTo>
                    <a:pt x="431800" y="558800"/>
                  </a:lnTo>
                  <a:lnTo>
                    <a:pt x="431800" y="558800"/>
                  </a:lnTo>
                  <a:lnTo>
                    <a:pt x="444500" y="571500"/>
                  </a:lnTo>
                  <a:lnTo>
                    <a:pt x="444500" y="571500"/>
                  </a:lnTo>
                  <a:lnTo>
                    <a:pt x="457200" y="571500"/>
                  </a:lnTo>
                  <a:lnTo>
                    <a:pt x="457200" y="558800"/>
                  </a:lnTo>
                  <a:lnTo>
                    <a:pt x="469900" y="558800"/>
                  </a:lnTo>
                  <a:lnTo>
                    <a:pt x="482600" y="558800"/>
                  </a:lnTo>
                  <a:lnTo>
                    <a:pt x="495300" y="558800"/>
                  </a:lnTo>
                  <a:lnTo>
                    <a:pt x="508000" y="546100"/>
                  </a:lnTo>
                  <a:lnTo>
                    <a:pt x="508000" y="546100"/>
                  </a:lnTo>
                  <a:lnTo>
                    <a:pt x="508000" y="533400"/>
                  </a:lnTo>
                  <a:lnTo>
                    <a:pt x="520700" y="533400"/>
                  </a:lnTo>
                  <a:lnTo>
                    <a:pt x="546100" y="495300"/>
                  </a:lnTo>
                  <a:lnTo>
                    <a:pt x="558800" y="495300"/>
                  </a:lnTo>
                  <a:lnTo>
                    <a:pt x="558800" y="495300"/>
                  </a:lnTo>
                  <a:lnTo>
                    <a:pt x="558800" y="495300"/>
                  </a:lnTo>
                  <a:lnTo>
                    <a:pt x="571500" y="495300"/>
                  </a:lnTo>
                  <a:lnTo>
                    <a:pt x="584200" y="482600"/>
                  </a:lnTo>
                  <a:lnTo>
                    <a:pt x="596900" y="482600"/>
                  </a:lnTo>
                  <a:lnTo>
                    <a:pt x="596900" y="469900"/>
                  </a:lnTo>
                  <a:lnTo>
                    <a:pt x="584200" y="457200"/>
                  </a:lnTo>
                  <a:lnTo>
                    <a:pt x="596900" y="457200"/>
                  </a:lnTo>
                  <a:lnTo>
                    <a:pt x="584200" y="444500"/>
                  </a:lnTo>
                  <a:lnTo>
                    <a:pt x="584200" y="444500"/>
                  </a:lnTo>
                  <a:lnTo>
                    <a:pt x="596900" y="444500"/>
                  </a:lnTo>
                  <a:lnTo>
                    <a:pt x="609600" y="431800"/>
                  </a:lnTo>
                  <a:lnTo>
                    <a:pt x="596900" y="431800"/>
                  </a:lnTo>
                  <a:lnTo>
                    <a:pt x="596900" y="419100"/>
                  </a:lnTo>
                  <a:lnTo>
                    <a:pt x="495300" y="406400"/>
                  </a:lnTo>
                  <a:lnTo>
                    <a:pt x="495300" y="419100"/>
                  </a:lnTo>
                  <a:lnTo>
                    <a:pt x="444500" y="406400"/>
                  </a:lnTo>
                  <a:lnTo>
                    <a:pt x="444500" y="393700"/>
                  </a:lnTo>
                  <a:lnTo>
                    <a:pt x="444500" y="393700"/>
                  </a:lnTo>
                  <a:lnTo>
                    <a:pt x="431800" y="406400"/>
                  </a:lnTo>
                  <a:lnTo>
                    <a:pt x="419100" y="406400"/>
                  </a:lnTo>
                  <a:lnTo>
                    <a:pt x="406400" y="406400"/>
                  </a:lnTo>
                  <a:lnTo>
                    <a:pt x="393700" y="406400"/>
                  </a:lnTo>
                  <a:lnTo>
                    <a:pt x="381000" y="393700"/>
                  </a:lnTo>
                  <a:lnTo>
                    <a:pt x="393700" y="381000"/>
                  </a:lnTo>
                  <a:lnTo>
                    <a:pt x="381000" y="381000"/>
                  </a:lnTo>
                  <a:lnTo>
                    <a:pt x="381000" y="381000"/>
                  </a:lnTo>
                  <a:lnTo>
                    <a:pt x="381000" y="381000"/>
                  </a:lnTo>
                  <a:lnTo>
                    <a:pt x="393700" y="355600"/>
                  </a:lnTo>
                  <a:lnTo>
                    <a:pt x="406400" y="355600"/>
                  </a:lnTo>
                  <a:lnTo>
                    <a:pt x="406400" y="342900"/>
                  </a:lnTo>
                  <a:lnTo>
                    <a:pt x="419100" y="342900"/>
                  </a:lnTo>
                  <a:lnTo>
                    <a:pt x="431800" y="330200"/>
                  </a:lnTo>
                  <a:lnTo>
                    <a:pt x="431800" y="330200"/>
                  </a:lnTo>
                  <a:lnTo>
                    <a:pt x="444500" y="317500"/>
                  </a:lnTo>
                  <a:lnTo>
                    <a:pt x="444500" y="317500"/>
                  </a:lnTo>
                  <a:lnTo>
                    <a:pt x="444500" y="317500"/>
                  </a:lnTo>
                  <a:lnTo>
                    <a:pt x="457200" y="317500"/>
                  </a:lnTo>
                  <a:lnTo>
                    <a:pt x="457200" y="304800"/>
                  </a:lnTo>
                  <a:lnTo>
                    <a:pt x="469900" y="304800"/>
                  </a:lnTo>
                  <a:lnTo>
                    <a:pt x="469900" y="292100"/>
                  </a:lnTo>
                  <a:lnTo>
                    <a:pt x="469900" y="292100"/>
                  </a:lnTo>
                  <a:lnTo>
                    <a:pt x="482600" y="292100"/>
                  </a:lnTo>
                  <a:lnTo>
                    <a:pt x="495300" y="292100"/>
                  </a:lnTo>
                  <a:lnTo>
                    <a:pt x="508000" y="292100"/>
                  </a:lnTo>
                  <a:lnTo>
                    <a:pt x="508000" y="279400"/>
                  </a:lnTo>
                  <a:lnTo>
                    <a:pt x="520700" y="279400"/>
                  </a:lnTo>
                  <a:lnTo>
                    <a:pt x="533400" y="292100"/>
                  </a:lnTo>
                  <a:lnTo>
                    <a:pt x="533400" y="292100"/>
                  </a:lnTo>
                  <a:lnTo>
                    <a:pt x="546100" y="292100"/>
                  </a:lnTo>
                  <a:lnTo>
                    <a:pt x="558800" y="292100"/>
                  </a:lnTo>
                  <a:lnTo>
                    <a:pt x="571500" y="279400"/>
                  </a:lnTo>
                  <a:lnTo>
                    <a:pt x="571500" y="279400"/>
                  </a:lnTo>
                  <a:lnTo>
                    <a:pt x="571500" y="266700"/>
                  </a:lnTo>
                  <a:lnTo>
                    <a:pt x="571500" y="266700"/>
                  </a:lnTo>
                  <a:lnTo>
                    <a:pt x="571500" y="254000"/>
                  </a:lnTo>
                  <a:lnTo>
                    <a:pt x="584200" y="254000"/>
                  </a:lnTo>
                  <a:lnTo>
                    <a:pt x="584200" y="254000"/>
                  </a:lnTo>
                  <a:lnTo>
                    <a:pt x="584200" y="241300"/>
                  </a:lnTo>
                  <a:lnTo>
                    <a:pt x="558800" y="241300"/>
                  </a:lnTo>
                  <a:lnTo>
                    <a:pt x="571500" y="228600"/>
                  </a:lnTo>
                  <a:lnTo>
                    <a:pt x="584200" y="228600"/>
                  </a:lnTo>
                  <a:lnTo>
                    <a:pt x="596900" y="215900"/>
                  </a:lnTo>
                  <a:lnTo>
                    <a:pt x="596900" y="215900"/>
                  </a:lnTo>
                  <a:lnTo>
                    <a:pt x="609600" y="215900"/>
                  </a:lnTo>
                  <a:lnTo>
                    <a:pt x="609600" y="215900"/>
                  </a:lnTo>
                  <a:lnTo>
                    <a:pt x="622300" y="215900"/>
                  </a:lnTo>
                  <a:lnTo>
                    <a:pt x="622300" y="215900"/>
                  </a:lnTo>
                  <a:lnTo>
                    <a:pt x="635000" y="215900"/>
                  </a:lnTo>
                  <a:lnTo>
                    <a:pt x="647700" y="215900"/>
                  </a:lnTo>
                  <a:lnTo>
                    <a:pt x="660400" y="215900"/>
                  </a:lnTo>
                  <a:lnTo>
                    <a:pt x="660400" y="190500"/>
                  </a:lnTo>
                  <a:lnTo>
                    <a:pt x="660400" y="190500"/>
                  </a:lnTo>
                  <a:lnTo>
                    <a:pt x="673100" y="190500"/>
                  </a:lnTo>
                  <a:lnTo>
                    <a:pt x="685800" y="190500"/>
                  </a:lnTo>
                  <a:lnTo>
                    <a:pt x="698500" y="190500"/>
                  </a:lnTo>
                  <a:lnTo>
                    <a:pt x="711200" y="190500"/>
                  </a:lnTo>
                  <a:lnTo>
                    <a:pt x="723900" y="177800"/>
                  </a:lnTo>
                  <a:lnTo>
                    <a:pt x="723900" y="177800"/>
                  </a:lnTo>
                  <a:lnTo>
                    <a:pt x="749300" y="177800"/>
                  </a:lnTo>
                  <a:lnTo>
                    <a:pt x="774700" y="177800"/>
                  </a:lnTo>
                  <a:lnTo>
                    <a:pt x="774700" y="177800"/>
                  </a:lnTo>
                  <a:lnTo>
                    <a:pt x="787400" y="165100"/>
                  </a:lnTo>
                  <a:lnTo>
                    <a:pt x="800100" y="165100"/>
                  </a:lnTo>
                  <a:lnTo>
                    <a:pt x="800100" y="152400"/>
                  </a:lnTo>
                  <a:lnTo>
                    <a:pt x="787400" y="152400"/>
                  </a:lnTo>
                  <a:lnTo>
                    <a:pt x="800100" y="139700"/>
                  </a:lnTo>
                  <a:lnTo>
                    <a:pt x="825500" y="127000"/>
                  </a:lnTo>
                  <a:lnTo>
                    <a:pt x="825500" y="127000"/>
                  </a:lnTo>
                  <a:lnTo>
                    <a:pt x="850900" y="139700"/>
                  </a:lnTo>
                  <a:lnTo>
                    <a:pt x="850900" y="127000"/>
                  </a:lnTo>
                  <a:lnTo>
                    <a:pt x="876300" y="127000"/>
                  </a:lnTo>
                  <a:lnTo>
                    <a:pt x="889000" y="139700"/>
                  </a:lnTo>
                  <a:lnTo>
                    <a:pt x="977900" y="152400"/>
                  </a:lnTo>
                  <a:lnTo>
                    <a:pt x="977900" y="139700"/>
                  </a:lnTo>
                  <a:lnTo>
                    <a:pt x="977900" y="139700"/>
                  </a:lnTo>
                  <a:lnTo>
                    <a:pt x="990600" y="139700"/>
                  </a:lnTo>
                  <a:lnTo>
                    <a:pt x="1041400" y="50800"/>
                  </a:lnTo>
                  <a:lnTo>
                    <a:pt x="1028700" y="38100"/>
                  </a:lnTo>
                  <a:lnTo>
                    <a:pt x="1054100" y="0"/>
                  </a:lnTo>
                  <a:lnTo>
                    <a:pt x="1066800" y="0"/>
                  </a:lnTo>
                  <a:lnTo>
                    <a:pt x="1066800" y="0"/>
                  </a:lnTo>
                  <a:lnTo>
                    <a:pt x="1079500" y="0"/>
                  </a:lnTo>
                  <a:lnTo>
                    <a:pt x="1079500" y="0"/>
                  </a:lnTo>
                  <a:lnTo>
                    <a:pt x="1092200" y="0"/>
                  </a:lnTo>
                  <a:lnTo>
                    <a:pt x="1092200" y="12700"/>
                  </a:lnTo>
                  <a:lnTo>
                    <a:pt x="1104900" y="12700"/>
                  </a:lnTo>
                  <a:lnTo>
                    <a:pt x="1092200" y="12700"/>
                  </a:lnTo>
                  <a:lnTo>
                    <a:pt x="1092200" y="12700"/>
                  </a:lnTo>
                  <a:lnTo>
                    <a:pt x="1092200" y="12700"/>
                  </a:lnTo>
                  <a:lnTo>
                    <a:pt x="1104900" y="12700"/>
                  </a:lnTo>
                  <a:lnTo>
                    <a:pt x="1104900" y="25400"/>
                  </a:lnTo>
                  <a:lnTo>
                    <a:pt x="1117600" y="25400"/>
                  </a:lnTo>
                  <a:lnTo>
                    <a:pt x="1130300" y="25400"/>
                  </a:lnTo>
                  <a:lnTo>
                    <a:pt x="1130300" y="25400"/>
                  </a:lnTo>
                  <a:lnTo>
                    <a:pt x="1143000" y="25400"/>
                  </a:lnTo>
                  <a:lnTo>
                    <a:pt x="1143000" y="25400"/>
                  </a:lnTo>
                  <a:lnTo>
                    <a:pt x="1155700" y="38100"/>
                  </a:lnTo>
                  <a:lnTo>
                    <a:pt x="1155700" y="38100"/>
                  </a:lnTo>
                  <a:lnTo>
                    <a:pt x="1168400" y="38100"/>
                  </a:lnTo>
                  <a:lnTo>
                    <a:pt x="1168400" y="38100"/>
                  </a:lnTo>
                  <a:lnTo>
                    <a:pt x="1168400" y="38100"/>
                  </a:lnTo>
                  <a:lnTo>
                    <a:pt x="1219200" y="38100"/>
                  </a:lnTo>
                  <a:lnTo>
                    <a:pt x="1219200" y="38100"/>
                  </a:lnTo>
                  <a:lnTo>
                    <a:pt x="1219200" y="38100"/>
                  </a:lnTo>
                  <a:lnTo>
                    <a:pt x="1219200" y="38100"/>
                  </a:lnTo>
                  <a:lnTo>
                    <a:pt x="1231900" y="38100"/>
                  </a:lnTo>
                  <a:lnTo>
                    <a:pt x="1231900" y="38100"/>
                  </a:lnTo>
                  <a:lnTo>
                    <a:pt x="1244600" y="38100"/>
                  </a:lnTo>
                  <a:lnTo>
                    <a:pt x="1244600" y="38100"/>
                  </a:lnTo>
                  <a:lnTo>
                    <a:pt x="1244600" y="50800"/>
                  </a:lnTo>
                  <a:lnTo>
                    <a:pt x="1244600" y="50800"/>
                  </a:lnTo>
                  <a:lnTo>
                    <a:pt x="1270000" y="50800"/>
                  </a:lnTo>
                  <a:lnTo>
                    <a:pt x="1270000" y="38100"/>
                  </a:lnTo>
                  <a:lnTo>
                    <a:pt x="1270000" y="38100"/>
                  </a:lnTo>
                  <a:lnTo>
                    <a:pt x="1270000" y="38100"/>
                  </a:lnTo>
                  <a:lnTo>
                    <a:pt x="1282700" y="38100"/>
                  </a:lnTo>
                  <a:lnTo>
                    <a:pt x="1282700" y="38100"/>
                  </a:lnTo>
                  <a:lnTo>
                    <a:pt x="1295400" y="38100"/>
                  </a:lnTo>
                  <a:lnTo>
                    <a:pt x="1295400" y="38100"/>
                  </a:lnTo>
                  <a:lnTo>
                    <a:pt x="1308100" y="25400"/>
                  </a:lnTo>
                  <a:lnTo>
                    <a:pt x="1308100" y="38100"/>
                  </a:lnTo>
                  <a:lnTo>
                    <a:pt x="1320800" y="38100"/>
                  </a:lnTo>
                  <a:lnTo>
                    <a:pt x="1320800" y="38100"/>
                  </a:lnTo>
                  <a:lnTo>
                    <a:pt x="1333500" y="38100"/>
                  </a:lnTo>
                  <a:lnTo>
                    <a:pt x="1333500" y="38100"/>
                  </a:lnTo>
                  <a:lnTo>
                    <a:pt x="1333500" y="38100"/>
                  </a:lnTo>
                  <a:lnTo>
                    <a:pt x="1346200" y="38100"/>
                  </a:lnTo>
                  <a:lnTo>
                    <a:pt x="1346200" y="38100"/>
                  </a:lnTo>
                  <a:lnTo>
                    <a:pt x="1358900" y="50800"/>
                  </a:lnTo>
                  <a:lnTo>
                    <a:pt x="1346200" y="63500"/>
                  </a:lnTo>
                  <a:lnTo>
                    <a:pt x="1346200" y="63500"/>
                  </a:lnTo>
                  <a:lnTo>
                    <a:pt x="1346200" y="63500"/>
                  </a:lnTo>
                  <a:lnTo>
                    <a:pt x="1358900" y="63500"/>
                  </a:lnTo>
                  <a:lnTo>
                    <a:pt x="1358900" y="63500"/>
                  </a:lnTo>
                  <a:lnTo>
                    <a:pt x="1371600" y="63500"/>
                  </a:lnTo>
                  <a:lnTo>
                    <a:pt x="1371600" y="63500"/>
                  </a:lnTo>
                  <a:lnTo>
                    <a:pt x="1384300" y="63500"/>
                  </a:lnTo>
                  <a:lnTo>
                    <a:pt x="1384300" y="76200"/>
                  </a:lnTo>
                  <a:lnTo>
                    <a:pt x="1397000" y="76200"/>
                  </a:lnTo>
                  <a:lnTo>
                    <a:pt x="1397000" y="88900"/>
                  </a:lnTo>
                  <a:lnTo>
                    <a:pt x="1397000" y="88900"/>
                  </a:lnTo>
                  <a:lnTo>
                    <a:pt x="1384300" y="88900"/>
                  </a:lnTo>
                  <a:lnTo>
                    <a:pt x="1409700" y="88900"/>
                  </a:lnTo>
                  <a:lnTo>
                    <a:pt x="1409700" y="88900"/>
                  </a:lnTo>
                  <a:lnTo>
                    <a:pt x="1409700" y="101600"/>
                  </a:lnTo>
                  <a:lnTo>
                    <a:pt x="1422400" y="101600"/>
                  </a:lnTo>
                  <a:lnTo>
                    <a:pt x="1422400" y="101600"/>
                  </a:lnTo>
                  <a:lnTo>
                    <a:pt x="1435100" y="114300"/>
                  </a:lnTo>
                  <a:lnTo>
                    <a:pt x="1435100" y="114300"/>
                  </a:lnTo>
                  <a:lnTo>
                    <a:pt x="1435100" y="114300"/>
                  </a:lnTo>
                  <a:lnTo>
                    <a:pt x="1435100" y="114300"/>
                  </a:lnTo>
                  <a:lnTo>
                    <a:pt x="1435100" y="114300"/>
                  </a:lnTo>
                  <a:lnTo>
                    <a:pt x="1422400" y="127000"/>
                  </a:lnTo>
                  <a:lnTo>
                    <a:pt x="1435100" y="127000"/>
                  </a:lnTo>
                  <a:lnTo>
                    <a:pt x="1435100" y="127000"/>
                  </a:lnTo>
                  <a:lnTo>
                    <a:pt x="1447800" y="127000"/>
                  </a:lnTo>
                  <a:lnTo>
                    <a:pt x="1447800" y="139700"/>
                  </a:lnTo>
                  <a:lnTo>
                    <a:pt x="1447800" y="139700"/>
                  </a:lnTo>
                  <a:lnTo>
                    <a:pt x="1447800" y="139700"/>
                  </a:lnTo>
                  <a:lnTo>
                    <a:pt x="1460500" y="139700"/>
                  </a:lnTo>
                  <a:lnTo>
                    <a:pt x="1460500" y="139700"/>
                  </a:lnTo>
                  <a:lnTo>
                    <a:pt x="1460500" y="139700"/>
                  </a:lnTo>
                  <a:lnTo>
                    <a:pt x="1460500" y="139700"/>
                  </a:lnTo>
                  <a:lnTo>
                    <a:pt x="1460500" y="139700"/>
                  </a:lnTo>
                  <a:lnTo>
                    <a:pt x="1473200" y="139700"/>
                  </a:lnTo>
                  <a:lnTo>
                    <a:pt x="1485900" y="139700"/>
                  </a:lnTo>
                  <a:lnTo>
                    <a:pt x="1485900" y="127000"/>
                  </a:lnTo>
                  <a:lnTo>
                    <a:pt x="1498600" y="127000"/>
                  </a:lnTo>
                  <a:lnTo>
                    <a:pt x="1498600" y="139700"/>
                  </a:lnTo>
                  <a:lnTo>
                    <a:pt x="1498600" y="139700"/>
                  </a:lnTo>
                  <a:lnTo>
                    <a:pt x="1498600" y="127000"/>
                  </a:lnTo>
                  <a:lnTo>
                    <a:pt x="1511300" y="139700"/>
                  </a:lnTo>
                  <a:lnTo>
                    <a:pt x="1511300" y="139700"/>
                  </a:lnTo>
                  <a:lnTo>
                    <a:pt x="1524000" y="139700"/>
                  </a:lnTo>
                  <a:lnTo>
                    <a:pt x="1524000" y="139700"/>
                  </a:lnTo>
                  <a:lnTo>
                    <a:pt x="1524000" y="139700"/>
                  </a:lnTo>
                  <a:lnTo>
                    <a:pt x="1524000" y="127000"/>
                  </a:lnTo>
                  <a:lnTo>
                    <a:pt x="1524000" y="127000"/>
                  </a:lnTo>
                  <a:lnTo>
                    <a:pt x="1524000" y="127000"/>
                  </a:lnTo>
                  <a:lnTo>
                    <a:pt x="1587500" y="127000"/>
                  </a:lnTo>
                  <a:lnTo>
                    <a:pt x="1600200" y="139700"/>
                  </a:lnTo>
                  <a:lnTo>
                    <a:pt x="1600200" y="127000"/>
                  </a:lnTo>
                  <a:lnTo>
                    <a:pt x="1600200" y="127000"/>
                  </a:lnTo>
                  <a:lnTo>
                    <a:pt x="1612900" y="139700"/>
                  </a:lnTo>
                  <a:lnTo>
                    <a:pt x="1612900" y="139700"/>
                  </a:lnTo>
                  <a:lnTo>
                    <a:pt x="1625600" y="152400"/>
                  </a:lnTo>
                  <a:lnTo>
                    <a:pt x="1625600" y="152400"/>
                  </a:lnTo>
                  <a:lnTo>
                    <a:pt x="1625600" y="139700"/>
                  </a:lnTo>
                  <a:lnTo>
                    <a:pt x="1638300" y="139700"/>
                  </a:lnTo>
                  <a:lnTo>
                    <a:pt x="1638300" y="139700"/>
                  </a:lnTo>
                  <a:lnTo>
                    <a:pt x="1651000" y="139700"/>
                  </a:lnTo>
                  <a:lnTo>
                    <a:pt x="1651000" y="139700"/>
                  </a:lnTo>
                  <a:lnTo>
                    <a:pt x="1638300" y="139700"/>
                  </a:lnTo>
                  <a:lnTo>
                    <a:pt x="1663700" y="127000"/>
                  </a:lnTo>
                  <a:lnTo>
                    <a:pt x="1651000" y="127000"/>
                  </a:lnTo>
                  <a:lnTo>
                    <a:pt x="1651000" y="127000"/>
                  </a:lnTo>
                  <a:lnTo>
                    <a:pt x="1663700" y="127000"/>
                  </a:lnTo>
                  <a:lnTo>
                    <a:pt x="1663700" y="127000"/>
                  </a:lnTo>
                  <a:lnTo>
                    <a:pt x="1651000" y="127000"/>
                  </a:lnTo>
                  <a:lnTo>
                    <a:pt x="1651000" y="114300"/>
                  </a:lnTo>
                  <a:lnTo>
                    <a:pt x="1651000" y="114300"/>
                  </a:lnTo>
                  <a:lnTo>
                    <a:pt x="1663700" y="101600"/>
                  </a:lnTo>
                  <a:lnTo>
                    <a:pt x="1676400" y="101600"/>
                  </a:lnTo>
                  <a:lnTo>
                    <a:pt x="1676400" y="101600"/>
                  </a:lnTo>
                  <a:lnTo>
                    <a:pt x="1689100" y="101600"/>
                  </a:lnTo>
                  <a:lnTo>
                    <a:pt x="1689100" y="101600"/>
                  </a:lnTo>
                  <a:lnTo>
                    <a:pt x="1689100" y="101600"/>
                  </a:lnTo>
                  <a:lnTo>
                    <a:pt x="1676400" y="101600"/>
                  </a:lnTo>
                  <a:lnTo>
                    <a:pt x="1689100" y="101600"/>
                  </a:lnTo>
                  <a:lnTo>
                    <a:pt x="1701800" y="101600"/>
                  </a:lnTo>
                  <a:lnTo>
                    <a:pt x="1689100" y="101600"/>
                  </a:lnTo>
                  <a:lnTo>
                    <a:pt x="1701800" y="114300"/>
                  </a:lnTo>
                  <a:lnTo>
                    <a:pt x="1701800" y="114300"/>
                  </a:lnTo>
                  <a:lnTo>
                    <a:pt x="1714500" y="114300"/>
                  </a:lnTo>
                  <a:lnTo>
                    <a:pt x="1727200" y="101600"/>
                  </a:lnTo>
                  <a:lnTo>
                    <a:pt x="1727200" y="88900"/>
                  </a:lnTo>
                  <a:lnTo>
                    <a:pt x="1727200" y="88900"/>
                  </a:lnTo>
                  <a:lnTo>
                    <a:pt x="1727200" y="88900"/>
                  </a:lnTo>
                  <a:lnTo>
                    <a:pt x="1739900" y="88900"/>
                  </a:lnTo>
                  <a:lnTo>
                    <a:pt x="1739900" y="76200"/>
                  </a:lnTo>
                  <a:lnTo>
                    <a:pt x="1739900" y="76200"/>
                  </a:lnTo>
                  <a:lnTo>
                    <a:pt x="1752600" y="76200"/>
                  </a:lnTo>
                  <a:lnTo>
                    <a:pt x="1765300" y="76200"/>
                  </a:lnTo>
                  <a:lnTo>
                    <a:pt x="1778000" y="63500"/>
                  </a:lnTo>
                  <a:lnTo>
                    <a:pt x="1790700" y="76200"/>
                  </a:lnTo>
                  <a:lnTo>
                    <a:pt x="1803400" y="76200"/>
                  </a:lnTo>
                  <a:lnTo>
                    <a:pt x="1803400" y="76200"/>
                  </a:lnTo>
                  <a:lnTo>
                    <a:pt x="1816100" y="76200"/>
                  </a:lnTo>
                  <a:lnTo>
                    <a:pt x="1816100" y="88900"/>
                  </a:lnTo>
                  <a:lnTo>
                    <a:pt x="1816100" y="88900"/>
                  </a:lnTo>
                  <a:lnTo>
                    <a:pt x="1828800" y="88900"/>
                  </a:lnTo>
                  <a:lnTo>
                    <a:pt x="1828800" y="76200"/>
                  </a:lnTo>
                  <a:lnTo>
                    <a:pt x="1854200" y="76200"/>
                  </a:lnTo>
                  <a:lnTo>
                    <a:pt x="1854200" y="76200"/>
                  </a:lnTo>
                  <a:lnTo>
                    <a:pt x="1854200" y="63500"/>
                  </a:lnTo>
                  <a:lnTo>
                    <a:pt x="1866900" y="63500"/>
                  </a:lnTo>
                  <a:lnTo>
                    <a:pt x="1879600" y="63500"/>
                  </a:lnTo>
                  <a:lnTo>
                    <a:pt x="1879600" y="63500"/>
                  </a:lnTo>
                  <a:lnTo>
                    <a:pt x="1892300" y="63500"/>
                  </a:lnTo>
                  <a:lnTo>
                    <a:pt x="1879600" y="76200"/>
                  </a:lnTo>
                  <a:lnTo>
                    <a:pt x="1866900" y="76200"/>
                  </a:lnTo>
                  <a:lnTo>
                    <a:pt x="1879600" y="76200"/>
                  </a:lnTo>
                  <a:lnTo>
                    <a:pt x="1866900" y="76200"/>
                  </a:lnTo>
                  <a:lnTo>
                    <a:pt x="1866900" y="76200"/>
                  </a:lnTo>
                  <a:lnTo>
                    <a:pt x="1841500" y="76200"/>
                  </a:lnTo>
                  <a:lnTo>
                    <a:pt x="1841500" y="88900"/>
                  </a:lnTo>
                  <a:lnTo>
                    <a:pt x="1828800" y="88900"/>
                  </a:lnTo>
                  <a:lnTo>
                    <a:pt x="1828800" y="101600"/>
                  </a:lnTo>
                  <a:lnTo>
                    <a:pt x="1841500" y="88900"/>
                  </a:lnTo>
                  <a:lnTo>
                    <a:pt x="1866900" y="88900"/>
                  </a:lnTo>
                  <a:lnTo>
                    <a:pt x="1892300" y="88900"/>
                  </a:lnTo>
                  <a:lnTo>
                    <a:pt x="1892300" y="88900"/>
                  </a:lnTo>
                  <a:lnTo>
                    <a:pt x="1892300" y="88900"/>
                  </a:lnTo>
                  <a:lnTo>
                    <a:pt x="1892300" y="76200"/>
                  </a:lnTo>
                  <a:lnTo>
                    <a:pt x="1879600" y="76200"/>
                  </a:lnTo>
                  <a:lnTo>
                    <a:pt x="1879600" y="76200"/>
                  </a:lnTo>
                  <a:lnTo>
                    <a:pt x="1892300" y="76200"/>
                  </a:lnTo>
                  <a:lnTo>
                    <a:pt x="1892300" y="63500"/>
                  </a:lnTo>
                  <a:lnTo>
                    <a:pt x="1892300" y="63500"/>
                  </a:lnTo>
                  <a:lnTo>
                    <a:pt x="1892300" y="88900"/>
                  </a:lnTo>
                  <a:lnTo>
                    <a:pt x="1905000" y="88900"/>
                  </a:lnTo>
                  <a:lnTo>
                    <a:pt x="1930400" y="114300"/>
                  </a:lnTo>
                  <a:lnTo>
                    <a:pt x="1930400" y="114300"/>
                  </a:lnTo>
                  <a:lnTo>
                    <a:pt x="1930400" y="114300"/>
                  </a:lnTo>
                  <a:lnTo>
                    <a:pt x="1917700" y="127000"/>
                  </a:lnTo>
                  <a:lnTo>
                    <a:pt x="1930400" y="127000"/>
                  </a:lnTo>
                  <a:lnTo>
                    <a:pt x="1943100" y="127000"/>
                  </a:lnTo>
                  <a:lnTo>
                    <a:pt x="1943100" y="127000"/>
                  </a:lnTo>
                  <a:lnTo>
                    <a:pt x="1943100" y="139700"/>
                  </a:lnTo>
                  <a:lnTo>
                    <a:pt x="1943100" y="139700"/>
                  </a:lnTo>
                  <a:lnTo>
                    <a:pt x="1930400" y="152400"/>
                  </a:lnTo>
                  <a:lnTo>
                    <a:pt x="1930400" y="165100"/>
                  </a:lnTo>
                  <a:lnTo>
                    <a:pt x="1930400" y="165100"/>
                  </a:lnTo>
                  <a:lnTo>
                    <a:pt x="1917700" y="190500"/>
                  </a:lnTo>
                  <a:lnTo>
                    <a:pt x="1930400" y="190500"/>
                  </a:lnTo>
                  <a:lnTo>
                    <a:pt x="1943100" y="190500"/>
                  </a:lnTo>
                  <a:lnTo>
                    <a:pt x="1955800" y="190500"/>
                  </a:lnTo>
                  <a:lnTo>
                    <a:pt x="1943100" y="203200"/>
                  </a:lnTo>
                  <a:lnTo>
                    <a:pt x="1955800" y="203200"/>
                  </a:lnTo>
                  <a:lnTo>
                    <a:pt x="1968500" y="203200"/>
                  </a:lnTo>
                  <a:lnTo>
                    <a:pt x="1955800" y="228600"/>
                  </a:lnTo>
                  <a:lnTo>
                    <a:pt x="1943100" y="228600"/>
                  </a:lnTo>
                  <a:lnTo>
                    <a:pt x="1943100" y="228600"/>
                  </a:lnTo>
                  <a:lnTo>
                    <a:pt x="1943100" y="228600"/>
                  </a:lnTo>
                  <a:lnTo>
                    <a:pt x="1943100" y="228600"/>
                  </a:lnTo>
                  <a:lnTo>
                    <a:pt x="1943100" y="241300"/>
                  </a:lnTo>
                  <a:lnTo>
                    <a:pt x="1955800" y="241300"/>
                  </a:lnTo>
                  <a:lnTo>
                    <a:pt x="1955800" y="241300"/>
                  </a:lnTo>
                  <a:lnTo>
                    <a:pt x="1968500" y="254000"/>
                  </a:lnTo>
                  <a:lnTo>
                    <a:pt x="1955800" y="254000"/>
                  </a:lnTo>
                  <a:lnTo>
                    <a:pt x="1968500" y="254000"/>
                  </a:lnTo>
                  <a:lnTo>
                    <a:pt x="1981200" y="254000"/>
                  </a:lnTo>
                  <a:lnTo>
                    <a:pt x="1981200" y="241300"/>
                  </a:lnTo>
                  <a:lnTo>
                    <a:pt x="1968500" y="241300"/>
                  </a:lnTo>
                  <a:lnTo>
                    <a:pt x="1981200" y="228600"/>
                  </a:lnTo>
                  <a:lnTo>
                    <a:pt x="1981200" y="228600"/>
                  </a:lnTo>
                  <a:lnTo>
                    <a:pt x="1981200" y="241300"/>
                  </a:lnTo>
                  <a:lnTo>
                    <a:pt x="1993900" y="241300"/>
                  </a:lnTo>
                  <a:lnTo>
                    <a:pt x="1981200" y="241300"/>
                  </a:lnTo>
                  <a:lnTo>
                    <a:pt x="1981200" y="254000"/>
                  </a:lnTo>
                  <a:lnTo>
                    <a:pt x="1955800" y="254000"/>
                  </a:lnTo>
                  <a:lnTo>
                    <a:pt x="1968500" y="254000"/>
                  </a:lnTo>
                  <a:lnTo>
                    <a:pt x="1981200" y="254000"/>
                  </a:lnTo>
                  <a:lnTo>
                    <a:pt x="1981200" y="266700"/>
                  </a:lnTo>
                  <a:lnTo>
                    <a:pt x="1981200" y="266700"/>
                  </a:lnTo>
                  <a:lnTo>
                    <a:pt x="1981200" y="266700"/>
                  </a:lnTo>
                  <a:lnTo>
                    <a:pt x="1993900" y="279400"/>
                  </a:lnTo>
                  <a:lnTo>
                    <a:pt x="1993900" y="279400"/>
                  </a:lnTo>
                  <a:lnTo>
                    <a:pt x="2006600" y="279400"/>
                  </a:lnTo>
                  <a:lnTo>
                    <a:pt x="2006600" y="292100"/>
                  </a:lnTo>
                  <a:lnTo>
                    <a:pt x="2019300" y="292100"/>
                  </a:lnTo>
                  <a:lnTo>
                    <a:pt x="2006600" y="304800"/>
                  </a:lnTo>
                  <a:lnTo>
                    <a:pt x="2006600" y="304800"/>
                  </a:lnTo>
                  <a:lnTo>
                    <a:pt x="2006600" y="304800"/>
                  </a:lnTo>
                  <a:lnTo>
                    <a:pt x="2006600" y="304800"/>
                  </a:lnTo>
                  <a:lnTo>
                    <a:pt x="2006600" y="317500"/>
                  </a:lnTo>
                  <a:lnTo>
                    <a:pt x="2019300" y="317500"/>
                  </a:lnTo>
                  <a:lnTo>
                    <a:pt x="2019300" y="317500"/>
                  </a:lnTo>
                  <a:lnTo>
                    <a:pt x="2019300" y="330200"/>
                  </a:lnTo>
                  <a:lnTo>
                    <a:pt x="2019300" y="330200"/>
                  </a:lnTo>
                  <a:lnTo>
                    <a:pt x="2019300" y="330200"/>
                  </a:lnTo>
                  <a:lnTo>
                    <a:pt x="2019300" y="330200"/>
                  </a:lnTo>
                  <a:lnTo>
                    <a:pt x="2006600" y="342900"/>
                  </a:lnTo>
                  <a:lnTo>
                    <a:pt x="2006600" y="342900"/>
                  </a:lnTo>
                  <a:lnTo>
                    <a:pt x="2019300" y="342900"/>
                  </a:lnTo>
                  <a:lnTo>
                    <a:pt x="2019300" y="355600"/>
                  </a:lnTo>
                  <a:lnTo>
                    <a:pt x="2044700" y="368300"/>
                  </a:lnTo>
                  <a:lnTo>
                    <a:pt x="2032000" y="368300"/>
                  </a:lnTo>
                  <a:lnTo>
                    <a:pt x="2044700" y="368300"/>
                  </a:lnTo>
                  <a:lnTo>
                    <a:pt x="2044700" y="381000"/>
                  </a:lnTo>
                  <a:lnTo>
                    <a:pt x="2032000" y="381000"/>
                  </a:lnTo>
                  <a:lnTo>
                    <a:pt x="2019300" y="393700"/>
                  </a:lnTo>
                  <a:lnTo>
                    <a:pt x="2032000" y="393700"/>
                  </a:lnTo>
                  <a:lnTo>
                    <a:pt x="2032000" y="393700"/>
                  </a:lnTo>
                  <a:lnTo>
                    <a:pt x="2044700" y="393700"/>
                  </a:lnTo>
                  <a:lnTo>
                    <a:pt x="2044700" y="406400"/>
                  </a:lnTo>
                  <a:lnTo>
                    <a:pt x="2044700" y="393700"/>
                  </a:lnTo>
                  <a:lnTo>
                    <a:pt x="2057400" y="393700"/>
                  </a:lnTo>
                  <a:lnTo>
                    <a:pt x="2057400" y="381000"/>
                  </a:lnTo>
                  <a:lnTo>
                    <a:pt x="2082800" y="381000"/>
                  </a:lnTo>
                  <a:lnTo>
                    <a:pt x="2095500" y="381000"/>
                  </a:lnTo>
                  <a:lnTo>
                    <a:pt x="2108200" y="381000"/>
                  </a:lnTo>
                  <a:lnTo>
                    <a:pt x="2108200" y="368300"/>
                  </a:lnTo>
                  <a:lnTo>
                    <a:pt x="2120900" y="368300"/>
                  </a:lnTo>
                  <a:lnTo>
                    <a:pt x="2120900" y="368300"/>
                  </a:lnTo>
                  <a:lnTo>
                    <a:pt x="2133600" y="381000"/>
                  </a:lnTo>
                  <a:lnTo>
                    <a:pt x="2184400" y="381000"/>
                  </a:lnTo>
                  <a:lnTo>
                    <a:pt x="2184400" y="368300"/>
                  </a:lnTo>
                  <a:lnTo>
                    <a:pt x="2184400" y="368300"/>
                  </a:lnTo>
                  <a:lnTo>
                    <a:pt x="2197100" y="368300"/>
                  </a:lnTo>
                  <a:lnTo>
                    <a:pt x="2235200" y="381000"/>
                  </a:lnTo>
                  <a:lnTo>
                    <a:pt x="2235200" y="381000"/>
                  </a:lnTo>
                  <a:lnTo>
                    <a:pt x="2260600" y="381000"/>
                  </a:lnTo>
                  <a:lnTo>
                    <a:pt x="2260600" y="381000"/>
                  </a:lnTo>
                  <a:lnTo>
                    <a:pt x="2273300" y="381000"/>
                  </a:lnTo>
                  <a:lnTo>
                    <a:pt x="2273300" y="381000"/>
                  </a:lnTo>
                  <a:lnTo>
                    <a:pt x="2286000" y="381000"/>
                  </a:lnTo>
                  <a:lnTo>
                    <a:pt x="2286000" y="393700"/>
                  </a:lnTo>
                  <a:lnTo>
                    <a:pt x="2286000" y="393700"/>
                  </a:lnTo>
                  <a:lnTo>
                    <a:pt x="2298700" y="381000"/>
                  </a:lnTo>
                  <a:lnTo>
                    <a:pt x="2324100" y="393700"/>
                  </a:lnTo>
                  <a:lnTo>
                    <a:pt x="2324100" y="406400"/>
                  </a:lnTo>
                  <a:lnTo>
                    <a:pt x="2349500" y="406400"/>
                  </a:lnTo>
                  <a:lnTo>
                    <a:pt x="2362200" y="393700"/>
                  </a:lnTo>
                  <a:lnTo>
                    <a:pt x="2387600" y="393700"/>
                  </a:lnTo>
                  <a:lnTo>
                    <a:pt x="2387600" y="393700"/>
                  </a:lnTo>
                  <a:lnTo>
                    <a:pt x="2400300" y="393700"/>
                  </a:lnTo>
                  <a:lnTo>
                    <a:pt x="2400300" y="393700"/>
                  </a:lnTo>
                  <a:lnTo>
                    <a:pt x="2413000" y="393700"/>
                  </a:lnTo>
                  <a:lnTo>
                    <a:pt x="2425700" y="393700"/>
                  </a:lnTo>
                  <a:lnTo>
                    <a:pt x="2425700" y="393700"/>
                  </a:lnTo>
                  <a:lnTo>
                    <a:pt x="2425700" y="406400"/>
                  </a:lnTo>
                  <a:lnTo>
                    <a:pt x="2451100" y="406400"/>
                  </a:lnTo>
                  <a:lnTo>
                    <a:pt x="2438400" y="406400"/>
                  </a:lnTo>
                  <a:lnTo>
                    <a:pt x="2438400" y="406400"/>
                  </a:lnTo>
                  <a:lnTo>
                    <a:pt x="2451100" y="419100"/>
                  </a:lnTo>
                  <a:lnTo>
                    <a:pt x="2463800" y="419100"/>
                  </a:lnTo>
                  <a:lnTo>
                    <a:pt x="2463800" y="419100"/>
                  </a:lnTo>
                  <a:lnTo>
                    <a:pt x="2463800" y="419100"/>
                  </a:lnTo>
                  <a:lnTo>
                    <a:pt x="2463800" y="431800"/>
                  </a:lnTo>
                  <a:lnTo>
                    <a:pt x="2476500" y="431800"/>
                  </a:lnTo>
                  <a:lnTo>
                    <a:pt x="2489200" y="431800"/>
                  </a:lnTo>
                  <a:lnTo>
                    <a:pt x="2501900" y="431800"/>
                  </a:lnTo>
                  <a:lnTo>
                    <a:pt x="2514600" y="444500"/>
                  </a:lnTo>
                  <a:lnTo>
                    <a:pt x="2527300" y="457200"/>
                  </a:lnTo>
                  <a:lnTo>
                    <a:pt x="2527300" y="457200"/>
                  </a:lnTo>
                  <a:lnTo>
                    <a:pt x="2540000" y="457200"/>
                  </a:lnTo>
                  <a:lnTo>
                    <a:pt x="2540000" y="469900"/>
                  </a:lnTo>
                  <a:lnTo>
                    <a:pt x="2514600" y="469900"/>
                  </a:lnTo>
                  <a:lnTo>
                    <a:pt x="2527300" y="469900"/>
                  </a:lnTo>
                  <a:lnTo>
                    <a:pt x="2540000" y="469900"/>
                  </a:lnTo>
                  <a:lnTo>
                    <a:pt x="2540000" y="482600"/>
                  </a:lnTo>
                  <a:lnTo>
                    <a:pt x="2540000" y="482600"/>
                  </a:lnTo>
                  <a:lnTo>
                    <a:pt x="2540000" y="482600"/>
                  </a:lnTo>
                  <a:lnTo>
                    <a:pt x="2527300" y="482600"/>
                  </a:lnTo>
                  <a:lnTo>
                    <a:pt x="2527300" y="495300"/>
                  </a:lnTo>
                  <a:lnTo>
                    <a:pt x="2514600" y="495300"/>
                  </a:lnTo>
                  <a:lnTo>
                    <a:pt x="2501900" y="495300"/>
                  </a:lnTo>
                  <a:lnTo>
                    <a:pt x="2501900" y="508000"/>
                  </a:lnTo>
                  <a:lnTo>
                    <a:pt x="2501900" y="508000"/>
                  </a:lnTo>
                  <a:lnTo>
                    <a:pt x="2501900" y="508000"/>
                  </a:lnTo>
                  <a:lnTo>
                    <a:pt x="2501900" y="520700"/>
                  </a:lnTo>
                  <a:lnTo>
                    <a:pt x="2501900" y="520700"/>
                  </a:lnTo>
                  <a:lnTo>
                    <a:pt x="2514600" y="520700"/>
                  </a:lnTo>
                  <a:lnTo>
                    <a:pt x="2514600" y="520700"/>
                  </a:lnTo>
                  <a:lnTo>
                    <a:pt x="2514600" y="520700"/>
                  </a:lnTo>
                  <a:lnTo>
                    <a:pt x="2514600" y="533400"/>
                  </a:lnTo>
                  <a:lnTo>
                    <a:pt x="2501900" y="533400"/>
                  </a:lnTo>
                  <a:lnTo>
                    <a:pt x="2489200" y="546100"/>
                  </a:lnTo>
                  <a:lnTo>
                    <a:pt x="2476500" y="546100"/>
                  </a:lnTo>
                  <a:lnTo>
                    <a:pt x="2476500" y="546100"/>
                  </a:lnTo>
                  <a:lnTo>
                    <a:pt x="2476500" y="533400"/>
                  </a:lnTo>
                  <a:lnTo>
                    <a:pt x="2476500" y="546100"/>
                  </a:lnTo>
                  <a:lnTo>
                    <a:pt x="2463800" y="546100"/>
                  </a:lnTo>
                  <a:lnTo>
                    <a:pt x="2463800" y="546100"/>
                  </a:lnTo>
                  <a:lnTo>
                    <a:pt x="2349500" y="533400"/>
                  </a:lnTo>
                  <a:lnTo>
                    <a:pt x="2349500" y="533400"/>
                  </a:lnTo>
                  <a:lnTo>
                    <a:pt x="2362200" y="533400"/>
                  </a:lnTo>
                  <a:lnTo>
                    <a:pt x="2336800" y="546100"/>
                  </a:lnTo>
                  <a:lnTo>
                    <a:pt x="2349500" y="546100"/>
                  </a:lnTo>
                  <a:lnTo>
                    <a:pt x="2349500" y="546100"/>
                  </a:lnTo>
                  <a:lnTo>
                    <a:pt x="2362200" y="546100"/>
                  </a:lnTo>
                  <a:lnTo>
                    <a:pt x="2362200" y="558800"/>
                  </a:lnTo>
                  <a:lnTo>
                    <a:pt x="2362200" y="558800"/>
                  </a:lnTo>
                  <a:lnTo>
                    <a:pt x="2387600" y="558800"/>
                  </a:lnTo>
                  <a:lnTo>
                    <a:pt x="2400300" y="558800"/>
                  </a:lnTo>
                  <a:lnTo>
                    <a:pt x="2413000" y="558800"/>
                  </a:lnTo>
                  <a:lnTo>
                    <a:pt x="2413000" y="584200"/>
                  </a:lnTo>
                  <a:lnTo>
                    <a:pt x="2425700" y="584200"/>
                  </a:lnTo>
                  <a:lnTo>
                    <a:pt x="2425700" y="584200"/>
                  </a:lnTo>
                  <a:lnTo>
                    <a:pt x="2451100" y="584200"/>
                  </a:lnTo>
                  <a:lnTo>
                    <a:pt x="2451100" y="584200"/>
                  </a:lnTo>
                  <a:lnTo>
                    <a:pt x="2451100" y="596900"/>
                  </a:lnTo>
                  <a:lnTo>
                    <a:pt x="2451100" y="609600"/>
                  </a:lnTo>
                  <a:lnTo>
                    <a:pt x="2451100" y="596900"/>
                  </a:lnTo>
                  <a:lnTo>
                    <a:pt x="2451100" y="596900"/>
                  </a:lnTo>
                  <a:lnTo>
                    <a:pt x="2438400" y="596900"/>
                  </a:lnTo>
                  <a:lnTo>
                    <a:pt x="2425700" y="596900"/>
                  </a:lnTo>
                  <a:lnTo>
                    <a:pt x="2400300" y="609600"/>
                  </a:lnTo>
                  <a:lnTo>
                    <a:pt x="2400300" y="609600"/>
                  </a:lnTo>
                  <a:lnTo>
                    <a:pt x="2387600" y="609600"/>
                  </a:lnTo>
                  <a:lnTo>
                    <a:pt x="2387600" y="622300"/>
                  </a:lnTo>
                  <a:lnTo>
                    <a:pt x="2387600" y="622300"/>
                  </a:lnTo>
                  <a:lnTo>
                    <a:pt x="2374900" y="622300"/>
                  </a:lnTo>
                  <a:lnTo>
                    <a:pt x="2374900" y="622300"/>
                  </a:lnTo>
                  <a:lnTo>
                    <a:pt x="2374900" y="635000"/>
                  </a:lnTo>
                  <a:lnTo>
                    <a:pt x="2374900" y="635000"/>
                  </a:lnTo>
                  <a:lnTo>
                    <a:pt x="2374900" y="635000"/>
                  </a:lnTo>
                  <a:lnTo>
                    <a:pt x="2374900" y="635000"/>
                  </a:lnTo>
                  <a:lnTo>
                    <a:pt x="2374900" y="647700"/>
                  </a:lnTo>
                  <a:lnTo>
                    <a:pt x="2362200" y="660400"/>
                  </a:lnTo>
                  <a:lnTo>
                    <a:pt x="2362200" y="660400"/>
                  </a:lnTo>
                  <a:lnTo>
                    <a:pt x="2362200" y="660400"/>
                  </a:lnTo>
                  <a:lnTo>
                    <a:pt x="2349500" y="673100"/>
                  </a:lnTo>
                  <a:lnTo>
                    <a:pt x="2336800" y="673100"/>
                  </a:lnTo>
                  <a:lnTo>
                    <a:pt x="2324100" y="685800"/>
                  </a:lnTo>
                  <a:lnTo>
                    <a:pt x="2374900" y="660400"/>
                  </a:lnTo>
                  <a:lnTo>
                    <a:pt x="2400300" y="647700"/>
                  </a:lnTo>
                  <a:lnTo>
                    <a:pt x="2425700" y="647700"/>
                  </a:lnTo>
                  <a:lnTo>
                    <a:pt x="2438400" y="660400"/>
                  </a:lnTo>
                  <a:lnTo>
                    <a:pt x="2463800" y="673100"/>
                  </a:lnTo>
                  <a:lnTo>
                    <a:pt x="2489200" y="660400"/>
                  </a:lnTo>
                  <a:lnTo>
                    <a:pt x="2489200" y="660400"/>
                  </a:lnTo>
                  <a:lnTo>
                    <a:pt x="2501900" y="673100"/>
                  </a:lnTo>
                  <a:lnTo>
                    <a:pt x="2514600" y="673100"/>
                  </a:lnTo>
                  <a:lnTo>
                    <a:pt x="2514600" y="673100"/>
                  </a:lnTo>
                  <a:lnTo>
                    <a:pt x="2527300" y="673100"/>
                  </a:lnTo>
                  <a:lnTo>
                    <a:pt x="2540000" y="685800"/>
                  </a:lnTo>
                  <a:lnTo>
                    <a:pt x="2540000" y="685800"/>
                  </a:lnTo>
                  <a:lnTo>
                    <a:pt x="2552700" y="685800"/>
                  </a:lnTo>
                  <a:lnTo>
                    <a:pt x="2552700" y="673100"/>
                  </a:lnTo>
                  <a:lnTo>
                    <a:pt x="2540000" y="673100"/>
                  </a:lnTo>
                  <a:lnTo>
                    <a:pt x="2552700" y="673100"/>
                  </a:lnTo>
                  <a:lnTo>
                    <a:pt x="2552700" y="673100"/>
                  </a:lnTo>
                  <a:lnTo>
                    <a:pt x="2565400" y="673100"/>
                  </a:lnTo>
                  <a:lnTo>
                    <a:pt x="2578100" y="660400"/>
                  </a:lnTo>
                  <a:lnTo>
                    <a:pt x="2578100" y="660400"/>
                  </a:lnTo>
                  <a:lnTo>
                    <a:pt x="2578100" y="660400"/>
                  </a:lnTo>
                  <a:lnTo>
                    <a:pt x="2603500" y="660400"/>
                  </a:lnTo>
                  <a:lnTo>
                    <a:pt x="2616200" y="647700"/>
                  </a:lnTo>
                  <a:lnTo>
                    <a:pt x="2616200" y="660400"/>
                  </a:lnTo>
                  <a:lnTo>
                    <a:pt x="2628900" y="673100"/>
                  </a:lnTo>
                  <a:lnTo>
                    <a:pt x="2628900" y="673100"/>
                  </a:lnTo>
                  <a:lnTo>
                    <a:pt x="2628900" y="673100"/>
                  </a:lnTo>
                  <a:lnTo>
                    <a:pt x="2628900" y="673100"/>
                  </a:lnTo>
                  <a:lnTo>
                    <a:pt x="2654300" y="673100"/>
                  </a:lnTo>
                  <a:lnTo>
                    <a:pt x="2654300" y="673100"/>
                  </a:lnTo>
                  <a:lnTo>
                    <a:pt x="2679700" y="673100"/>
                  </a:lnTo>
                  <a:lnTo>
                    <a:pt x="2667000" y="685800"/>
                  </a:lnTo>
                  <a:lnTo>
                    <a:pt x="2679700" y="685800"/>
                  </a:lnTo>
                  <a:lnTo>
                    <a:pt x="2679700" y="698500"/>
                  </a:lnTo>
                  <a:lnTo>
                    <a:pt x="2692400" y="698500"/>
                  </a:lnTo>
                  <a:lnTo>
                    <a:pt x="2679700" y="711200"/>
                  </a:lnTo>
                  <a:lnTo>
                    <a:pt x="2679700" y="711200"/>
                  </a:lnTo>
                  <a:lnTo>
                    <a:pt x="2679700" y="711200"/>
                  </a:lnTo>
                  <a:lnTo>
                    <a:pt x="2679700" y="723900"/>
                  </a:lnTo>
                  <a:lnTo>
                    <a:pt x="2692400" y="723900"/>
                  </a:lnTo>
                  <a:lnTo>
                    <a:pt x="2692400" y="736600"/>
                  </a:lnTo>
                  <a:lnTo>
                    <a:pt x="2730500" y="774700"/>
                  </a:lnTo>
                  <a:lnTo>
                    <a:pt x="2717800" y="774700"/>
                  </a:lnTo>
                  <a:lnTo>
                    <a:pt x="2717800" y="774700"/>
                  </a:lnTo>
                  <a:lnTo>
                    <a:pt x="2717800" y="787400"/>
                  </a:lnTo>
                  <a:lnTo>
                    <a:pt x="2730500" y="787400"/>
                  </a:lnTo>
                  <a:lnTo>
                    <a:pt x="2730500" y="787400"/>
                  </a:lnTo>
                  <a:lnTo>
                    <a:pt x="2743200" y="787400"/>
                  </a:lnTo>
                  <a:lnTo>
                    <a:pt x="2743200" y="800100"/>
                  </a:lnTo>
                  <a:lnTo>
                    <a:pt x="2743200" y="800100"/>
                  </a:lnTo>
                  <a:lnTo>
                    <a:pt x="2730500" y="812800"/>
                  </a:lnTo>
                  <a:lnTo>
                    <a:pt x="2743200" y="812800"/>
                  </a:lnTo>
                  <a:lnTo>
                    <a:pt x="2743200" y="825500"/>
                  </a:lnTo>
                  <a:lnTo>
                    <a:pt x="2755900" y="825500"/>
                  </a:lnTo>
                  <a:lnTo>
                    <a:pt x="2755900" y="825500"/>
                  </a:lnTo>
                  <a:lnTo>
                    <a:pt x="2755900" y="825500"/>
                  </a:lnTo>
                  <a:lnTo>
                    <a:pt x="2768600" y="825500"/>
                  </a:lnTo>
                  <a:lnTo>
                    <a:pt x="2794000" y="838200"/>
                  </a:lnTo>
                  <a:lnTo>
                    <a:pt x="2794000" y="850900"/>
                  </a:lnTo>
                  <a:lnTo>
                    <a:pt x="2806700" y="850900"/>
                  </a:lnTo>
                  <a:lnTo>
                    <a:pt x="2806700" y="850900"/>
                  </a:lnTo>
                  <a:lnTo>
                    <a:pt x="2819400" y="850900"/>
                  </a:lnTo>
                  <a:lnTo>
                    <a:pt x="2819400" y="850900"/>
                  </a:lnTo>
                  <a:lnTo>
                    <a:pt x="2819400" y="850900"/>
                  </a:lnTo>
                  <a:lnTo>
                    <a:pt x="2832100" y="863600"/>
                  </a:lnTo>
                  <a:lnTo>
                    <a:pt x="2832100" y="863600"/>
                  </a:lnTo>
                  <a:lnTo>
                    <a:pt x="2832100" y="863600"/>
                  </a:lnTo>
                  <a:lnTo>
                    <a:pt x="2857500" y="863600"/>
                  </a:lnTo>
                  <a:lnTo>
                    <a:pt x="2857500" y="863600"/>
                  </a:lnTo>
                  <a:lnTo>
                    <a:pt x="2857500" y="863600"/>
                  </a:lnTo>
                  <a:lnTo>
                    <a:pt x="2857500" y="850900"/>
                  </a:lnTo>
                  <a:lnTo>
                    <a:pt x="2870200" y="863600"/>
                  </a:lnTo>
                  <a:lnTo>
                    <a:pt x="2882900" y="863600"/>
                  </a:lnTo>
                  <a:lnTo>
                    <a:pt x="2895600" y="863600"/>
                  </a:lnTo>
                  <a:lnTo>
                    <a:pt x="2895600" y="863600"/>
                  </a:lnTo>
                  <a:lnTo>
                    <a:pt x="2908300" y="863600"/>
                  </a:lnTo>
                  <a:lnTo>
                    <a:pt x="2895600" y="876300"/>
                  </a:lnTo>
                  <a:lnTo>
                    <a:pt x="2908300" y="876300"/>
                  </a:lnTo>
                  <a:lnTo>
                    <a:pt x="2908300" y="876300"/>
                  </a:lnTo>
                  <a:lnTo>
                    <a:pt x="2908300" y="889000"/>
                  </a:lnTo>
                  <a:lnTo>
                    <a:pt x="2908300" y="889000"/>
                  </a:lnTo>
                  <a:lnTo>
                    <a:pt x="2882900" y="889000"/>
                  </a:lnTo>
                  <a:lnTo>
                    <a:pt x="2857500" y="889000"/>
                  </a:lnTo>
                  <a:lnTo>
                    <a:pt x="2857500" y="901700"/>
                  </a:lnTo>
                  <a:lnTo>
                    <a:pt x="2870200" y="901700"/>
                  </a:lnTo>
                  <a:lnTo>
                    <a:pt x="2870200" y="901700"/>
                  </a:lnTo>
                  <a:lnTo>
                    <a:pt x="2870200" y="901700"/>
                  </a:lnTo>
                  <a:lnTo>
                    <a:pt x="2870200" y="914400"/>
                  </a:lnTo>
                  <a:lnTo>
                    <a:pt x="2882900" y="914400"/>
                  </a:lnTo>
                  <a:lnTo>
                    <a:pt x="2882900" y="914400"/>
                  </a:lnTo>
                  <a:lnTo>
                    <a:pt x="2882900" y="914400"/>
                  </a:lnTo>
                  <a:lnTo>
                    <a:pt x="2882900" y="927100"/>
                  </a:lnTo>
                  <a:lnTo>
                    <a:pt x="2882900" y="927100"/>
                  </a:lnTo>
                  <a:lnTo>
                    <a:pt x="2895600" y="914400"/>
                  </a:lnTo>
                  <a:lnTo>
                    <a:pt x="2908300" y="914400"/>
                  </a:lnTo>
                  <a:lnTo>
                    <a:pt x="2908300" y="927100"/>
                  </a:lnTo>
                  <a:lnTo>
                    <a:pt x="2908300" y="927100"/>
                  </a:lnTo>
                  <a:lnTo>
                    <a:pt x="2895600" y="939800"/>
                  </a:lnTo>
                  <a:lnTo>
                    <a:pt x="2921000" y="939800"/>
                  </a:lnTo>
                  <a:lnTo>
                    <a:pt x="2933700" y="939800"/>
                  </a:lnTo>
                  <a:lnTo>
                    <a:pt x="2946400" y="952500"/>
                  </a:lnTo>
                  <a:lnTo>
                    <a:pt x="2946400" y="952500"/>
                  </a:lnTo>
                  <a:lnTo>
                    <a:pt x="2946400" y="952500"/>
                  </a:lnTo>
                  <a:lnTo>
                    <a:pt x="2946400" y="965200"/>
                  </a:lnTo>
                  <a:lnTo>
                    <a:pt x="2946400" y="965200"/>
                  </a:lnTo>
                  <a:lnTo>
                    <a:pt x="2946400" y="977900"/>
                  </a:lnTo>
                  <a:lnTo>
                    <a:pt x="2959100" y="990600"/>
                  </a:lnTo>
                  <a:lnTo>
                    <a:pt x="2933700" y="1028700"/>
                  </a:lnTo>
                  <a:lnTo>
                    <a:pt x="2933700" y="1028700"/>
                  </a:lnTo>
                  <a:lnTo>
                    <a:pt x="2921000" y="1054100"/>
                  </a:lnTo>
                  <a:lnTo>
                    <a:pt x="2946400" y="1054100"/>
                  </a:lnTo>
                  <a:lnTo>
                    <a:pt x="2946400" y="1054100"/>
                  </a:lnTo>
                  <a:lnTo>
                    <a:pt x="2971800" y="1054100"/>
                  </a:lnTo>
                  <a:lnTo>
                    <a:pt x="2984500" y="1054100"/>
                  </a:lnTo>
                  <a:lnTo>
                    <a:pt x="3022600" y="1066800"/>
                  </a:lnTo>
                  <a:lnTo>
                    <a:pt x="3009900" y="1079500"/>
                  </a:lnTo>
                  <a:lnTo>
                    <a:pt x="3060700" y="1079500"/>
                  </a:lnTo>
                  <a:lnTo>
                    <a:pt x="3060700" y="1079500"/>
                  </a:lnTo>
                  <a:lnTo>
                    <a:pt x="3111500" y="1092200"/>
                  </a:lnTo>
                  <a:lnTo>
                    <a:pt x="3111500" y="1092200"/>
                  </a:lnTo>
                  <a:lnTo>
                    <a:pt x="3136900" y="1092200"/>
                  </a:lnTo>
                  <a:lnTo>
                    <a:pt x="3149600" y="1104900"/>
                  </a:lnTo>
                  <a:lnTo>
                    <a:pt x="3149600" y="1104900"/>
                  </a:lnTo>
                  <a:lnTo>
                    <a:pt x="3162300" y="1092200"/>
                  </a:lnTo>
                  <a:lnTo>
                    <a:pt x="3200400" y="1104900"/>
                  </a:lnTo>
                  <a:lnTo>
                    <a:pt x="3187700" y="1117600"/>
                  </a:lnTo>
                  <a:lnTo>
                    <a:pt x="3187700" y="1117600"/>
                  </a:lnTo>
                  <a:lnTo>
                    <a:pt x="3187700" y="1117600"/>
                  </a:lnTo>
                  <a:lnTo>
                    <a:pt x="3200400" y="1117600"/>
                  </a:lnTo>
                  <a:lnTo>
                    <a:pt x="3200400" y="1130300"/>
                  </a:lnTo>
                  <a:lnTo>
                    <a:pt x="3213100" y="1130300"/>
                  </a:lnTo>
                  <a:lnTo>
                    <a:pt x="3213100" y="1130300"/>
                  </a:lnTo>
                  <a:lnTo>
                    <a:pt x="3238500" y="1130300"/>
                  </a:lnTo>
                  <a:lnTo>
                    <a:pt x="3251200" y="1117600"/>
                  </a:lnTo>
                  <a:lnTo>
                    <a:pt x="3251200" y="1130300"/>
                  </a:lnTo>
                  <a:lnTo>
                    <a:pt x="3263900" y="1130300"/>
                  </a:lnTo>
                  <a:lnTo>
                    <a:pt x="3263900" y="1117600"/>
                  </a:lnTo>
                  <a:lnTo>
                    <a:pt x="3276600" y="1130300"/>
                  </a:lnTo>
                  <a:lnTo>
                    <a:pt x="3276600" y="1130300"/>
                  </a:lnTo>
                  <a:lnTo>
                    <a:pt x="3289300" y="1130300"/>
                  </a:lnTo>
                  <a:lnTo>
                    <a:pt x="3302000" y="1130300"/>
                  </a:lnTo>
                  <a:lnTo>
                    <a:pt x="3302000" y="1143000"/>
                  </a:lnTo>
                  <a:lnTo>
                    <a:pt x="3314700" y="1143000"/>
                  </a:lnTo>
                  <a:lnTo>
                    <a:pt x="3314700" y="1143000"/>
                  </a:lnTo>
                  <a:lnTo>
                    <a:pt x="3327400" y="1143000"/>
                  </a:lnTo>
                  <a:lnTo>
                    <a:pt x="3327400" y="1130300"/>
                  </a:lnTo>
                  <a:lnTo>
                    <a:pt x="3340100" y="1130300"/>
                  </a:lnTo>
                  <a:lnTo>
                    <a:pt x="3365500" y="1117600"/>
                  </a:lnTo>
                  <a:lnTo>
                    <a:pt x="3365500" y="1130300"/>
                  </a:lnTo>
                  <a:lnTo>
                    <a:pt x="3390900" y="1143000"/>
                  </a:lnTo>
                  <a:lnTo>
                    <a:pt x="3390900" y="1130300"/>
                  </a:lnTo>
                  <a:lnTo>
                    <a:pt x="3416300" y="1130300"/>
                  </a:lnTo>
                  <a:lnTo>
                    <a:pt x="3416300" y="1143000"/>
                  </a:lnTo>
                  <a:lnTo>
                    <a:pt x="3416300" y="1143000"/>
                  </a:lnTo>
                  <a:lnTo>
                    <a:pt x="3403600" y="1143000"/>
                  </a:lnTo>
                  <a:lnTo>
                    <a:pt x="3403600" y="1143000"/>
                  </a:lnTo>
                  <a:lnTo>
                    <a:pt x="3390900" y="1143000"/>
                  </a:lnTo>
                  <a:lnTo>
                    <a:pt x="3378200" y="1155700"/>
                  </a:lnTo>
                  <a:lnTo>
                    <a:pt x="3378200" y="1155700"/>
                  </a:lnTo>
                  <a:lnTo>
                    <a:pt x="3378200" y="1155700"/>
                  </a:lnTo>
                  <a:lnTo>
                    <a:pt x="3352800" y="1155700"/>
                  </a:lnTo>
                  <a:lnTo>
                    <a:pt x="3352800" y="1155700"/>
                  </a:lnTo>
                  <a:lnTo>
                    <a:pt x="3327400" y="1168400"/>
                  </a:lnTo>
                  <a:lnTo>
                    <a:pt x="3327400" y="1168400"/>
                  </a:lnTo>
                  <a:lnTo>
                    <a:pt x="3314700" y="1168400"/>
                  </a:lnTo>
                  <a:lnTo>
                    <a:pt x="3314700" y="1168400"/>
                  </a:lnTo>
                  <a:lnTo>
                    <a:pt x="3314700" y="1181100"/>
                  </a:lnTo>
                  <a:lnTo>
                    <a:pt x="3302000" y="1181100"/>
                  </a:lnTo>
                  <a:lnTo>
                    <a:pt x="3314700" y="1181100"/>
                  </a:lnTo>
                  <a:lnTo>
                    <a:pt x="3314700" y="1181100"/>
                  </a:lnTo>
                  <a:lnTo>
                    <a:pt x="3302000" y="1193800"/>
                  </a:lnTo>
                  <a:lnTo>
                    <a:pt x="3314700" y="1193800"/>
                  </a:lnTo>
                  <a:lnTo>
                    <a:pt x="3340100" y="1206500"/>
                  </a:lnTo>
                  <a:lnTo>
                    <a:pt x="3352800" y="1206500"/>
                  </a:lnTo>
                  <a:lnTo>
                    <a:pt x="3352800" y="1206500"/>
                  </a:lnTo>
                  <a:lnTo>
                    <a:pt x="3365500" y="1219200"/>
                  </a:lnTo>
                  <a:lnTo>
                    <a:pt x="3365500" y="1231900"/>
                  </a:lnTo>
                  <a:lnTo>
                    <a:pt x="3365500" y="1231900"/>
                  </a:lnTo>
                  <a:lnTo>
                    <a:pt x="3378200" y="1231900"/>
                  </a:lnTo>
                  <a:lnTo>
                    <a:pt x="3390900" y="1231900"/>
                  </a:lnTo>
                  <a:lnTo>
                    <a:pt x="3365500" y="1244600"/>
                  </a:lnTo>
                  <a:lnTo>
                    <a:pt x="3352800" y="1244600"/>
                  </a:lnTo>
                  <a:lnTo>
                    <a:pt x="3327400" y="1244600"/>
                  </a:lnTo>
                  <a:lnTo>
                    <a:pt x="3327400" y="1244600"/>
                  </a:lnTo>
                  <a:lnTo>
                    <a:pt x="3302000" y="1257300"/>
                  </a:lnTo>
                  <a:lnTo>
                    <a:pt x="3327400" y="1257300"/>
                  </a:lnTo>
                  <a:lnTo>
                    <a:pt x="3314700" y="1257300"/>
                  </a:lnTo>
                  <a:lnTo>
                    <a:pt x="3314700" y="1257300"/>
                  </a:lnTo>
                  <a:lnTo>
                    <a:pt x="3302000" y="1257300"/>
                  </a:lnTo>
                  <a:lnTo>
                    <a:pt x="3302000" y="1270000"/>
                  </a:lnTo>
                  <a:lnTo>
                    <a:pt x="3314700" y="1270000"/>
                  </a:lnTo>
                  <a:lnTo>
                    <a:pt x="3327400" y="1282700"/>
                  </a:lnTo>
                  <a:lnTo>
                    <a:pt x="3327400" y="1282700"/>
                  </a:lnTo>
                  <a:lnTo>
                    <a:pt x="3340100" y="1282700"/>
                  </a:lnTo>
                  <a:lnTo>
                    <a:pt x="3352800" y="1270000"/>
                  </a:lnTo>
                  <a:lnTo>
                    <a:pt x="3352800" y="1282700"/>
                  </a:lnTo>
                  <a:lnTo>
                    <a:pt x="3365500" y="1282700"/>
                  </a:lnTo>
                  <a:lnTo>
                    <a:pt x="3365500" y="1282700"/>
                  </a:lnTo>
                  <a:lnTo>
                    <a:pt x="3390900" y="1282700"/>
                  </a:lnTo>
                  <a:lnTo>
                    <a:pt x="3390900" y="1282700"/>
                  </a:lnTo>
                  <a:lnTo>
                    <a:pt x="3416300" y="1270000"/>
                  </a:lnTo>
                  <a:lnTo>
                    <a:pt x="3416300" y="1270000"/>
                  </a:lnTo>
                  <a:lnTo>
                    <a:pt x="3416300" y="1282700"/>
                  </a:lnTo>
                  <a:lnTo>
                    <a:pt x="3454400" y="1295400"/>
                  </a:lnTo>
                  <a:lnTo>
                    <a:pt x="3454400" y="1282700"/>
                  </a:lnTo>
                  <a:lnTo>
                    <a:pt x="3467100" y="1282700"/>
                  </a:lnTo>
                  <a:lnTo>
                    <a:pt x="3467100" y="1282700"/>
                  </a:lnTo>
                  <a:lnTo>
                    <a:pt x="3467100" y="1282700"/>
                  </a:lnTo>
                  <a:lnTo>
                    <a:pt x="3467100" y="1295400"/>
                  </a:lnTo>
                  <a:lnTo>
                    <a:pt x="3479800" y="1295400"/>
                  </a:lnTo>
                  <a:lnTo>
                    <a:pt x="3492500" y="1295400"/>
                  </a:lnTo>
                  <a:lnTo>
                    <a:pt x="3492500" y="1295400"/>
                  </a:lnTo>
                  <a:lnTo>
                    <a:pt x="3505200" y="1295400"/>
                  </a:lnTo>
                  <a:lnTo>
                    <a:pt x="3505200" y="1308100"/>
                  </a:lnTo>
                  <a:lnTo>
                    <a:pt x="3530600" y="1320800"/>
                  </a:lnTo>
                  <a:lnTo>
                    <a:pt x="3530600" y="1320800"/>
                  </a:lnTo>
                  <a:lnTo>
                    <a:pt x="3530600" y="1320800"/>
                  </a:lnTo>
                  <a:lnTo>
                    <a:pt x="3530600" y="1320800"/>
                  </a:lnTo>
                  <a:lnTo>
                    <a:pt x="3543300" y="1333500"/>
                  </a:lnTo>
                  <a:lnTo>
                    <a:pt x="3530600" y="1333500"/>
                  </a:lnTo>
                  <a:lnTo>
                    <a:pt x="3517900" y="1346200"/>
                  </a:lnTo>
                  <a:lnTo>
                    <a:pt x="3530600" y="1346200"/>
                  </a:lnTo>
                  <a:lnTo>
                    <a:pt x="3530600" y="1358900"/>
                  </a:lnTo>
                  <a:lnTo>
                    <a:pt x="3543300" y="1358900"/>
                  </a:lnTo>
                  <a:lnTo>
                    <a:pt x="3530600" y="1371600"/>
                  </a:lnTo>
                  <a:lnTo>
                    <a:pt x="3517900" y="1371600"/>
                  </a:lnTo>
                  <a:lnTo>
                    <a:pt x="3505200" y="1384300"/>
                  </a:lnTo>
                  <a:lnTo>
                    <a:pt x="3517900" y="1384300"/>
                  </a:lnTo>
                  <a:lnTo>
                    <a:pt x="3517900" y="1397000"/>
                  </a:lnTo>
                  <a:lnTo>
                    <a:pt x="3517900" y="1397000"/>
                  </a:lnTo>
                  <a:lnTo>
                    <a:pt x="3517900" y="1409700"/>
                  </a:lnTo>
                  <a:lnTo>
                    <a:pt x="3543300" y="1409700"/>
                  </a:lnTo>
                  <a:lnTo>
                    <a:pt x="3530600" y="1409700"/>
                  </a:lnTo>
                  <a:lnTo>
                    <a:pt x="3530600" y="1409700"/>
                  </a:lnTo>
                  <a:lnTo>
                    <a:pt x="3543300" y="1422400"/>
                  </a:lnTo>
                  <a:lnTo>
                    <a:pt x="3543300" y="1422400"/>
                  </a:lnTo>
                  <a:lnTo>
                    <a:pt x="3556000" y="1422400"/>
                  </a:lnTo>
                  <a:lnTo>
                    <a:pt x="3556000" y="1422400"/>
                  </a:lnTo>
                  <a:lnTo>
                    <a:pt x="3568700" y="1422400"/>
                  </a:lnTo>
                  <a:lnTo>
                    <a:pt x="3556000" y="1435100"/>
                  </a:lnTo>
                  <a:lnTo>
                    <a:pt x="3568700" y="1435100"/>
                  </a:lnTo>
                  <a:lnTo>
                    <a:pt x="3568700" y="1435100"/>
                  </a:lnTo>
                  <a:lnTo>
                    <a:pt x="3568700" y="1447800"/>
                  </a:lnTo>
                  <a:lnTo>
                    <a:pt x="3594100" y="1460500"/>
                  </a:lnTo>
                  <a:lnTo>
                    <a:pt x="3619500" y="1473200"/>
                  </a:lnTo>
                  <a:lnTo>
                    <a:pt x="3606800" y="1473200"/>
                  </a:lnTo>
                  <a:lnTo>
                    <a:pt x="3632200" y="1473200"/>
                  </a:lnTo>
                  <a:lnTo>
                    <a:pt x="3632200" y="1485900"/>
                  </a:lnTo>
                  <a:lnTo>
                    <a:pt x="3657600" y="1498600"/>
                  </a:lnTo>
                  <a:lnTo>
                    <a:pt x="3644900" y="1511300"/>
                  </a:lnTo>
                  <a:lnTo>
                    <a:pt x="3657600" y="1511300"/>
                  </a:lnTo>
                  <a:lnTo>
                    <a:pt x="3644900" y="1524000"/>
                  </a:lnTo>
                  <a:lnTo>
                    <a:pt x="3632200" y="1524000"/>
                  </a:lnTo>
                  <a:lnTo>
                    <a:pt x="3619500" y="1536700"/>
                  </a:lnTo>
                  <a:lnTo>
                    <a:pt x="3632200" y="1536700"/>
                  </a:lnTo>
                  <a:lnTo>
                    <a:pt x="3632200" y="1549400"/>
                  </a:lnTo>
                  <a:lnTo>
                    <a:pt x="3644900" y="1549400"/>
                  </a:lnTo>
                  <a:lnTo>
                    <a:pt x="3632200" y="1562100"/>
                  </a:lnTo>
                  <a:lnTo>
                    <a:pt x="3619500" y="1562100"/>
                  </a:lnTo>
                  <a:lnTo>
                    <a:pt x="3606800" y="1574800"/>
                  </a:lnTo>
                  <a:lnTo>
                    <a:pt x="3619500" y="1574800"/>
                  </a:lnTo>
                  <a:lnTo>
                    <a:pt x="3632200" y="1574800"/>
                  </a:lnTo>
                  <a:lnTo>
                    <a:pt x="3619500" y="1587500"/>
                  </a:lnTo>
                  <a:lnTo>
                    <a:pt x="3606800" y="1587500"/>
                  </a:lnTo>
                  <a:lnTo>
                    <a:pt x="3606800" y="1600200"/>
                  </a:lnTo>
                  <a:lnTo>
                    <a:pt x="3594100" y="1600200"/>
                  </a:lnTo>
                  <a:lnTo>
                    <a:pt x="3581400" y="1612900"/>
                  </a:lnTo>
                  <a:lnTo>
                    <a:pt x="3581400" y="1625600"/>
                  </a:lnTo>
                  <a:lnTo>
                    <a:pt x="3568700" y="1625600"/>
                  </a:lnTo>
                  <a:lnTo>
                    <a:pt x="3556000" y="1638300"/>
                  </a:lnTo>
                  <a:lnTo>
                    <a:pt x="3543300" y="1638300"/>
                  </a:lnTo>
                  <a:lnTo>
                    <a:pt x="3543300" y="1651000"/>
                  </a:lnTo>
                  <a:lnTo>
                    <a:pt x="3556000" y="1663700"/>
                  </a:lnTo>
                  <a:lnTo>
                    <a:pt x="3556000" y="1663700"/>
                  </a:lnTo>
                  <a:lnTo>
                    <a:pt x="3556000" y="1676400"/>
                  </a:lnTo>
                  <a:lnTo>
                    <a:pt x="3556000" y="1676400"/>
                  </a:lnTo>
                  <a:lnTo>
                    <a:pt x="3556000" y="1676400"/>
                  </a:lnTo>
                  <a:lnTo>
                    <a:pt x="3543300" y="1676400"/>
                  </a:lnTo>
                  <a:lnTo>
                    <a:pt x="3543300" y="1689100"/>
                  </a:lnTo>
                  <a:lnTo>
                    <a:pt x="3530600" y="1689100"/>
                  </a:lnTo>
                  <a:lnTo>
                    <a:pt x="3517900" y="1676400"/>
                  </a:lnTo>
                  <a:lnTo>
                    <a:pt x="3505200" y="1676400"/>
                  </a:lnTo>
                  <a:lnTo>
                    <a:pt x="3492500" y="1676400"/>
                  </a:lnTo>
                  <a:lnTo>
                    <a:pt x="3479800" y="1676400"/>
                  </a:lnTo>
                  <a:lnTo>
                    <a:pt x="3492500" y="1689100"/>
                  </a:lnTo>
                  <a:lnTo>
                    <a:pt x="3492500" y="1701800"/>
                  </a:lnTo>
                  <a:lnTo>
                    <a:pt x="3479800" y="1701800"/>
                  </a:lnTo>
                  <a:lnTo>
                    <a:pt x="3479800" y="1727200"/>
                  </a:lnTo>
                  <a:lnTo>
                    <a:pt x="3492500" y="1727200"/>
                  </a:lnTo>
                  <a:lnTo>
                    <a:pt x="3479800" y="1727200"/>
                  </a:lnTo>
                  <a:lnTo>
                    <a:pt x="3467100" y="1727200"/>
                  </a:lnTo>
                  <a:lnTo>
                    <a:pt x="3479800" y="1727200"/>
                  </a:lnTo>
                  <a:lnTo>
                    <a:pt x="3467100" y="1727200"/>
                  </a:lnTo>
                  <a:lnTo>
                    <a:pt x="3467100" y="1714500"/>
                  </a:lnTo>
                  <a:lnTo>
                    <a:pt x="3454400" y="1714500"/>
                  </a:lnTo>
                  <a:lnTo>
                    <a:pt x="3454400" y="1714500"/>
                  </a:lnTo>
                  <a:lnTo>
                    <a:pt x="3454400" y="1714500"/>
                  </a:lnTo>
                  <a:lnTo>
                    <a:pt x="3441700" y="1714500"/>
                  </a:lnTo>
                  <a:lnTo>
                    <a:pt x="3441700" y="1701800"/>
                  </a:lnTo>
                  <a:lnTo>
                    <a:pt x="3403600" y="1689100"/>
                  </a:lnTo>
                  <a:lnTo>
                    <a:pt x="3403600" y="1689100"/>
                  </a:lnTo>
                  <a:lnTo>
                    <a:pt x="3365500" y="1689100"/>
                  </a:lnTo>
                  <a:lnTo>
                    <a:pt x="3365500" y="1689100"/>
                  </a:lnTo>
                  <a:lnTo>
                    <a:pt x="3365500" y="1689100"/>
                  </a:lnTo>
                  <a:lnTo>
                    <a:pt x="3340100" y="1701800"/>
                  </a:lnTo>
                  <a:lnTo>
                    <a:pt x="3302000" y="1701800"/>
                  </a:lnTo>
                  <a:lnTo>
                    <a:pt x="3302000" y="1701800"/>
                  </a:lnTo>
                  <a:lnTo>
                    <a:pt x="3289300" y="1701800"/>
                  </a:lnTo>
                  <a:lnTo>
                    <a:pt x="3276600" y="1701800"/>
                  </a:lnTo>
                  <a:lnTo>
                    <a:pt x="3276600" y="1701800"/>
                  </a:lnTo>
                  <a:lnTo>
                    <a:pt x="3276600" y="1714500"/>
                  </a:lnTo>
                  <a:lnTo>
                    <a:pt x="3263900" y="1714500"/>
                  </a:lnTo>
                  <a:lnTo>
                    <a:pt x="3263900" y="1727200"/>
                  </a:lnTo>
                  <a:lnTo>
                    <a:pt x="3263900" y="1727200"/>
                  </a:lnTo>
                  <a:lnTo>
                    <a:pt x="3276600" y="1727200"/>
                  </a:lnTo>
                  <a:lnTo>
                    <a:pt x="3276600" y="1739900"/>
                  </a:lnTo>
                  <a:lnTo>
                    <a:pt x="3289300" y="1739900"/>
                  </a:lnTo>
                  <a:lnTo>
                    <a:pt x="3276600" y="1739900"/>
                  </a:lnTo>
                  <a:lnTo>
                    <a:pt x="3276600" y="1752600"/>
                  </a:lnTo>
                  <a:lnTo>
                    <a:pt x="3289300" y="1752600"/>
                  </a:lnTo>
                  <a:lnTo>
                    <a:pt x="3289300" y="1752600"/>
                  </a:lnTo>
                  <a:lnTo>
                    <a:pt x="3302000" y="1765300"/>
                  </a:lnTo>
                  <a:lnTo>
                    <a:pt x="3289300" y="1765300"/>
                  </a:lnTo>
                  <a:lnTo>
                    <a:pt x="3263900" y="1765300"/>
                  </a:lnTo>
                  <a:lnTo>
                    <a:pt x="3263900" y="1790700"/>
                  </a:lnTo>
                  <a:lnTo>
                    <a:pt x="3251200" y="1790700"/>
                  </a:lnTo>
                  <a:lnTo>
                    <a:pt x="3238500" y="1803400"/>
                  </a:lnTo>
                  <a:lnTo>
                    <a:pt x="3225800" y="1803400"/>
                  </a:lnTo>
                  <a:lnTo>
                    <a:pt x="3225800" y="1816100"/>
                  </a:lnTo>
                  <a:lnTo>
                    <a:pt x="3213100" y="1816100"/>
                  </a:lnTo>
                  <a:lnTo>
                    <a:pt x="3213100" y="1841500"/>
                  </a:lnTo>
                  <a:lnTo>
                    <a:pt x="3200400" y="1841500"/>
                  </a:lnTo>
                  <a:lnTo>
                    <a:pt x="3187700" y="1828800"/>
                  </a:lnTo>
                  <a:lnTo>
                    <a:pt x="3175000" y="1828800"/>
                  </a:lnTo>
                  <a:lnTo>
                    <a:pt x="3162300" y="1841500"/>
                  </a:lnTo>
                  <a:lnTo>
                    <a:pt x="3111500" y="1841500"/>
                  </a:lnTo>
                  <a:lnTo>
                    <a:pt x="3111500" y="1841500"/>
                  </a:lnTo>
                  <a:lnTo>
                    <a:pt x="3098800" y="1841500"/>
                  </a:lnTo>
                  <a:lnTo>
                    <a:pt x="3086100" y="1854200"/>
                  </a:lnTo>
                  <a:lnTo>
                    <a:pt x="3073400" y="1841500"/>
                  </a:lnTo>
                  <a:lnTo>
                    <a:pt x="3060700" y="1841500"/>
                  </a:lnTo>
                  <a:lnTo>
                    <a:pt x="3048000" y="1841500"/>
                  </a:lnTo>
                  <a:lnTo>
                    <a:pt x="3048000" y="1841500"/>
                  </a:lnTo>
                  <a:lnTo>
                    <a:pt x="3035300" y="1841500"/>
                  </a:lnTo>
                  <a:lnTo>
                    <a:pt x="3022600" y="1854200"/>
                  </a:lnTo>
                  <a:lnTo>
                    <a:pt x="3022600" y="1854200"/>
                  </a:lnTo>
                  <a:lnTo>
                    <a:pt x="2984500" y="1841500"/>
                  </a:lnTo>
                  <a:lnTo>
                    <a:pt x="2984500" y="1841500"/>
                  </a:lnTo>
                  <a:lnTo>
                    <a:pt x="2959100" y="1841500"/>
                  </a:lnTo>
                  <a:lnTo>
                    <a:pt x="2971800" y="1841500"/>
                  </a:lnTo>
                  <a:lnTo>
                    <a:pt x="2971800" y="1841500"/>
                  </a:lnTo>
                  <a:lnTo>
                    <a:pt x="2984500" y="1828800"/>
                  </a:lnTo>
                  <a:lnTo>
                    <a:pt x="3009900" y="1828800"/>
                  </a:lnTo>
                  <a:lnTo>
                    <a:pt x="3022600" y="1816100"/>
                  </a:lnTo>
                  <a:lnTo>
                    <a:pt x="3035300" y="1803400"/>
                  </a:lnTo>
                  <a:lnTo>
                    <a:pt x="3048000" y="1790700"/>
                  </a:lnTo>
                  <a:lnTo>
                    <a:pt x="3035300" y="1790700"/>
                  </a:lnTo>
                  <a:lnTo>
                    <a:pt x="3022600" y="1790700"/>
                  </a:lnTo>
                  <a:lnTo>
                    <a:pt x="2997200" y="1778000"/>
                  </a:lnTo>
                  <a:lnTo>
                    <a:pt x="2984500" y="1778000"/>
                  </a:lnTo>
                  <a:lnTo>
                    <a:pt x="2959100" y="1778000"/>
                  </a:lnTo>
                  <a:lnTo>
                    <a:pt x="2933700" y="1790700"/>
                  </a:lnTo>
                  <a:lnTo>
                    <a:pt x="2921000" y="1790700"/>
                  </a:lnTo>
                  <a:lnTo>
                    <a:pt x="2908300" y="1790700"/>
                  </a:lnTo>
                  <a:lnTo>
                    <a:pt x="2895600" y="1778000"/>
                  </a:lnTo>
                  <a:lnTo>
                    <a:pt x="2882900" y="1778000"/>
                  </a:lnTo>
                  <a:lnTo>
                    <a:pt x="2857500" y="1778000"/>
                  </a:lnTo>
                  <a:lnTo>
                    <a:pt x="2857500" y="1790700"/>
                  </a:lnTo>
                  <a:lnTo>
                    <a:pt x="2844800" y="1790700"/>
                  </a:lnTo>
                  <a:lnTo>
                    <a:pt x="2806700" y="1778000"/>
                  </a:lnTo>
                  <a:lnTo>
                    <a:pt x="2806700" y="1778000"/>
                  </a:lnTo>
                  <a:lnTo>
                    <a:pt x="2806700" y="1790700"/>
                  </a:lnTo>
                  <a:lnTo>
                    <a:pt x="2794000" y="1790700"/>
                  </a:lnTo>
                  <a:lnTo>
                    <a:pt x="2781300" y="1790700"/>
                  </a:lnTo>
                  <a:lnTo>
                    <a:pt x="2768600" y="1790700"/>
                  </a:lnTo>
                  <a:lnTo>
                    <a:pt x="2755900" y="1803400"/>
                  </a:lnTo>
                  <a:lnTo>
                    <a:pt x="2743200" y="1803400"/>
                  </a:lnTo>
                  <a:lnTo>
                    <a:pt x="2717800" y="1816100"/>
                  </a:lnTo>
                  <a:lnTo>
                    <a:pt x="2717800" y="1803400"/>
                  </a:lnTo>
                  <a:lnTo>
                    <a:pt x="2679700" y="1803400"/>
                  </a:lnTo>
                  <a:lnTo>
                    <a:pt x="2679700" y="1803400"/>
                  </a:lnTo>
                  <a:lnTo>
                    <a:pt x="2679700" y="1803400"/>
                  </a:lnTo>
                  <a:lnTo>
                    <a:pt x="2654300" y="1803400"/>
                  </a:lnTo>
                  <a:lnTo>
                    <a:pt x="2641600" y="1816100"/>
                  </a:lnTo>
                  <a:lnTo>
                    <a:pt x="2628900" y="1816100"/>
                  </a:lnTo>
                  <a:lnTo>
                    <a:pt x="2628900" y="1816100"/>
                  </a:lnTo>
                  <a:lnTo>
                    <a:pt x="2578100" y="1828800"/>
                  </a:lnTo>
                  <a:lnTo>
                    <a:pt x="2565400" y="1828800"/>
                  </a:lnTo>
                  <a:lnTo>
                    <a:pt x="2552700" y="1828800"/>
                  </a:lnTo>
                  <a:lnTo>
                    <a:pt x="2540000" y="1841500"/>
                  </a:lnTo>
                  <a:lnTo>
                    <a:pt x="2540000" y="1841500"/>
                  </a:lnTo>
                  <a:lnTo>
                    <a:pt x="2540000" y="1841500"/>
                  </a:lnTo>
                  <a:lnTo>
                    <a:pt x="2501900" y="1841500"/>
                  </a:lnTo>
                  <a:lnTo>
                    <a:pt x="2501900" y="1841500"/>
                  </a:lnTo>
                  <a:lnTo>
                    <a:pt x="2501900" y="1841500"/>
                  </a:lnTo>
                  <a:lnTo>
                    <a:pt x="2489200" y="1841500"/>
                  </a:lnTo>
                  <a:lnTo>
                    <a:pt x="2476500" y="1841500"/>
                  </a:lnTo>
                  <a:lnTo>
                    <a:pt x="2463800" y="1841500"/>
                  </a:lnTo>
                  <a:lnTo>
                    <a:pt x="2451100" y="1854200"/>
                  </a:lnTo>
                  <a:lnTo>
                    <a:pt x="2451100" y="1854200"/>
                  </a:lnTo>
                  <a:lnTo>
                    <a:pt x="2438400" y="1841500"/>
                  </a:lnTo>
                  <a:lnTo>
                    <a:pt x="2400300" y="1828800"/>
                  </a:lnTo>
                  <a:lnTo>
                    <a:pt x="2413000" y="1828800"/>
                  </a:lnTo>
                  <a:lnTo>
                    <a:pt x="2400300" y="1828800"/>
                  </a:lnTo>
                  <a:lnTo>
                    <a:pt x="2387600" y="1816100"/>
                  </a:lnTo>
                  <a:lnTo>
                    <a:pt x="2387600" y="1816100"/>
                  </a:lnTo>
                  <a:lnTo>
                    <a:pt x="2374900" y="1816100"/>
                  </a:lnTo>
                  <a:lnTo>
                    <a:pt x="2374900" y="1803400"/>
                  </a:lnTo>
                  <a:lnTo>
                    <a:pt x="2336800" y="1803400"/>
                  </a:lnTo>
                  <a:lnTo>
                    <a:pt x="2324100" y="1816100"/>
                  </a:lnTo>
                  <a:lnTo>
                    <a:pt x="2336800" y="1816100"/>
                  </a:lnTo>
                  <a:lnTo>
                    <a:pt x="2324100" y="1816100"/>
                  </a:lnTo>
                  <a:lnTo>
                    <a:pt x="2311400" y="1816100"/>
                  </a:lnTo>
                  <a:lnTo>
                    <a:pt x="2273300" y="1828800"/>
                  </a:lnTo>
                  <a:lnTo>
                    <a:pt x="2260600" y="1828800"/>
                  </a:lnTo>
                  <a:lnTo>
                    <a:pt x="2260600" y="1816100"/>
                  </a:lnTo>
                  <a:lnTo>
                    <a:pt x="2260600" y="1816100"/>
                  </a:lnTo>
                  <a:lnTo>
                    <a:pt x="2260600" y="1816100"/>
                  </a:lnTo>
                  <a:lnTo>
                    <a:pt x="2247900" y="1816100"/>
                  </a:lnTo>
                  <a:lnTo>
                    <a:pt x="2247900" y="1803400"/>
                  </a:lnTo>
                  <a:lnTo>
                    <a:pt x="2235200" y="1803400"/>
                  </a:lnTo>
                  <a:lnTo>
                    <a:pt x="2247900" y="1803400"/>
                  </a:lnTo>
                  <a:lnTo>
                    <a:pt x="2247900" y="1803400"/>
                  </a:lnTo>
                  <a:lnTo>
                    <a:pt x="2247900" y="1790700"/>
                  </a:lnTo>
                  <a:lnTo>
                    <a:pt x="2235200" y="1790700"/>
                  </a:lnTo>
                  <a:lnTo>
                    <a:pt x="2260600" y="1739900"/>
                  </a:lnTo>
                  <a:lnTo>
                    <a:pt x="2273300" y="1739900"/>
                  </a:lnTo>
                  <a:lnTo>
                    <a:pt x="2286000" y="1727200"/>
                  </a:lnTo>
                  <a:lnTo>
                    <a:pt x="2286000" y="1727200"/>
                  </a:lnTo>
                  <a:lnTo>
                    <a:pt x="2298700" y="1714500"/>
                  </a:lnTo>
                  <a:lnTo>
                    <a:pt x="2298700" y="1714500"/>
                  </a:lnTo>
                  <a:lnTo>
                    <a:pt x="2324100" y="1701800"/>
                  </a:lnTo>
                  <a:lnTo>
                    <a:pt x="2324100" y="1701800"/>
                  </a:lnTo>
                  <a:lnTo>
                    <a:pt x="2349500" y="1676400"/>
                  </a:lnTo>
                  <a:lnTo>
                    <a:pt x="2387600" y="1676400"/>
                  </a:lnTo>
                  <a:lnTo>
                    <a:pt x="2400300" y="1676400"/>
                  </a:lnTo>
                  <a:lnTo>
                    <a:pt x="2413000" y="1676400"/>
                  </a:lnTo>
                  <a:lnTo>
                    <a:pt x="2413000" y="1676400"/>
                  </a:lnTo>
                  <a:lnTo>
                    <a:pt x="2425700" y="1676400"/>
                  </a:lnTo>
                  <a:lnTo>
                    <a:pt x="2425700" y="1689100"/>
                  </a:lnTo>
                  <a:lnTo>
                    <a:pt x="2438400" y="1689100"/>
                  </a:lnTo>
                  <a:lnTo>
                    <a:pt x="2438400" y="1676400"/>
                  </a:lnTo>
                  <a:lnTo>
                    <a:pt x="2438400" y="1676400"/>
                  </a:lnTo>
                  <a:lnTo>
                    <a:pt x="2451100" y="1676400"/>
                  </a:lnTo>
                  <a:lnTo>
                    <a:pt x="2463800" y="1676400"/>
                  </a:lnTo>
                  <a:lnTo>
                    <a:pt x="2463800" y="1676400"/>
                  </a:lnTo>
                  <a:lnTo>
                    <a:pt x="2489200" y="1676400"/>
                  </a:lnTo>
                  <a:lnTo>
                    <a:pt x="2476500" y="1676400"/>
                  </a:lnTo>
                  <a:lnTo>
                    <a:pt x="2463800" y="1663700"/>
                  </a:lnTo>
                  <a:lnTo>
                    <a:pt x="2514600" y="1663700"/>
                  </a:lnTo>
                  <a:lnTo>
                    <a:pt x="2552700" y="1651000"/>
                  </a:lnTo>
                  <a:lnTo>
                    <a:pt x="2552700" y="1651000"/>
                  </a:lnTo>
                  <a:lnTo>
                    <a:pt x="2578100" y="1651000"/>
                  </a:lnTo>
                  <a:lnTo>
                    <a:pt x="2616200" y="1638300"/>
                  </a:lnTo>
                  <a:lnTo>
                    <a:pt x="2616200" y="1638300"/>
                  </a:lnTo>
                  <a:lnTo>
                    <a:pt x="2654300" y="1625600"/>
                  </a:lnTo>
                  <a:lnTo>
                    <a:pt x="2679700" y="1625600"/>
                  </a:lnTo>
                  <a:lnTo>
                    <a:pt x="2679700" y="1625600"/>
                  </a:lnTo>
                  <a:lnTo>
                    <a:pt x="2679700" y="1612900"/>
                  </a:lnTo>
                  <a:lnTo>
                    <a:pt x="2679700" y="1612900"/>
                  </a:lnTo>
                  <a:lnTo>
                    <a:pt x="2692400" y="1612900"/>
                  </a:lnTo>
                  <a:lnTo>
                    <a:pt x="2705100" y="1600200"/>
                  </a:lnTo>
                  <a:lnTo>
                    <a:pt x="2717800" y="1600200"/>
                  </a:lnTo>
                  <a:lnTo>
                    <a:pt x="2717800" y="1587500"/>
                  </a:lnTo>
                  <a:lnTo>
                    <a:pt x="2717800" y="1587500"/>
                  </a:lnTo>
                  <a:lnTo>
                    <a:pt x="2730500" y="1574800"/>
                  </a:lnTo>
                  <a:lnTo>
                    <a:pt x="2743200" y="1562100"/>
                  </a:lnTo>
                  <a:lnTo>
                    <a:pt x="2768600" y="1524000"/>
                  </a:lnTo>
                  <a:lnTo>
                    <a:pt x="2755900" y="1524000"/>
                  </a:lnTo>
                  <a:lnTo>
                    <a:pt x="2755900" y="1511300"/>
                  </a:lnTo>
                  <a:lnTo>
                    <a:pt x="2743200" y="1511300"/>
                  </a:lnTo>
                  <a:lnTo>
                    <a:pt x="2755900" y="1498600"/>
                  </a:lnTo>
                  <a:lnTo>
                    <a:pt x="2743200" y="1498600"/>
                  </a:lnTo>
                  <a:lnTo>
                    <a:pt x="2743200" y="1485900"/>
                  </a:lnTo>
                  <a:lnTo>
                    <a:pt x="2755900" y="1473200"/>
                  </a:lnTo>
                  <a:lnTo>
                    <a:pt x="2755900" y="1460500"/>
                  </a:lnTo>
                  <a:lnTo>
                    <a:pt x="2768600" y="1460500"/>
                  </a:lnTo>
                  <a:lnTo>
                    <a:pt x="2755900" y="1460500"/>
                  </a:lnTo>
                  <a:lnTo>
                    <a:pt x="2768600" y="1435100"/>
                  </a:lnTo>
                  <a:lnTo>
                    <a:pt x="2755900" y="1435100"/>
                  </a:lnTo>
                  <a:lnTo>
                    <a:pt x="2768600" y="1409700"/>
                  </a:lnTo>
                  <a:lnTo>
                    <a:pt x="2730500" y="1409700"/>
                  </a:lnTo>
                  <a:lnTo>
                    <a:pt x="2743200" y="1409700"/>
                  </a:lnTo>
                  <a:lnTo>
                    <a:pt x="2705100" y="1397000"/>
                  </a:lnTo>
                  <a:lnTo>
                    <a:pt x="2692400" y="1397000"/>
                  </a:lnTo>
                  <a:lnTo>
                    <a:pt x="2705100" y="1397000"/>
                  </a:lnTo>
                  <a:lnTo>
                    <a:pt x="2705100" y="1409700"/>
                  </a:lnTo>
                  <a:lnTo>
                    <a:pt x="2692400" y="1409700"/>
                  </a:lnTo>
                  <a:lnTo>
                    <a:pt x="2692400" y="1422400"/>
                  </a:lnTo>
                  <a:lnTo>
                    <a:pt x="2692400" y="1422400"/>
                  </a:lnTo>
                  <a:lnTo>
                    <a:pt x="2667000" y="1473200"/>
                  </a:lnTo>
                  <a:lnTo>
                    <a:pt x="2654300" y="1473200"/>
                  </a:lnTo>
                  <a:lnTo>
                    <a:pt x="2641600" y="1485900"/>
                  </a:lnTo>
                  <a:lnTo>
                    <a:pt x="2654300" y="1473200"/>
                  </a:lnTo>
                  <a:lnTo>
                    <a:pt x="2628900" y="1473200"/>
                  </a:lnTo>
                  <a:lnTo>
                    <a:pt x="2616200" y="1473200"/>
                  </a:lnTo>
                  <a:lnTo>
                    <a:pt x="2616200" y="1473200"/>
                  </a:lnTo>
                  <a:lnTo>
                    <a:pt x="2603500" y="1460500"/>
                  </a:lnTo>
                  <a:lnTo>
                    <a:pt x="2603500" y="1460500"/>
                  </a:lnTo>
                  <a:lnTo>
                    <a:pt x="2578100" y="1460500"/>
                  </a:lnTo>
                  <a:lnTo>
                    <a:pt x="2578100" y="1460500"/>
                  </a:lnTo>
                  <a:lnTo>
                    <a:pt x="2578100" y="1460500"/>
                  </a:lnTo>
                  <a:lnTo>
                    <a:pt x="2565400" y="1473200"/>
                  </a:lnTo>
                  <a:lnTo>
                    <a:pt x="2565400" y="1473200"/>
                  </a:lnTo>
                  <a:lnTo>
                    <a:pt x="2565400" y="1485900"/>
                  </a:lnTo>
                  <a:lnTo>
                    <a:pt x="2565400" y="1485900"/>
                  </a:lnTo>
                  <a:lnTo>
                    <a:pt x="2565400" y="1485900"/>
                  </a:lnTo>
                  <a:lnTo>
                    <a:pt x="2578100" y="1485900"/>
                  </a:lnTo>
                  <a:lnTo>
                    <a:pt x="2565400" y="1498600"/>
                  </a:lnTo>
                  <a:lnTo>
                    <a:pt x="2552700" y="1498600"/>
                  </a:lnTo>
                  <a:lnTo>
                    <a:pt x="2552700" y="1498600"/>
                  </a:lnTo>
                  <a:lnTo>
                    <a:pt x="2552700" y="1498600"/>
                  </a:lnTo>
                  <a:lnTo>
                    <a:pt x="2552700" y="1498600"/>
                  </a:lnTo>
                  <a:lnTo>
                    <a:pt x="2514600" y="1498600"/>
                  </a:lnTo>
                  <a:lnTo>
                    <a:pt x="2527300" y="1498600"/>
                  </a:lnTo>
                  <a:lnTo>
                    <a:pt x="2387600" y="1473200"/>
                  </a:lnTo>
                  <a:lnTo>
                    <a:pt x="2387600" y="1473200"/>
                  </a:lnTo>
                  <a:lnTo>
                    <a:pt x="2374900" y="1473200"/>
                  </a:lnTo>
                  <a:lnTo>
                    <a:pt x="2362200" y="1473200"/>
                  </a:lnTo>
                  <a:lnTo>
                    <a:pt x="2362200" y="1485900"/>
                  </a:lnTo>
                  <a:lnTo>
                    <a:pt x="2362200" y="1485900"/>
                  </a:lnTo>
                  <a:lnTo>
                    <a:pt x="2336800" y="1485900"/>
                  </a:lnTo>
                  <a:lnTo>
                    <a:pt x="2336800" y="1485900"/>
                  </a:lnTo>
                  <a:lnTo>
                    <a:pt x="2324100" y="1498600"/>
                  </a:lnTo>
                  <a:lnTo>
                    <a:pt x="2324100" y="1498600"/>
                  </a:lnTo>
                  <a:lnTo>
                    <a:pt x="2324100" y="1498600"/>
                  </a:lnTo>
                  <a:lnTo>
                    <a:pt x="2324100" y="1498600"/>
                  </a:lnTo>
                  <a:lnTo>
                    <a:pt x="2311400" y="1498600"/>
                  </a:lnTo>
                  <a:lnTo>
                    <a:pt x="2298700" y="1498600"/>
                  </a:lnTo>
                  <a:lnTo>
                    <a:pt x="2286000" y="1498600"/>
                  </a:lnTo>
                  <a:lnTo>
                    <a:pt x="2286000" y="1498600"/>
                  </a:lnTo>
                  <a:lnTo>
                    <a:pt x="2286000" y="1511300"/>
                  </a:lnTo>
                  <a:lnTo>
                    <a:pt x="2273300" y="1511300"/>
                  </a:lnTo>
                  <a:lnTo>
                    <a:pt x="2260600" y="1498600"/>
                  </a:lnTo>
                  <a:lnTo>
                    <a:pt x="2235200" y="1498600"/>
                  </a:lnTo>
                  <a:lnTo>
                    <a:pt x="2235200" y="1498600"/>
                  </a:lnTo>
                  <a:lnTo>
                    <a:pt x="2197100" y="1485900"/>
                  </a:lnTo>
                  <a:lnTo>
                    <a:pt x="2197100" y="1485900"/>
                  </a:lnTo>
                  <a:lnTo>
                    <a:pt x="2146300" y="1485900"/>
                  </a:lnTo>
                  <a:lnTo>
                    <a:pt x="2146300" y="1485900"/>
                  </a:lnTo>
                  <a:lnTo>
                    <a:pt x="2146300" y="1485900"/>
                  </a:lnTo>
                  <a:lnTo>
                    <a:pt x="2133600" y="1498600"/>
                  </a:lnTo>
                  <a:lnTo>
                    <a:pt x="2133600" y="1498600"/>
                  </a:lnTo>
                  <a:lnTo>
                    <a:pt x="2133600" y="1498600"/>
                  </a:lnTo>
                  <a:lnTo>
                    <a:pt x="2133600" y="1498600"/>
                  </a:lnTo>
                  <a:lnTo>
                    <a:pt x="2133600" y="1498600"/>
                  </a:lnTo>
                  <a:lnTo>
                    <a:pt x="2120900" y="1485900"/>
                  </a:lnTo>
                  <a:lnTo>
                    <a:pt x="2120900" y="1498600"/>
                  </a:lnTo>
                  <a:lnTo>
                    <a:pt x="2057400" y="1498600"/>
                  </a:lnTo>
                  <a:lnTo>
                    <a:pt x="2057400" y="1498600"/>
                  </a:lnTo>
                  <a:lnTo>
                    <a:pt x="2044700" y="1498600"/>
                  </a:lnTo>
                  <a:lnTo>
                    <a:pt x="2044700" y="1498600"/>
                  </a:lnTo>
                  <a:lnTo>
                    <a:pt x="2032000" y="1485900"/>
                  </a:lnTo>
                  <a:lnTo>
                    <a:pt x="2044700" y="1460500"/>
                  </a:lnTo>
                  <a:lnTo>
                    <a:pt x="2019300" y="1460500"/>
                  </a:lnTo>
                  <a:lnTo>
                    <a:pt x="2032000" y="1447800"/>
                  </a:lnTo>
                  <a:lnTo>
                    <a:pt x="2019300" y="1447800"/>
                  </a:lnTo>
                  <a:lnTo>
                    <a:pt x="2019300" y="1435100"/>
                  </a:lnTo>
                  <a:lnTo>
                    <a:pt x="1993900" y="1435100"/>
                  </a:lnTo>
                  <a:lnTo>
                    <a:pt x="1993900" y="1435100"/>
                  </a:lnTo>
                  <a:lnTo>
                    <a:pt x="1968500" y="1435100"/>
                  </a:lnTo>
                  <a:lnTo>
                    <a:pt x="1981200" y="1435100"/>
                  </a:lnTo>
                  <a:lnTo>
                    <a:pt x="1955800" y="1422400"/>
                  </a:lnTo>
                  <a:lnTo>
                    <a:pt x="1943100" y="1422400"/>
                  </a:lnTo>
                  <a:lnTo>
                    <a:pt x="1930400" y="1422400"/>
                  </a:lnTo>
                  <a:lnTo>
                    <a:pt x="1930400" y="1422400"/>
                  </a:lnTo>
                  <a:lnTo>
                    <a:pt x="1930400" y="1422400"/>
                  </a:lnTo>
                  <a:lnTo>
                    <a:pt x="1930400" y="1422400"/>
                  </a:lnTo>
                  <a:lnTo>
                    <a:pt x="1917700" y="1422400"/>
                  </a:lnTo>
                  <a:lnTo>
                    <a:pt x="1930400" y="1422400"/>
                  </a:lnTo>
                  <a:lnTo>
                    <a:pt x="1917700" y="1422400"/>
                  </a:lnTo>
                  <a:lnTo>
                    <a:pt x="1905000" y="1409700"/>
                  </a:lnTo>
                  <a:lnTo>
                    <a:pt x="1892300" y="1409700"/>
                  </a:lnTo>
                  <a:lnTo>
                    <a:pt x="1892300" y="1409700"/>
                  </a:lnTo>
                  <a:lnTo>
                    <a:pt x="1879600" y="1409700"/>
                  </a:lnTo>
                  <a:lnTo>
                    <a:pt x="1879600" y="1409700"/>
                  </a:lnTo>
                  <a:lnTo>
                    <a:pt x="1778000" y="1397000"/>
                  </a:lnTo>
                  <a:lnTo>
                    <a:pt x="1790700" y="1397000"/>
                  </a:lnTo>
                  <a:lnTo>
                    <a:pt x="1739900" y="1384300"/>
                  </a:lnTo>
                  <a:lnTo>
                    <a:pt x="1739900" y="1371600"/>
                  </a:lnTo>
                  <a:lnTo>
                    <a:pt x="1727200" y="1371600"/>
                  </a:lnTo>
                  <a:lnTo>
                    <a:pt x="1714500" y="1371600"/>
                  </a:lnTo>
                  <a:lnTo>
                    <a:pt x="1689100" y="1371600"/>
                  </a:lnTo>
                  <a:lnTo>
                    <a:pt x="1663700" y="1358900"/>
                  </a:lnTo>
                  <a:lnTo>
                    <a:pt x="1651000" y="1358900"/>
                  </a:lnTo>
                  <a:lnTo>
                    <a:pt x="1638300" y="1371600"/>
                  </a:lnTo>
                  <a:lnTo>
                    <a:pt x="1625600" y="1371600"/>
                  </a:lnTo>
                  <a:lnTo>
                    <a:pt x="1612900" y="1384300"/>
                  </a:lnTo>
                  <a:lnTo>
                    <a:pt x="1600200" y="1397000"/>
                  </a:lnTo>
                  <a:lnTo>
                    <a:pt x="1587500" y="1409700"/>
                  </a:lnTo>
                  <a:lnTo>
                    <a:pt x="1587500" y="1422400"/>
                  </a:lnTo>
                  <a:lnTo>
                    <a:pt x="1562100" y="1409700"/>
                  </a:lnTo>
                  <a:lnTo>
                    <a:pt x="1562100" y="1409700"/>
                  </a:lnTo>
                  <a:lnTo>
                    <a:pt x="1524000" y="1397000"/>
                  </a:lnTo>
                  <a:lnTo>
                    <a:pt x="1498600" y="1397000"/>
                  </a:lnTo>
                  <a:lnTo>
                    <a:pt x="1498600" y="1384300"/>
                  </a:lnTo>
                  <a:lnTo>
                    <a:pt x="1511300" y="1384300"/>
                  </a:lnTo>
                  <a:lnTo>
                    <a:pt x="1524000" y="1371600"/>
                  </a:lnTo>
                  <a:lnTo>
                    <a:pt x="1536700" y="1358900"/>
                  </a:lnTo>
                  <a:lnTo>
                    <a:pt x="1549400" y="1346200"/>
                  </a:lnTo>
                  <a:lnTo>
                    <a:pt x="1549400" y="1333500"/>
                  </a:lnTo>
                  <a:lnTo>
                    <a:pt x="1549400" y="1333500"/>
                  </a:lnTo>
                  <a:lnTo>
                    <a:pt x="1536700" y="1333500"/>
                  </a:lnTo>
                  <a:lnTo>
                    <a:pt x="1524000" y="1333500"/>
                  </a:lnTo>
                  <a:lnTo>
                    <a:pt x="1536700" y="1320800"/>
                  </a:lnTo>
                  <a:lnTo>
                    <a:pt x="1536700" y="1320800"/>
                  </a:lnTo>
                  <a:lnTo>
                    <a:pt x="1549400" y="1295400"/>
                  </a:lnTo>
                  <a:lnTo>
                    <a:pt x="1562100" y="1295400"/>
                  </a:lnTo>
                  <a:lnTo>
                    <a:pt x="1574800" y="1270000"/>
                  </a:lnTo>
                  <a:lnTo>
                    <a:pt x="1587500" y="1270000"/>
                  </a:lnTo>
                  <a:lnTo>
                    <a:pt x="1587500" y="1270000"/>
                  </a:lnTo>
                  <a:lnTo>
                    <a:pt x="1587500" y="1257300"/>
                  </a:lnTo>
                  <a:lnTo>
                    <a:pt x="1587500" y="1257300"/>
                  </a:lnTo>
                  <a:lnTo>
                    <a:pt x="1600200" y="1257300"/>
                  </a:lnTo>
                  <a:lnTo>
                    <a:pt x="1612900" y="1270000"/>
                  </a:lnTo>
                  <a:lnTo>
                    <a:pt x="1612900" y="1257300"/>
                  </a:lnTo>
                  <a:lnTo>
                    <a:pt x="1625600" y="1257300"/>
                  </a:lnTo>
                  <a:lnTo>
                    <a:pt x="1625600" y="1257300"/>
                  </a:lnTo>
                  <a:lnTo>
                    <a:pt x="1638300" y="1244600"/>
                  </a:lnTo>
                  <a:lnTo>
                    <a:pt x="1651000" y="1231900"/>
                  </a:lnTo>
                  <a:lnTo>
                    <a:pt x="1638300" y="1231900"/>
                  </a:lnTo>
                  <a:lnTo>
                    <a:pt x="1638300" y="1219200"/>
                  </a:lnTo>
                  <a:lnTo>
                    <a:pt x="1638300" y="1219200"/>
                  </a:lnTo>
                  <a:lnTo>
                    <a:pt x="1625600" y="1219200"/>
                  </a:lnTo>
                  <a:lnTo>
                    <a:pt x="1625600" y="1219200"/>
                  </a:lnTo>
                  <a:lnTo>
                    <a:pt x="1625600" y="1206500"/>
                  </a:lnTo>
                  <a:lnTo>
                    <a:pt x="1625600" y="1219200"/>
                  </a:lnTo>
                  <a:lnTo>
                    <a:pt x="1612900" y="1206500"/>
                  </a:lnTo>
                  <a:lnTo>
                    <a:pt x="1612900" y="1193800"/>
                  </a:lnTo>
                  <a:lnTo>
                    <a:pt x="1600200" y="1193800"/>
                  </a:lnTo>
                  <a:lnTo>
                    <a:pt x="1600200" y="1193800"/>
                  </a:lnTo>
                  <a:lnTo>
                    <a:pt x="1600200" y="1193800"/>
                  </a:lnTo>
                  <a:lnTo>
                    <a:pt x="1600200" y="1206500"/>
                  </a:lnTo>
                  <a:lnTo>
                    <a:pt x="1549400" y="1206500"/>
                  </a:lnTo>
                  <a:lnTo>
                    <a:pt x="1549400" y="1193800"/>
                  </a:lnTo>
                  <a:lnTo>
                    <a:pt x="1524000" y="1181100"/>
                  </a:lnTo>
                  <a:lnTo>
                    <a:pt x="1524000" y="1193800"/>
                  </a:lnTo>
                  <a:lnTo>
                    <a:pt x="1498600" y="1193800"/>
                  </a:lnTo>
                  <a:lnTo>
                    <a:pt x="1485900" y="1193800"/>
                  </a:lnTo>
                  <a:lnTo>
                    <a:pt x="1460500" y="1193800"/>
                  </a:lnTo>
                  <a:lnTo>
                    <a:pt x="1460500" y="1206500"/>
                  </a:lnTo>
                  <a:lnTo>
                    <a:pt x="1447800" y="1206500"/>
                  </a:lnTo>
                  <a:lnTo>
                    <a:pt x="1435100" y="1206500"/>
                  </a:lnTo>
                  <a:lnTo>
                    <a:pt x="1447800" y="1206500"/>
                  </a:lnTo>
                  <a:lnTo>
                    <a:pt x="1447800" y="1206500"/>
                  </a:lnTo>
                  <a:lnTo>
                    <a:pt x="1435100" y="1206500"/>
                  </a:lnTo>
                  <a:lnTo>
                    <a:pt x="1435100" y="1206500"/>
                  </a:lnTo>
                  <a:lnTo>
                    <a:pt x="1435100" y="1206500"/>
                  </a:lnTo>
                  <a:lnTo>
                    <a:pt x="1422400" y="1206500"/>
                  </a:lnTo>
                  <a:lnTo>
                    <a:pt x="1422400" y="1206500"/>
                  </a:lnTo>
                  <a:lnTo>
                    <a:pt x="1409700" y="1206500"/>
                  </a:lnTo>
                  <a:lnTo>
                    <a:pt x="1409700" y="1193800"/>
                  </a:lnTo>
                  <a:lnTo>
                    <a:pt x="1409700" y="1193800"/>
                  </a:lnTo>
                  <a:lnTo>
                    <a:pt x="1409700" y="1193800"/>
                  </a:lnTo>
                  <a:lnTo>
                    <a:pt x="1409700" y="1193800"/>
                  </a:lnTo>
                  <a:lnTo>
                    <a:pt x="1422400" y="1193800"/>
                  </a:lnTo>
                  <a:lnTo>
                    <a:pt x="1409700" y="1193800"/>
                  </a:lnTo>
                  <a:lnTo>
                    <a:pt x="1384300" y="1193800"/>
                  </a:lnTo>
                  <a:lnTo>
                    <a:pt x="1371600" y="1193800"/>
                  </a:lnTo>
                  <a:lnTo>
                    <a:pt x="1371600" y="1206500"/>
                  </a:lnTo>
                  <a:lnTo>
                    <a:pt x="1384300" y="1206500"/>
                  </a:lnTo>
                  <a:lnTo>
                    <a:pt x="1397000" y="1206500"/>
                  </a:lnTo>
                  <a:lnTo>
                    <a:pt x="1409700" y="1206500"/>
                  </a:lnTo>
                  <a:lnTo>
                    <a:pt x="1397000" y="1231900"/>
                  </a:lnTo>
                  <a:lnTo>
                    <a:pt x="1384300" y="1231900"/>
                  </a:lnTo>
                  <a:lnTo>
                    <a:pt x="1384300" y="1244600"/>
                  </a:lnTo>
                  <a:lnTo>
                    <a:pt x="1384300" y="1244600"/>
                  </a:lnTo>
                  <a:lnTo>
                    <a:pt x="1384300" y="1257300"/>
                  </a:lnTo>
                  <a:lnTo>
                    <a:pt x="1384300" y="1257300"/>
                  </a:lnTo>
                  <a:lnTo>
                    <a:pt x="1384300" y="1257300"/>
                  </a:lnTo>
                  <a:lnTo>
                    <a:pt x="1384300" y="1270000"/>
                  </a:lnTo>
                  <a:lnTo>
                    <a:pt x="1384300" y="1270000"/>
                  </a:lnTo>
                  <a:lnTo>
                    <a:pt x="1397000" y="1270000"/>
                  </a:lnTo>
                  <a:lnTo>
                    <a:pt x="1384300" y="1295400"/>
                  </a:lnTo>
                  <a:lnTo>
                    <a:pt x="1384300" y="1295400"/>
                  </a:lnTo>
                  <a:lnTo>
                    <a:pt x="1384300" y="1308100"/>
                  </a:lnTo>
                  <a:lnTo>
                    <a:pt x="1397000" y="1308100"/>
                  </a:lnTo>
                  <a:lnTo>
                    <a:pt x="1384300" y="1333500"/>
                  </a:lnTo>
                  <a:lnTo>
                    <a:pt x="1371600" y="1333500"/>
                  </a:lnTo>
                  <a:lnTo>
                    <a:pt x="1358900" y="1358900"/>
                  </a:lnTo>
                  <a:lnTo>
                    <a:pt x="1371600" y="1358900"/>
                  </a:lnTo>
                  <a:lnTo>
                    <a:pt x="1371600" y="1371600"/>
                  </a:lnTo>
                  <a:lnTo>
                    <a:pt x="1371600" y="1371600"/>
                  </a:lnTo>
                  <a:lnTo>
                    <a:pt x="1358900" y="1397000"/>
                  </a:lnTo>
                  <a:lnTo>
                    <a:pt x="1371600" y="1409700"/>
                  </a:lnTo>
                  <a:lnTo>
                    <a:pt x="1358900" y="1422400"/>
                  </a:lnTo>
                  <a:lnTo>
                    <a:pt x="1371600" y="1422400"/>
                  </a:lnTo>
                  <a:lnTo>
                    <a:pt x="1358900" y="1435100"/>
                  </a:lnTo>
                  <a:lnTo>
                    <a:pt x="1358900" y="1447800"/>
                  </a:lnTo>
                  <a:lnTo>
                    <a:pt x="1358900" y="1460500"/>
                  </a:lnTo>
                  <a:lnTo>
                    <a:pt x="1371600" y="1460500"/>
                  </a:lnTo>
                  <a:lnTo>
                    <a:pt x="1371600" y="1460500"/>
                  </a:lnTo>
                  <a:lnTo>
                    <a:pt x="1358900" y="1460500"/>
                  </a:lnTo>
                  <a:lnTo>
                    <a:pt x="1346200" y="1460500"/>
                  </a:lnTo>
                  <a:lnTo>
                    <a:pt x="1333500" y="1460500"/>
                  </a:lnTo>
                  <a:lnTo>
                    <a:pt x="1320800" y="1460500"/>
                  </a:lnTo>
                  <a:lnTo>
                    <a:pt x="1295400" y="1460500"/>
                  </a:lnTo>
                  <a:lnTo>
                    <a:pt x="1295400" y="1473200"/>
                  </a:lnTo>
                  <a:lnTo>
                    <a:pt x="1282700" y="1473200"/>
                  </a:lnTo>
                  <a:lnTo>
                    <a:pt x="1270000" y="1460500"/>
                  </a:lnTo>
                  <a:lnTo>
                    <a:pt x="1270000" y="1473200"/>
                  </a:lnTo>
                  <a:lnTo>
                    <a:pt x="1282700" y="1485900"/>
                  </a:lnTo>
                  <a:lnTo>
                    <a:pt x="1270000" y="1498600"/>
                  </a:lnTo>
                  <a:lnTo>
                    <a:pt x="1282700" y="1498600"/>
                  </a:lnTo>
                  <a:lnTo>
                    <a:pt x="1270000" y="1498600"/>
                  </a:lnTo>
                  <a:lnTo>
                    <a:pt x="1257300" y="1498600"/>
                  </a:lnTo>
                  <a:lnTo>
                    <a:pt x="1244600" y="1485900"/>
                  </a:lnTo>
                  <a:lnTo>
                    <a:pt x="1231900" y="1485900"/>
                  </a:lnTo>
                  <a:lnTo>
                    <a:pt x="1231900" y="1473200"/>
                  </a:lnTo>
                  <a:lnTo>
                    <a:pt x="1168400" y="1460500"/>
                  </a:lnTo>
                  <a:lnTo>
                    <a:pt x="1168400" y="1447800"/>
                  </a:lnTo>
                  <a:lnTo>
                    <a:pt x="1168400" y="1447800"/>
                  </a:lnTo>
                  <a:lnTo>
                    <a:pt x="1155700" y="1447800"/>
                  </a:lnTo>
                  <a:lnTo>
                    <a:pt x="1155700" y="1435100"/>
                  </a:lnTo>
                  <a:lnTo>
                    <a:pt x="1155700" y="1435100"/>
                  </a:lnTo>
                  <a:lnTo>
                    <a:pt x="1155700" y="1435100"/>
                  </a:lnTo>
                  <a:lnTo>
                    <a:pt x="1155700" y="1422400"/>
                  </a:lnTo>
                  <a:lnTo>
                    <a:pt x="1155700" y="1422400"/>
                  </a:lnTo>
                  <a:lnTo>
                    <a:pt x="1168400" y="1422400"/>
                  </a:lnTo>
                  <a:lnTo>
                    <a:pt x="1168400" y="1409700"/>
                  </a:lnTo>
                  <a:lnTo>
                    <a:pt x="1155700" y="1409700"/>
                  </a:lnTo>
                  <a:lnTo>
                    <a:pt x="1155700" y="1409700"/>
                  </a:lnTo>
                  <a:lnTo>
                    <a:pt x="1168400" y="1409700"/>
                  </a:lnTo>
                  <a:lnTo>
                    <a:pt x="1155700" y="1409700"/>
                  </a:lnTo>
                  <a:lnTo>
                    <a:pt x="1155700" y="1397000"/>
                  </a:lnTo>
                  <a:lnTo>
                    <a:pt x="1143000" y="1397000"/>
                  </a:lnTo>
                  <a:lnTo>
                    <a:pt x="1143000" y="1397000"/>
                  </a:lnTo>
                  <a:lnTo>
                    <a:pt x="1168400" y="1397000"/>
                  </a:lnTo>
                  <a:lnTo>
                    <a:pt x="1181100" y="1397000"/>
                  </a:lnTo>
                  <a:lnTo>
                    <a:pt x="1193800" y="1409700"/>
                  </a:lnTo>
                  <a:lnTo>
                    <a:pt x="1206500" y="1397000"/>
                  </a:lnTo>
                  <a:lnTo>
                    <a:pt x="1206500" y="1384300"/>
                  </a:lnTo>
                  <a:lnTo>
                    <a:pt x="1219200" y="1384300"/>
                  </a:lnTo>
                  <a:lnTo>
                    <a:pt x="1219200" y="1371600"/>
                  </a:lnTo>
                  <a:lnTo>
                    <a:pt x="1193800" y="1358900"/>
                  </a:lnTo>
                  <a:lnTo>
                    <a:pt x="1193800" y="1358900"/>
                  </a:lnTo>
                  <a:lnTo>
                    <a:pt x="1181100" y="1358900"/>
                  </a:lnTo>
                  <a:lnTo>
                    <a:pt x="1181100" y="1358900"/>
                  </a:lnTo>
                  <a:lnTo>
                    <a:pt x="1117600" y="1358900"/>
                  </a:lnTo>
                  <a:lnTo>
                    <a:pt x="1117600" y="1371600"/>
                  </a:lnTo>
                  <a:lnTo>
                    <a:pt x="1117600" y="1371600"/>
                  </a:lnTo>
                  <a:lnTo>
                    <a:pt x="1117600" y="1371600"/>
                  </a:lnTo>
                  <a:lnTo>
                    <a:pt x="1117600" y="1371600"/>
                  </a:lnTo>
                  <a:lnTo>
                    <a:pt x="1104900" y="1384300"/>
                  </a:lnTo>
                  <a:lnTo>
                    <a:pt x="1092200" y="1384300"/>
                  </a:lnTo>
                  <a:lnTo>
                    <a:pt x="1092200" y="1384300"/>
                  </a:lnTo>
                  <a:lnTo>
                    <a:pt x="1079500" y="1384300"/>
                  </a:lnTo>
                  <a:lnTo>
                    <a:pt x="1079500" y="1384300"/>
                  </a:lnTo>
                  <a:lnTo>
                    <a:pt x="1079500" y="1384300"/>
                  </a:lnTo>
                  <a:lnTo>
                    <a:pt x="1066800" y="1384300"/>
                  </a:lnTo>
                  <a:lnTo>
                    <a:pt x="1054100" y="1397000"/>
                  </a:lnTo>
                  <a:lnTo>
                    <a:pt x="1041400" y="1397000"/>
                  </a:lnTo>
                  <a:lnTo>
                    <a:pt x="1041400" y="1397000"/>
                  </a:lnTo>
                  <a:lnTo>
                    <a:pt x="1041400" y="1397000"/>
                  </a:lnTo>
                  <a:lnTo>
                    <a:pt x="1016000" y="1397000"/>
                  </a:lnTo>
                  <a:lnTo>
                    <a:pt x="1016000" y="1409700"/>
                  </a:lnTo>
                  <a:lnTo>
                    <a:pt x="990600" y="1397000"/>
                  </a:lnTo>
                  <a:lnTo>
                    <a:pt x="990600" y="1384300"/>
                  </a:lnTo>
                  <a:lnTo>
                    <a:pt x="939800" y="1384300"/>
                  </a:lnTo>
                  <a:lnTo>
                    <a:pt x="939800" y="1397000"/>
                  </a:lnTo>
                  <a:lnTo>
                    <a:pt x="927100" y="1397000"/>
                  </a:lnTo>
                  <a:lnTo>
                    <a:pt x="914400" y="1397000"/>
                  </a:lnTo>
                  <a:lnTo>
                    <a:pt x="901700" y="1422400"/>
                  </a:lnTo>
                  <a:lnTo>
                    <a:pt x="901700" y="1422400"/>
                  </a:lnTo>
                  <a:lnTo>
                    <a:pt x="889000" y="1422400"/>
                  </a:lnTo>
                  <a:lnTo>
                    <a:pt x="965200" y="1435100"/>
                  </a:lnTo>
                  <a:lnTo>
                    <a:pt x="965200" y="1460500"/>
                  </a:lnTo>
                  <a:lnTo>
                    <a:pt x="952500" y="1460500"/>
                  </a:lnTo>
                  <a:lnTo>
                    <a:pt x="939800" y="1485900"/>
                  </a:lnTo>
                  <a:lnTo>
                    <a:pt x="952500" y="1485900"/>
                  </a:lnTo>
                  <a:lnTo>
                    <a:pt x="939800" y="1485900"/>
                  </a:lnTo>
                  <a:lnTo>
                    <a:pt x="939800" y="1485900"/>
                  </a:lnTo>
                  <a:lnTo>
                    <a:pt x="939800" y="1498600"/>
                  </a:lnTo>
                  <a:lnTo>
                    <a:pt x="965200" y="1498600"/>
                  </a:lnTo>
                  <a:lnTo>
                    <a:pt x="990600" y="1511300"/>
                  </a:lnTo>
                  <a:lnTo>
                    <a:pt x="977900" y="1511300"/>
                  </a:lnTo>
                  <a:lnTo>
                    <a:pt x="990600" y="1524000"/>
                  </a:lnTo>
                  <a:lnTo>
                    <a:pt x="990600" y="1524000"/>
                  </a:lnTo>
                  <a:lnTo>
                    <a:pt x="1003300" y="1524000"/>
                  </a:lnTo>
                  <a:lnTo>
                    <a:pt x="1003300" y="1524000"/>
                  </a:lnTo>
                  <a:lnTo>
                    <a:pt x="1003300" y="1511300"/>
                  </a:lnTo>
                  <a:lnTo>
                    <a:pt x="1016000" y="1511300"/>
                  </a:lnTo>
                  <a:lnTo>
                    <a:pt x="1041400" y="1511300"/>
                  </a:lnTo>
                  <a:lnTo>
                    <a:pt x="1041400" y="1511300"/>
                  </a:lnTo>
                  <a:lnTo>
                    <a:pt x="1041400" y="1511300"/>
                  </a:lnTo>
                  <a:lnTo>
                    <a:pt x="1066800" y="1511300"/>
                  </a:lnTo>
                  <a:lnTo>
                    <a:pt x="1066800" y="1498600"/>
                  </a:lnTo>
                  <a:lnTo>
                    <a:pt x="1066800" y="1511300"/>
                  </a:lnTo>
                  <a:lnTo>
                    <a:pt x="1066800" y="1511300"/>
                  </a:lnTo>
                  <a:lnTo>
                    <a:pt x="1079500" y="1511300"/>
                  </a:lnTo>
                  <a:lnTo>
                    <a:pt x="1079500" y="1511300"/>
                  </a:lnTo>
                  <a:lnTo>
                    <a:pt x="1092200" y="1511300"/>
                  </a:lnTo>
                  <a:lnTo>
                    <a:pt x="1092200" y="1511300"/>
                  </a:lnTo>
                  <a:lnTo>
                    <a:pt x="1079500" y="1524000"/>
                  </a:lnTo>
                  <a:lnTo>
                    <a:pt x="1092200" y="1524000"/>
                  </a:lnTo>
                  <a:lnTo>
                    <a:pt x="1079500" y="1524000"/>
                  </a:lnTo>
                  <a:lnTo>
                    <a:pt x="1079500" y="1524000"/>
                  </a:lnTo>
                  <a:lnTo>
                    <a:pt x="1092200" y="1524000"/>
                  </a:lnTo>
                  <a:lnTo>
                    <a:pt x="1104900" y="1524000"/>
                  </a:lnTo>
                  <a:lnTo>
                    <a:pt x="1104900" y="1536700"/>
                  </a:lnTo>
                  <a:lnTo>
                    <a:pt x="1117600" y="1536700"/>
                  </a:lnTo>
                  <a:lnTo>
                    <a:pt x="1117600" y="1536700"/>
                  </a:lnTo>
                  <a:lnTo>
                    <a:pt x="1130300" y="1536700"/>
                  </a:lnTo>
                  <a:lnTo>
                    <a:pt x="1143000" y="1536700"/>
                  </a:lnTo>
                  <a:lnTo>
                    <a:pt x="1155700" y="1562100"/>
                  </a:lnTo>
                  <a:lnTo>
                    <a:pt x="1168400" y="1562100"/>
                  </a:lnTo>
                  <a:lnTo>
                    <a:pt x="1168400" y="1562100"/>
                  </a:lnTo>
                  <a:lnTo>
                    <a:pt x="1168400" y="1562100"/>
                  </a:lnTo>
                  <a:lnTo>
                    <a:pt x="1181100" y="1549400"/>
                  </a:lnTo>
                  <a:lnTo>
                    <a:pt x="1193800" y="1549400"/>
                  </a:lnTo>
                  <a:lnTo>
                    <a:pt x="1206500" y="1549400"/>
                  </a:lnTo>
                  <a:lnTo>
                    <a:pt x="1193800" y="1549400"/>
                  </a:lnTo>
                  <a:lnTo>
                    <a:pt x="1193800" y="1549400"/>
                  </a:lnTo>
                  <a:lnTo>
                    <a:pt x="1206500" y="1549400"/>
                  </a:lnTo>
                  <a:lnTo>
                    <a:pt x="1219200" y="1562100"/>
                  </a:lnTo>
                  <a:lnTo>
                    <a:pt x="1206500" y="1587500"/>
                  </a:lnTo>
                  <a:lnTo>
                    <a:pt x="1206500" y="1587500"/>
                  </a:lnTo>
                  <a:lnTo>
                    <a:pt x="1206500" y="1587500"/>
                  </a:lnTo>
                  <a:lnTo>
                    <a:pt x="1257300" y="1600200"/>
                  </a:lnTo>
                  <a:lnTo>
                    <a:pt x="1257300" y="1612900"/>
                  </a:lnTo>
                  <a:lnTo>
                    <a:pt x="1244600" y="1612900"/>
                  </a:lnTo>
                  <a:lnTo>
                    <a:pt x="1219200" y="1625600"/>
                  </a:lnTo>
                  <a:lnTo>
                    <a:pt x="1206500" y="1638300"/>
                  </a:lnTo>
                  <a:lnTo>
                    <a:pt x="1193800" y="1651000"/>
                  </a:lnTo>
                  <a:lnTo>
                    <a:pt x="1193800" y="1663700"/>
                  </a:lnTo>
                  <a:lnTo>
                    <a:pt x="1181100" y="1676400"/>
                  </a:lnTo>
                  <a:lnTo>
                    <a:pt x="1181100" y="1676400"/>
                  </a:lnTo>
                  <a:lnTo>
                    <a:pt x="1181100" y="1689100"/>
                  </a:lnTo>
                  <a:lnTo>
                    <a:pt x="1193800" y="1701800"/>
                  </a:lnTo>
                  <a:lnTo>
                    <a:pt x="1206500" y="1714500"/>
                  </a:lnTo>
                  <a:lnTo>
                    <a:pt x="1206500" y="1714500"/>
                  </a:lnTo>
                  <a:lnTo>
                    <a:pt x="1219200" y="1714500"/>
                  </a:lnTo>
                  <a:lnTo>
                    <a:pt x="1219200" y="1714500"/>
                  </a:lnTo>
                  <a:lnTo>
                    <a:pt x="1244600" y="1714500"/>
                  </a:lnTo>
                  <a:lnTo>
                    <a:pt x="1244600" y="1714500"/>
                  </a:lnTo>
                  <a:lnTo>
                    <a:pt x="1244600" y="1714500"/>
                  </a:lnTo>
                  <a:lnTo>
                    <a:pt x="1270000" y="1714500"/>
                  </a:lnTo>
                  <a:lnTo>
                    <a:pt x="1295400" y="1727200"/>
                  </a:lnTo>
                  <a:lnTo>
                    <a:pt x="1295400" y="1714500"/>
                  </a:lnTo>
                  <a:lnTo>
                    <a:pt x="1295400" y="1714500"/>
                  </a:lnTo>
                  <a:lnTo>
                    <a:pt x="1346200" y="1727200"/>
                  </a:lnTo>
                  <a:lnTo>
                    <a:pt x="1371600" y="1727200"/>
                  </a:lnTo>
                  <a:lnTo>
                    <a:pt x="1397000" y="1739900"/>
                  </a:lnTo>
                  <a:lnTo>
                    <a:pt x="1485900" y="1739900"/>
                  </a:lnTo>
                  <a:lnTo>
                    <a:pt x="1485900" y="1752600"/>
                  </a:lnTo>
                  <a:lnTo>
                    <a:pt x="1498600" y="1752600"/>
                  </a:lnTo>
                  <a:lnTo>
                    <a:pt x="1498600" y="1765300"/>
                  </a:lnTo>
                  <a:lnTo>
                    <a:pt x="1498600" y="1765300"/>
                  </a:lnTo>
                  <a:lnTo>
                    <a:pt x="1511300" y="1765300"/>
                  </a:lnTo>
                  <a:lnTo>
                    <a:pt x="1524000" y="1765300"/>
                  </a:lnTo>
                  <a:lnTo>
                    <a:pt x="1524000" y="1765300"/>
                  </a:lnTo>
                  <a:lnTo>
                    <a:pt x="1600200" y="1778000"/>
                  </a:lnTo>
                  <a:lnTo>
                    <a:pt x="1587500" y="1790700"/>
                  </a:lnTo>
                  <a:lnTo>
                    <a:pt x="1612900" y="1803400"/>
                  </a:lnTo>
                  <a:lnTo>
                    <a:pt x="1638300" y="1803400"/>
                  </a:lnTo>
                  <a:lnTo>
                    <a:pt x="1638300" y="1803400"/>
                  </a:lnTo>
                  <a:lnTo>
                    <a:pt x="1638300" y="1803400"/>
                  </a:lnTo>
                  <a:lnTo>
                    <a:pt x="1625600" y="1803400"/>
                  </a:lnTo>
                  <a:lnTo>
                    <a:pt x="1638300" y="1803400"/>
                  </a:lnTo>
                  <a:lnTo>
                    <a:pt x="1638300" y="1816100"/>
                  </a:lnTo>
                  <a:lnTo>
                    <a:pt x="1651000" y="1816100"/>
                  </a:lnTo>
                  <a:lnTo>
                    <a:pt x="1651000" y="1816100"/>
                  </a:lnTo>
                  <a:lnTo>
                    <a:pt x="1651000" y="1828800"/>
                  </a:lnTo>
                  <a:lnTo>
                    <a:pt x="1651000" y="1841500"/>
                  </a:lnTo>
                  <a:lnTo>
                    <a:pt x="1651000" y="1841500"/>
                  </a:lnTo>
                  <a:lnTo>
                    <a:pt x="1651000" y="1854200"/>
                  </a:lnTo>
                  <a:lnTo>
                    <a:pt x="1663700" y="1854200"/>
                  </a:lnTo>
                  <a:lnTo>
                    <a:pt x="1663700" y="1854200"/>
                  </a:lnTo>
                  <a:lnTo>
                    <a:pt x="1651000" y="1866900"/>
                  </a:lnTo>
                  <a:lnTo>
                    <a:pt x="1651000" y="1866900"/>
                  </a:lnTo>
                  <a:lnTo>
                    <a:pt x="1663700" y="1866900"/>
                  </a:lnTo>
                  <a:lnTo>
                    <a:pt x="1663700" y="1879600"/>
                  </a:lnTo>
                  <a:lnTo>
                    <a:pt x="1651000" y="1879600"/>
                  </a:lnTo>
                  <a:lnTo>
                    <a:pt x="1638300" y="1892300"/>
                  </a:lnTo>
                  <a:lnTo>
                    <a:pt x="1638300" y="1892300"/>
                  </a:lnTo>
                  <a:lnTo>
                    <a:pt x="1625600" y="1905000"/>
                  </a:lnTo>
                  <a:lnTo>
                    <a:pt x="1612900" y="1917700"/>
                  </a:lnTo>
                  <a:lnTo>
                    <a:pt x="1600200" y="1943100"/>
                  </a:lnTo>
                  <a:lnTo>
                    <a:pt x="1587500" y="1943100"/>
                  </a:lnTo>
                  <a:lnTo>
                    <a:pt x="1574800" y="1955800"/>
                  </a:lnTo>
                  <a:lnTo>
                    <a:pt x="1574800" y="1968500"/>
                  </a:lnTo>
                  <a:lnTo>
                    <a:pt x="1562100" y="1993900"/>
                  </a:lnTo>
                  <a:lnTo>
                    <a:pt x="1562100" y="1981200"/>
                  </a:lnTo>
                  <a:lnTo>
                    <a:pt x="1574800" y="1981200"/>
                  </a:lnTo>
                  <a:lnTo>
                    <a:pt x="1587500" y="1981200"/>
                  </a:lnTo>
                  <a:lnTo>
                    <a:pt x="1587500" y="1981200"/>
                  </a:lnTo>
                  <a:lnTo>
                    <a:pt x="1600200" y="1981200"/>
                  </a:lnTo>
                  <a:lnTo>
                    <a:pt x="1612900" y="1981200"/>
                  </a:lnTo>
                  <a:lnTo>
                    <a:pt x="1612900" y="1968500"/>
                  </a:lnTo>
                  <a:lnTo>
                    <a:pt x="1689100" y="1981200"/>
                  </a:lnTo>
                  <a:lnTo>
                    <a:pt x="1689100" y="1981200"/>
                  </a:lnTo>
                  <a:lnTo>
                    <a:pt x="1689100" y="1981200"/>
                  </a:lnTo>
                  <a:lnTo>
                    <a:pt x="1714500" y="1981200"/>
                  </a:lnTo>
                  <a:lnTo>
                    <a:pt x="1727200" y="1981200"/>
                  </a:lnTo>
                  <a:lnTo>
                    <a:pt x="1727200" y="1968500"/>
                  </a:lnTo>
                  <a:lnTo>
                    <a:pt x="1739900" y="1981200"/>
                  </a:lnTo>
                  <a:lnTo>
                    <a:pt x="1739900" y="1981200"/>
                  </a:lnTo>
                  <a:lnTo>
                    <a:pt x="1752600" y="1981200"/>
                  </a:lnTo>
                  <a:lnTo>
                    <a:pt x="1752600" y="1981200"/>
                  </a:lnTo>
                  <a:lnTo>
                    <a:pt x="1778000" y="1981200"/>
                  </a:lnTo>
                  <a:lnTo>
                    <a:pt x="1778000" y="1968500"/>
                  </a:lnTo>
                  <a:lnTo>
                    <a:pt x="1816100" y="1981200"/>
                  </a:lnTo>
                  <a:lnTo>
                    <a:pt x="1816100" y="1981200"/>
                  </a:lnTo>
                  <a:lnTo>
                    <a:pt x="1854200" y="1981200"/>
                  </a:lnTo>
                  <a:lnTo>
                    <a:pt x="1854200" y="1981200"/>
                  </a:lnTo>
                  <a:lnTo>
                    <a:pt x="1892300" y="1981200"/>
                  </a:lnTo>
                  <a:lnTo>
                    <a:pt x="1905000" y="1968500"/>
                  </a:lnTo>
                  <a:lnTo>
                    <a:pt x="1917700" y="1981200"/>
                  </a:lnTo>
                  <a:lnTo>
                    <a:pt x="1943100" y="1981200"/>
                  </a:lnTo>
                  <a:lnTo>
                    <a:pt x="1968500" y="1981200"/>
                  </a:lnTo>
                  <a:lnTo>
                    <a:pt x="1981200" y="1968500"/>
                  </a:lnTo>
                  <a:lnTo>
                    <a:pt x="1993900" y="1968500"/>
                  </a:lnTo>
                  <a:lnTo>
                    <a:pt x="1981200" y="2006600"/>
                  </a:lnTo>
                  <a:lnTo>
                    <a:pt x="1955800" y="2006600"/>
                  </a:lnTo>
                  <a:lnTo>
                    <a:pt x="1955800" y="2019300"/>
                  </a:lnTo>
                  <a:lnTo>
                    <a:pt x="1943100" y="2019300"/>
                  </a:lnTo>
                  <a:lnTo>
                    <a:pt x="1955800" y="2019300"/>
                  </a:lnTo>
                  <a:lnTo>
                    <a:pt x="1981200" y="2032000"/>
                  </a:lnTo>
                  <a:lnTo>
                    <a:pt x="1981200" y="2044700"/>
                  </a:lnTo>
                  <a:lnTo>
                    <a:pt x="2032000" y="2044700"/>
                  </a:lnTo>
                  <a:lnTo>
                    <a:pt x="2044700" y="2044700"/>
                  </a:lnTo>
                  <a:lnTo>
                    <a:pt x="2070100" y="2044700"/>
                  </a:lnTo>
                  <a:lnTo>
                    <a:pt x="2095500" y="2057400"/>
                  </a:lnTo>
                  <a:lnTo>
                    <a:pt x="2095500" y="2044700"/>
                  </a:lnTo>
                  <a:lnTo>
                    <a:pt x="2082800" y="2044700"/>
                  </a:lnTo>
                  <a:lnTo>
                    <a:pt x="2095500" y="2032000"/>
                  </a:lnTo>
                  <a:lnTo>
                    <a:pt x="2108200" y="2032000"/>
                  </a:lnTo>
                  <a:lnTo>
                    <a:pt x="2120900" y="2006600"/>
                  </a:lnTo>
                  <a:lnTo>
                    <a:pt x="2133600" y="2006600"/>
                  </a:lnTo>
                  <a:lnTo>
                    <a:pt x="2120900" y="2006600"/>
                  </a:lnTo>
                  <a:lnTo>
                    <a:pt x="2146300" y="1955800"/>
                  </a:lnTo>
                  <a:lnTo>
                    <a:pt x="2159000" y="1955800"/>
                  </a:lnTo>
                  <a:lnTo>
                    <a:pt x="2171700" y="1943100"/>
                  </a:lnTo>
                  <a:lnTo>
                    <a:pt x="2171700" y="1930400"/>
                  </a:lnTo>
                  <a:lnTo>
                    <a:pt x="2184400" y="1905000"/>
                  </a:lnTo>
                  <a:lnTo>
                    <a:pt x="2197100" y="1905000"/>
                  </a:lnTo>
                  <a:lnTo>
                    <a:pt x="2209800" y="1905000"/>
                  </a:lnTo>
                  <a:lnTo>
                    <a:pt x="2209800" y="1905000"/>
                  </a:lnTo>
                  <a:lnTo>
                    <a:pt x="2209800" y="1905000"/>
                  </a:lnTo>
                  <a:lnTo>
                    <a:pt x="2222500" y="1892300"/>
                  </a:lnTo>
                  <a:lnTo>
                    <a:pt x="2247900" y="1879600"/>
                  </a:lnTo>
                  <a:lnTo>
                    <a:pt x="2247900" y="1879600"/>
                  </a:lnTo>
                  <a:lnTo>
                    <a:pt x="2260600" y="1866900"/>
                  </a:lnTo>
                  <a:lnTo>
                    <a:pt x="2273300" y="1866900"/>
                  </a:lnTo>
                  <a:lnTo>
                    <a:pt x="2286000" y="1866900"/>
                  </a:lnTo>
                  <a:lnTo>
                    <a:pt x="2273300" y="1866900"/>
                  </a:lnTo>
                  <a:lnTo>
                    <a:pt x="2273300" y="1854200"/>
                  </a:lnTo>
                  <a:lnTo>
                    <a:pt x="2260600" y="1854200"/>
                  </a:lnTo>
                  <a:lnTo>
                    <a:pt x="2260600" y="1854200"/>
                  </a:lnTo>
                  <a:lnTo>
                    <a:pt x="2260600" y="1854200"/>
                  </a:lnTo>
                  <a:lnTo>
                    <a:pt x="2260600" y="1854200"/>
                  </a:lnTo>
                  <a:lnTo>
                    <a:pt x="2286000" y="1866900"/>
                  </a:lnTo>
                  <a:lnTo>
                    <a:pt x="2286000" y="1854200"/>
                  </a:lnTo>
                  <a:lnTo>
                    <a:pt x="2298700" y="1854200"/>
                  </a:lnTo>
                  <a:lnTo>
                    <a:pt x="2311400" y="1854200"/>
                  </a:lnTo>
                  <a:lnTo>
                    <a:pt x="2362200" y="1879600"/>
                  </a:lnTo>
                  <a:lnTo>
                    <a:pt x="2374900" y="1879600"/>
                  </a:lnTo>
                  <a:lnTo>
                    <a:pt x="2387600" y="1892300"/>
                  </a:lnTo>
                  <a:lnTo>
                    <a:pt x="2413000" y="1905000"/>
                  </a:lnTo>
                  <a:lnTo>
                    <a:pt x="2438400" y="1905000"/>
                  </a:lnTo>
                  <a:lnTo>
                    <a:pt x="2463800" y="1905000"/>
                  </a:lnTo>
                  <a:lnTo>
                    <a:pt x="2476500" y="1905000"/>
                  </a:lnTo>
                  <a:lnTo>
                    <a:pt x="2514600" y="1917700"/>
                  </a:lnTo>
                  <a:lnTo>
                    <a:pt x="2527300" y="1917700"/>
                  </a:lnTo>
                  <a:lnTo>
                    <a:pt x="2552700" y="1917700"/>
                  </a:lnTo>
                  <a:lnTo>
                    <a:pt x="2552700" y="1917700"/>
                  </a:lnTo>
                  <a:lnTo>
                    <a:pt x="2578100" y="1917700"/>
                  </a:lnTo>
                  <a:lnTo>
                    <a:pt x="2590800" y="1917700"/>
                  </a:lnTo>
                  <a:lnTo>
                    <a:pt x="2616200" y="1930400"/>
                  </a:lnTo>
                  <a:lnTo>
                    <a:pt x="2628900" y="1943100"/>
                  </a:lnTo>
                  <a:lnTo>
                    <a:pt x="2641600" y="1943100"/>
                  </a:lnTo>
                  <a:lnTo>
                    <a:pt x="2654300" y="1943100"/>
                  </a:lnTo>
                  <a:lnTo>
                    <a:pt x="2628900" y="1955800"/>
                  </a:lnTo>
                  <a:lnTo>
                    <a:pt x="2654300" y="1955800"/>
                  </a:lnTo>
                  <a:lnTo>
                    <a:pt x="2654300" y="1955800"/>
                  </a:lnTo>
                  <a:lnTo>
                    <a:pt x="2679700" y="1955800"/>
                  </a:lnTo>
                  <a:lnTo>
                    <a:pt x="2679700" y="1968500"/>
                  </a:lnTo>
                  <a:lnTo>
                    <a:pt x="2717800" y="1981200"/>
                  </a:lnTo>
                  <a:lnTo>
                    <a:pt x="2717800" y="1981200"/>
                  </a:lnTo>
                  <a:lnTo>
                    <a:pt x="2730500" y="1981200"/>
                  </a:lnTo>
                  <a:lnTo>
                    <a:pt x="2730500" y="1981200"/>
                  </a:lnTo>
                  <a:lnTo>
                    <a:pt x="2755900" y="1981200"/>
                  </a:lnTo>
                  <a:lnTo>
                    <a:pt x="2755900" y="1993900"/>
                  </a:lnTo>
                  <a:lnTo>
                    <a:pt x="2781300" y="2006600"/>
                  </a:lnTo>
                  <a:lnTo>
                    <a:pt x="2794000" y="1993900"/>
                  </a:lnTo>
                  <a:lnTo>
                    <a:pt x="2806700" y="1993900"/>
                  </a:lnTo>
                  <a:lnTo>
                    <a:pt x="2806700" y="1993900"/>
                  </a:lnTo>
                  <a:lnTo>
                    <a:pt x="2832100" y="1993900"/>
                  </a:lnTo>
                  <a:lnTo>
                    <a:pt x="2832100" y="1981200"/>
                  </a:lnTo>
                  <a:lnTo>
                    <a:pt x="2857500" y="1993900"/>
                  </a:lnTo>
                  <a:lnTo>
                    <a:pt x="2895600" y="2006600"/>
                  </a:lnTo>
                  <a:lnTo>
                    <a:pt x="2908300" y="2006600"/>
                  </a:lnTo>
                  <a:lnTo>
                    <a:pt x="2933700" y="2006600"/>
                  </a:lnTo>
                  <a:lnTo>
                    <a:pt x="2971800" y="2032000"/>
                  </a:lnTo>
                  <a:lnTo>
                    <a:pt x="2997200" y="2032000"/>
                  </a:lnTo>
                  <a:lnTo>
                    <a:pt x="3009900" y="2044700"/>
                  </a:lnTo>
                  <a:lnTo>
                    <a:pt x="3022600" y="2044700"/>
                  </a:lnTo>
                  <a:lnTo>
                    <a:pt x="3035300" y="2057400"/>
                  </a:lnTo>
                  <a:lnTo>
                    <a:pt x="3048000" y="2070100"/>
                  </a:lnTo>
                  <a:lnTo>
                    <a:pt x="3073400" y="2057400"/>
                  </a:lnTo>
                  <a:lnTo>
                    <a:pt x="3048000" y="2044700"/>
                  </a:lnTo>
                  <a:lnTo>
                    <a:pt x="3048000" y="2044700"/>
                  </a:lnTo>
                  <a:lnTo>
                    <a:pt x="3048000" y="2044700"/>
                  </a:lnTo>
                  <a:lnTo>
                    <a:pt x="3048000" y="2044700"/>
                  </a:lnTo>
                  <a:lnTo>
                    <a:pt x="3060700" y="2057400"/>
                  </a:lnTo>
                  <a:lnTo>
                    <a:pt x="3073400" y="2057400"/>
                  </a:lnTo>
                  <a:lnTo>
                    <a:pt x="3073400" y="2057400"/>
                  </a:lnTo>
                  <a:lnTo>
                    <a:pt x="3086100" y="2070100"/>
                  </a:lnTo>
                  <a:lnTo>
                    <a:pt x="3086100" y="2070100"/>
                  </a:lnTo>
                  <a:lnTo>
                    <a:pt x="3086100" y="2070100"/>
                  </a:lnTo>
                  <a:lnTo>
                    <a:pt x="3111500" y="2070100"/>
                  </a:lnTo>
                  <a:lnTo>
                    <a:pt x="3111500" y="2082800"/>
                  </a:lnTo>
                  <a:lnTo>
                    <a:pt x="3111500" y="2082800"/>
                  </a:lnTo>
                  <a:lnTo>
                    <a:pt x="3111500" y="2082800"/>
                  </a:lnTo>
                  <a:lnTo>
                    <a:pt x="3124200" y="2082800"/>
                  </a:lnTo>
                  <a:lnTo>
                    <a:pt x="3124200" y="2082800"/>
                  </a:lnTo>
                  <a:lnTo>
                    <a:pt x="3124200" y="2095500"/>
                  </a:lnTo>
                  <a:lnTo>
                    <a:pt x="3124200" y="2108200"/>
                  </a:lnTo>
                  <a:lnTo>
                    <a:pt x="3136900" y="2108200"/>
                  </a:lnTo>
                  <a:lnTo>
                    <a:pt x="3149600" y="2108200"/>
                  </a:lnTo>
                  <a:lnTo>
                    <a:pt x="3149600" y="2108200"/>
                  </a:lnTo>
                  <a:lnTo>
                    <a:pt x="3136900" y="2108200"/>
                  </a:lnTo>
                  <a:lnTo>
                    <a:pt x="3162300" y="2108200"/>
                  </a:lnTo>
                  <a:lnTo>
                    <a:pt x="3162300" y="2120900"/>
                  </a:lnTo>
                  <a:lnTo>
                    <a:pt x="3149600" y="2120900"/>
                  </a:lnTo>
                  <a:lnTo>
                    <a:pt x="3225800" y="2159000"/>
                  </a:lnTo>
                  <a:lnTo>
                    <a:pt x="3238500" y="2171700"/>
                  </a:lnTo>
                  <a:lnTo>
                    <a:pt x="3238500" y="2171700"/>
                  </a:lnTo>
                  <a:lnTo>
                    <a:pt x="3263900" y="2184400"/>
                  </a:lnTo>
                  <a:lnTo>
                    <a:pt x="3276600" y="2184400"/>
                  </a:lnTo>
                  <a:lnTo>
                    <a:pt x="3289300" y="2209800"/>
                  </a:lnTo>
                  <a:lnTo>
                    <a:pt x="3340100" y="2222500"/>
                  </a:lnTo>
                  <a:lnTo>
                    <a:pt x="3365500" y="2235200"/>
                  </a:lnTo>
                  <a:lnTo>
                    <a:pt x="3390900" y="2247900"/>
                  </a:lnTo>
                  <a:lnTo>
                    <a:pt x="3429000" y="2260600"/>
                  </a:lnTo>
                  <a:lnTo>
                    <a:pt x="3441700" y="2273300"/>
                  </a:lnTo>
                  <a:lnTo>
                    <a:pt x="3505200" y="2311400"/>
                  </a:lnTo>
                  <a:lnTo>
                    <a:pt x="3543300" y="2324100"/>
                  </a:lnTo>
                  <a:lnTo>
                    <a:pt x="3517900" y="2336800"/>
                  </a:lnTo>
                  <a:lnTo>
                    <a:pt x="3505200" y="2349500"/>
                  </a:lnTo>
                  <a:lnTo>
                    <a:pt x="3505200" y="2349500"/>
                  </a:lnTo>
                  <a:lnTo>
                    <a:pt x="3479800" y="2349500"/>
                  </a:lnTo>
                  <a:lnTo>
                    <a:pt x="3479800" y="2349500"/>
                  </a:lnTo>
                  <a:lnTo>
                    <a:pt x="3454400" y="2362200"/>
                  </a:lnTo>
                  <a:lnTo>
                    <a:pt x="3454400" y="2362200"/>
                  </a:lnTo>
                  <a:lnTo>
                    <a:pt x="3429000" y="2374900"/>
                  </a:lnTo>
                  <a:lnTo>
                    <a:pt x="3429000" y="2374900"/>
                  </a:lnTo>
                  <a:lnTo>
                    <a:pt x="3429000" y="2374900"/>
                  </a:lnTo>
                  <a:lnTo>
                    <a:pt x="3429000" y="2374900"/>
                  </a:lnTo>
                  <a:lnTo>
                    <a:pt x="3416300" y="2374900"/>
                  </a:lnTo>
                  <a:lnTo>
                    <a:pt x="3403600" y="2387600"/>
                  </a:lnTo>
                  <a:lnTo>
                    <a:pt x="3390900" y="2387600"/>
                  </a:lnTo>
                  <a:lnTo>
                    <a:pt x="3390900" y="2387600"/>
                  </a:lnTo>
                  <a:lnTo>
                    <a:pt x="3390900" y="2387600"/>
                  </a:lnTo>
                  <a:lnTo>
                    <a:pt x="3390900" y="2400300"/>
                  </a:lnTo>
                  <a:lnTo>
                    <a:pt x="3352800" y="2400300"/>
                  </a:lnTo>
                  <a:lnTo>
                    <a:pt x="3340100" y="2413000"/>
                  </a:lnTo>
                  <a:lnTo>
                    <a:pt x="3340100" y="2413000"/>
                  </a:lnTo>
                  <a:lnTo>
                    <a:pt x="3327400" y="2413000"/>
                  </a:lnTo>
                  <a:lnTo>
                    <a:pt x="3314700" y="2438400"/>
                  </a:lnTo>
                  <a:lnTo>
                    <a:pt x="3327400" y="2438400"/>
                  </a:lnTo>
                  <a:lnTo>
                    <a:pt x="3314700" y="2438400"/>
                  </a:lnTo>
                  <a:lnTo>
                    <a:pt x="3302000" y="2451100"/>
                  </a:lnTo>
                  <a:lnTo>
                    <a:pt x="3289300" y="2451100"/>
                  </a:lnTo>
                  <a:lnTo>
                    <a:pt x="3276600" y="2476500"/>
                  </a:lnTo>
                  <a:lnTo>
                    <a:pt x="3289300" y="2489200"/>
                  </a:lnTo>
                  <a:lnTo>
                    <a:pt x="3289300" y="2489200"/>
                  </a:lnTo>
                  <a:lnTo>
                    <a:pt x="3276600" y="2489200"/>
                  </a:lnTo>
                  <a:lnTo>
                    <a:pt x="3263900" y="2514600"/>
                  </a:lnTo>
                  <a:lnTo>
                    <a:pt x="3276600" y="2514600"/>
                  </a:lnTo>
                  <a:lnTo>
                    <a:pt x="3263900" y="2514600"/>
                  </a:lnTo>
                  <a:lnTo>
                    <a:pt x="3238500" y="2527300"/>
                  </a:lnTo>
                  <a:lnTo>
                    <a:pt x="3238500" y="2527300"/>
                  </a:lnTo>
                  <a:lnTo>
                    <a:pt x="3238500" y="2527300"/>
                  </a:lnTo>
                  <a:lnTo>
                    <a:pt x="3238500" y="2527300"/>
                  </a:lnTo>
                  <a:lnTo>
                    <a:pt x="3225800" y="2527300"/>
                  </a:lnTo>
                  <a:lnTo>
                    <a:pt x="3225800" y="2540000"/>
                  </a:lnTo>
                  <a:lnTo>
                    <a:pt x="3213100" y="2540000"/>
                  </a:lnTo>
                  <a:lnTo>
                    <a:pt x="3213100" y="2540000"/>
                  </a:lnTo>
                  <a:lnTo>
                    <a:pt x="3213100" y="2540000"/>
                  </a:lnTo>
                  <a:lnTo>
                    <a:pt x="3213100" y="2540000"/>
                  </a:lnTo>
                  <a:lnTo>
                    <a:pt x="3187700" y="2527300"/>
                  </a:lnTo>
                  <a:lnTo>
                    <a:pt x="3175000" y="2540000"/>
                  </a:lnTo>
                  <a:lnTo>
                    <a:pt x="3136900" y="2540000"/>
                  </a:lnTo>
                  <a:lnTo>
                    <a:pt x="3136900" y="2527300"/>
                  </a:lnTo>
                  <a:lnTo>
                    <a:pt x="3086100" y="2514600"/>
                  </a:lnTo>
                  <a:lnTo>
                    <a:pt x="3086100" y="2527300"/>
                  </a:lnTo>
                  <a:lnTo>
                    <a:pt x="3086100" y="2527300"/>
                  </a:lnTo>
                  <a:lnTo>
                    <a:pt x="3060700" y="2527300"/>
                  </a:lnTo>
                  <a:lnTo>
                    <a:pt x="3035300" y="2527300"/>
                  </a:lnTo>
                  <a:lnTo>
                    <a:pt x="3022600" y="2540000"/>
                  </a:lnTo>
                  <a:lnTo>
                    <a:pt x="3035300" y="2552700"/>
                  </a:lnTo>
                  <a:lnTo>
                    <a:pt x="2997200" y="2552700"/>
                  </a:lnTo>
                  <a:lnTo>
                    <a:pt x="2997200" y="2540000"/>
                  </a:lnTo>
                  <a:lnTo>
                    <a:pt x="2933700" y="2565400"/>
                  </a:lnTo>
                  <a:lnTo>
                    <a:pt x="2921000" y="2565400"/>
                  </a:lnTo>
                  <a:lnTo>
                    <a:pt x="2908300" y="2565400"/>
                  </a:lnTo>
                  <a:lnTo>
                    <a:pt x="2895600" y="2565400"/>
                  </a:lnTo>
                  <a:lnTo>
                    <a:pt x="2870200" y="2578100"/>
                  </a:lnTo>
                  <a:lnTo>
                    <a:pt x="2870200" y="2578100"/>
                  </a:lnTo>
                  <a:lnTo>
                    <a:pt x="2870200" y="2565400"/>
                  </a:lnTo>
                  <a:lnTo>
                    <a:pt x="2844800" y="2578100"/>
                  </a:lnTo>
                  <a:lnTo>
                    <a:pt x="2844800" y="2578100"/>
                  </a:lnTo>
                  <a:lnTo>
                    <a:pt x="2832100" y="2578100"/>
                  </a:lnTo>
                  <a:lnTo>
                    <a:pt x="2819400" y="2578100"/>
                  </a:lnTo>
                  <a:lnTo>
                    <a:pt x="2832100" y="2565400"/>
                  </a:lnTo>
                  <a:lnTo>
                    <a:pt x="2832100" y="2565400"/>
                  </a:lnTo>
                  <a:lnTo>
                    <a:pt x="2832100" y="2552700"/>
                  </a:lnTo>
                  <a:lnTo>
                    <a:pt x="2844800" y="2552700"/>
                  </a:lnTo>
                  <a:lnTo>
                    <a:pt x="2857500" y="2552700"/>
                  </a:lnTo>
                  <a:lnTo>
                    <a:pt x="2870200" y="2514600"/>
                  </a:lnTo>
                  <a:lnTo>
                    <a:pt x="2870200" y="2514600"/>
                  </a:lnTo>
                  <a:lnTo>
                    <a:pt x="2870200" y="2501900"/>
                  </a:lnTo>
                  <a:lnTo>
                    <a:pt x="2857500" y="2501900"/>
                  </a:lnTo>
                  <a:lnTo>
                    <a:pt x="2870200" y="2489200"/>
                  </a:lnTo>
                  <a:lnTo>
                    <a:pt x="2870200" y="2476500"/>
                  </a:lnTo>
                  <a:lnTo>
                    <a:pt x="2844800" y="2476500"/>
                  </a:lnTo>
                  <a:lnTo>
                    <a:pt x="2832100" y="2476500"/>
                  </a:lnTo>
                  <a:lnTo>
                    <a:pt x="2819400" y="2463800"/>
                  </a:lnTo>
                  <a:lnTo>
                    <a:pt x="2806700" y="2463800"/>
                  </a:lnTo>
                  <a:lnTo>
                    <a:pt x="2794000" y="2463800"/>
                  </a:lnTo>
                  <a:lnTo>
                    <a:pt x="2806700" y="2476500"/>
                  </a:lnTo>
                  <a:lnTo>
                    <a:pt x="2794000" y="2476500"/>
                  </a:lnTo>
                  <a:lnTo>
                    <a:pt x="2794000" y="2476500"/>
                  </a:lnTo>
                  <a:lnTo>
                    <a:pt x="2781300" y="2476500"/>
                  </a:lnTo>
                  <a:lnTo>
                    <a:pt x="2794000" y="2476500"/>
                  </a:lnTo>
                  <a:lnTo>
                    <a:pt x="2781300" y="2489200"/>
                  </a:lnTo>
                  <a:lnTo>
                    <a:pt x="2781300" y="2501900"/>
                  </a:lnTo>
                  <a:lnTo>
                    <a:pt x="2781300" y="2501900"/>
                  </a:lnTo>
                  <a:lnTo>
                    <a:pt x="2781300" y="2514600"/>
                  </a:lnTo>
                  <a:lnTo>
                    <a:pt x="2755900" y="2514600"/>
                  </a:lnTo>
                  <a:lnTo>
                    <a:pt x="2730500" y="2514600"/>
                  </a:lnTo>
                  <a:lnTo>
                    <a:pt x="2743200" y="2514600"/>
                  </a:lnTo>
                  <a:lnTo>
                    <a:pt x="2730500" y="2489200"/>
                  </a:lnTo>
                  <a:lnTo>
                    <a:pt x="2705100" y="2489200"/>
                  </a:lnTo>
                  <a:lnTo>
                    <a:pt x="2692400" y="2501900"/>
                  </a:lnTo>
                  <a:lnTo>
                    <a:pt x="2603500" y="2489200"/>
                  </a:lnTo>
                  <a:lnTo>
                    <a:pt x="2578100" y="2489200"/>
                  </a:lnTo>
                  <a:lnTo>
                    <a:pt x="2552700" y="2489200"/>
                  </a:lnTo>
                  <a:lnTo>
                    <a:pt x="2540000" y="2489200"/>
                  </a:lnTo>
                  <a:lnTo>
                    <a:pt x="2527300" y="2476500"/>
                  </a:lnTo>
                  <a:lnTo>
                    <a:pt x="2501900" y="2463800"/>
                  </a:lnTo>
                  <a:lnTo>
                    <a:pt x="2501900" y="2463800"/>
                  </a:lnTo>
                  <a:lnTo>
                    <a:pt x="2501900" y="2463800"/>
                  </a:lnTo>
                  <a:lnTo>
                    <a:pt x="2489200" y="2463800"/>
                  </a:lnTo>
                  <a:lnTo>
                    <a:pt x="2489200" y="2451100"/>
                  </a:lnTo>
                  <a:lnTo>
                    <a:pt x="2489200" y="2451100"/>
                  </a:lnTo>
                  <a:lnTo>
                    <a:pt x="2463800" y="2451100"/>
                  </a:lnTo>
                  <a:lnTo>
                    <a:pt x="2451100" y="2438400"/>
                  </a:lnTo>
                  <a:lnTo>
                    <a:pt x="2438400" y="2438400"/>
                  </a:lnTo>
                  <a:lnTo>
                    <a:pt x="2425700" y="2438400"/>
                  </a:lnTo>
                  <a:lnTo>
                    <a:pt x="2413000" y="2476500"/>
                  </a:lnTo>
                  <a:lnTo>
                    <a:pt x="2400300" y="2476500"/>
                  </a:lnTo>
                  <a:lnTo>
                    <a:pt x="2413000" y="2489200"/>
                  </a:lnTo>
                  <a:lnTo>
                    <a:pt x="2438400" y="2501900"/>
                  </a:lnTo>
                  <a:lnTo>
                    <a:pt x="2451100" y="2501900"/>
                  </a:lnTo>
                  <a:lnTo>
                    <a:pt x="2463800" y="2501900"/>
                  </a:lnTo>
                  <a:lnTo>
                    <a:pt x="2463800" y="2501900"/>
                  </a:lnTo>
                  <a:lnTo>
                    <a:pt x="2476500" y="2501900"/>
                  </a:lnTo>
                  <a:lnTo>
                    <a:pt x="2489200" y="2501900"/>
                  </a:lnTo>
                  <a:lnTo>
                    <a:pt x="2489200" y="2514600"/>
                  </a:lnTo>
                  <a:lnTo>
                    <a:pt x="2476500" y="2514600"/>
                  </a:lnTo>
                  <a:lnTo>
                    <a:pt x="2463800" y="2527300"/>
                  </a:lnTo>
                  <a:lnTo>
                    <a:pt x="2476500" y="2527300"/>
                  </a:lnTo>
                  <a:lnTo>
                    <a:pt x="2476500" y="2540000"/>
                  </a:lnTo>
                  <a:lnTo>
                    <a:pt x="2489200" y="2540000"/>
                  </a:lnTo>
                  <a:lnTo>
                    <a:pt x="2476500" y="2552700"/>
                  </a:lnTo>
                  <a:lnTo>
                    <a:pt x="2489200" y="2552700"/>
                  </a:lnTo>
                  <a:lnTo>
                    <a:pt x="2489200" y="2552700"/>
                  </a:lnTo>
                  <a:lnTo>
                    <a:pt x="2489200" y="2565400"/>
                  </a:lnTo>
                  <a:lnTo>
                    <a:pt x="2476500" y="2565400"/>
                  </a:lnTo>
                  <a:lnTo>
                    <a:pt x="2501900" y="2578100"/>
                  </a:lnTo>
                  <a:lnTo>
                    <a:pt x="2501900" y="2578100"/>
                  </a:lnTo>
                  <a:lnTo>
                    <a:pt x="2514600" y="2590800"/>
                  </a:lnTo>
                  <a:lnTo>
                    <a:pt x="2514600" y="2590800"/>
                  </a:lnTo>
                  <a:lnTo>
                    <a:pt x="2514600" y="2590800"/>
                  </a:lnTo>
                  <a:lnTo>
                    <a:pt x="2489200" y="2590800"/>
                  </a:lnTo>
                  <a:lnTo>
                    <a:pt x="2489200" y="2603500"/>
                  </a:lnTo>
                  <a:lnTo>
                    <a:pt x="2476500" y="2603500"/>
                  </a:lnTo>
                  <a:lnTo>
                    <a:pt x="2463800" y="2603500"/>
                  </a:lnTo>
                  <a:lnTo>
                    <a:pt x="2400300" y="2590800"/>
                  </a:lnTo>
                  <a:lnTo>
                    <a:pt x="2400300" y="2590800"/>
                  </a:lnTo>
                  <a:lnTo>
                    <a:pt x="2362200" y="2590800"/>
                  </a:lnTo>
                  <a:lnTo>
                    <a:pt x="2336800" y="2590800"/>
                  </a:lnTo>
                  <a:lnTo>
                    <a:pt x="2311400" y="2578100"/>
                  </a:lnTo>
                  <a:lnTo>
                    <a:pt x="2311400" y="2590800"/>
                  </a:lnTo>
                  <a:lnTo>
                    <a:pt x="2298700" y="2590800"/>
                  </a:lnTo>
                  <a:lnTo>
                    <a:pt x="2298700" y="2590800"/>
                  </a:lnTo>
                  <a:lnTo>
                    <a:pt x="2298700" y="2590800"/>
                  </a:lnTo>
                  <a:lnTo>
                    <a:pt x="2286000" y="2603500"/>
                  </a:lnTo>
                  <a:lnTo>
                    <a:pt x="2273300" y="2603500"/>
                  </a:lnTo>
                  <a:lnTo>
                    <a:pt x="2273300" y="2603500"/>
                  </a:lnTo>
                  <a:lnTo>
                    <a:pt x="2260600" y="2616200"/>
                  </a:lnTo>
                  <a:lnTo>
                    <a:pt x="2260600" y="2616200"/>
                  </a:lnTo>
                  <a:lnTo>
                    <a:pt x="2247900" y="2603500"/>
                  </a:lnTo>
                  <a:lnTo>
                    <a:pt x="2209800" y="2590800"/>
                  </a:lnTo>
                  <a:lnTo>
                    <a:pt x="2197100" y="2603500"/>
                  </a:lnTo>
                  <a:lnTo>
                    <a:pt x="2171700" y="2603500"/>
                  </a:lnTo>
                  <a:lnTo>
                    <a:pt x="2171700" y="2603500"/>
                  </a:lnTo>
                  <a:lnTo>
                    <a:pt x="2159000" y="2603500"/>
                  </a:lnTo>
                  <a:lnTo>
                    <a:pt x="2133600" y="2616200"/>
                  </a:lnTo>
                  <a:lnTo>
                    <a:pt x="2108200" y="2603500"/>
                  </a:lnTo>
                  <a:lnTo>
                    <a:pt x="2095500" y="2590800"/>
                  </a:lnTo>
                  <a:lnTo>
                    <a:pt x="2082800" y="2590800"/>
                  </a:lnTo>
                  <a:lnTo>
                    <a:pt x="2057400" y="2590800"/>
                  </a:lnTo>
                  <a:lnTo>
                    <a:pt x="2057400" y="2590800"/>
                  </a:lnTo>
                  <a:lnTo>
                    <a:pt x="2044700" y="2603500"/>
                  </a:lnTo>
                  <a:lnTo>
                    <a:pt x="2032000" y="2590800"/>
                  </a:lnTo>
                  <a:lnTo>
                    <a:pt x="2019300" y="2590800"/>
                  </a:lnTo>
                  <a:lnTo>
                    <a:pt x="2006600" y="2590800"/>
                  </a:lnTo>
                  <a:lnTo>
                    <a:pt x="2006600" y="2590800"/>
                  </a:lnTo>
                  <a:lnTo>
                    <a:pt x="2006600" y="2590800"/>
                  </a:lnTo>
                  <a:lnTo>
                    <a:pt x="2006600" y="2590800"/>
                  </a:lnTo>
                  <a:lnTo>
                    <a:pt x="2032000" y="2590800"/>
                  </a:lnTo>
                  <a:lnTo>
                    <a:pt x="2032000" y="2590800"/>
                  </a:lnTo>
                  <a:lnTo>
                    <a:pt x="2019300" y="2578100"/>
                  </a:lnTo>
                  <a:lnTo>
                    <a:pt x="2019300" y="2565400"/>
                  </a:lnTo>
                  <a:lnTo>
                    <a:pt x="2019300" y="2565400"/>
                  </a:lnTo>
                  <a:lnTo>
                    <a:pt x="2019300" y="2565400"/>
                  </a:lnTo>
                  <a:lnTo>
                    <a:pt x="2006600" y="2565400"/>
                  </a:lnTo>
                  <a:lnTo>
                    <a:pt x="1993900" y="2565400"/>
                  </a:lnTo>
                  <a:lnTo>
                    <a:pt x="1993900" y="2565400"/>
                  </a:lnTo>
                  <a:lnTo>
                    <a:pt x="1993900" y="2552700"/>
                  </a:lnTo>
                  <a:lnTo>
                    <a:pt x="1993900" y="2552700"/>
                  </a:lnTo>
                  <a:lnTo>
                    <a:pt x="1981200" y="2565400"/>
                  </a:lnTo>
                  <a:lnTo>
                    <a:pt x="1968500" y="2565400"/>
                  </a:lnTo>
                  <a:lnTo>
                    <a:pt x="1968500" y="2565400"/>
                  </a:lnTo>
                  <a:lnTo>
                    <a:pt x="1968500" y="2565400"/>
                  </a:lnTo>
                  <a:lnTo>
                    <a:pt x="1981200" y="2565400"/>
                  </a:lnTo>
                  <a:lnTo>
                    <a:pt x="1968500" y="2590800"/>
                  </a:lnTo>
                  <a:lnTo>
                    <a:pt x="1968500" y="2590800"/>
                  </a:lnTo>
                  <a:lnTo>
                    <a:pt x="1955800" y="2578100"/>
                  </a:lnTo>
                  <a:lnTo>
                    <a:pt x="1943100" y="2565400"/>
                  </a:lnTo>
                  <a:lnTo>
                    <a:pt x="1955800" y="2552700"/>
                  </a:lnTo>
                  <a:lnTo>
                    <a:pt x="1930400" y="2540000"/>
                  </a:lnTo>
                  <a:lnTo>
                    <a:pt x="1930400" y="2540000"/>
                  </a:lnTo>
                  <a:lnTo>
                    <a:pt x="1917700" y="2540000"/>
                  </a:lnTo>
                  <a:lnTo>
                    <a:pt x="1905000" y="2540000"/>
                  </a:lnTo>
                  <a:lnTo>
                    <a:pt x="1892300" y="2552700"/>
                  </a:lnTo>
                  <a:lnTo>
                    <a:pt x="1892300" y="2552700"/>
                  </a:lnTo>
                  <a:lnTo>
                    <a:pt x="1879600" y="2540000"/>
                  </a:lnTo>
                  <a:lnTo>
                    <a:pt x="1828800" y="2527300"/>
                  </a:lnTo>
                  <a:lnTo>
                    <a:pt x="1828800" y="2540000"/>
                  </a:lnTo>
                  <a:lnTo>
                    <a:pt x="1828800" y="2540000"/>
                  </a:lnTo>
                  <a:lnTo>
                    <a:pt x="1816100" y="2565400"/>
                  </a:lnTo>
                  <a:lnTo>
                    <a:pt x="1790700" y="2565400"/>
                  </a:lnTo>
                  <a:lnTo>
                    <a:pt x="1790700" y="2565400"/>
                  </a:lnTo>
                  <a:lnTo>
                    <a:pt x="1790700" y="2565400"/>
                  </a:lnTo>
                  <a:lnTo>
                    <a:pt x="1778000" y="2565400"/>
                  </a:lnTo>
                  <a:lnTo>
                    <a:pt x="1701800" y="2552700"/>
                  </a:lnTo>
                  <a:lnTo>
                    <a:pt x="1701800" y="2565400"/>
                  </a:lnTo>
                  <a:lnTo>
                    <a:pt x="1676400" y="2565400"/>
                  </a:lnTo>
                  <a:lnTo>
                    <a:pt x="1663700" y="2565400"/>
                  </a:lnTo>
                  <a:lnTo>
                    <a:pt x="1663700" y="2565400"/>
                  </a:lnTo>
                  <a:lnTo>
                    <a:pt x="1651000" y="2552700"/>
                  </a:lnTo>
                  <a:lnTo>
                    <a:pt x="1651000" y="2540000"/>
                  </a:lnTo>
                  <a:lnTo>
                    <a:pt x="1625600" y="2540000"/>
                  </a:lnTo>
                  <a:lnTo>
                    <a:pt x="1612900" y="2540000"/>
                  </a:lnTo>
                  <a:lnTo>
                    <a:pt x="1612900" y="2540000"/>
                  </a:lnTo>
                  <a:lnTo>
                    <a:pt x="1612900" y="2540000"/>
                  </a:lnTo>
                  <a:lnTo>
                    <a:pt x="1612900" y="2527300"/>
                  </a:lnTo>
                  <a:lnTo>
                    <a:pt x="1612900" y="2514600"/>
                  </a:lnTo>
                  <a:lnTo>
                    <a:pt x="1600200" y="2514600"/>
                  </a:lnTo>
                  <a:lnTo>
                    <a:pt x="1612900" y="2501900"/>
                  </a:lnTo>
                  <a:lnTo>
                    <a:pt x="1536700" y="2489200"/>
                  </a:lnTo>
                  <a:lnTo>
                    <a:pt x="1536700" y="2501900"/>
                  </a:lnTo>
                  <a:lnTo>
                    <a:pt x="1549400" y="2451100"/>
                  </a:lnTo>
                  <a:lnTo>
                    <a:pt x="1536700" y="2451100"/>
                  </a:lnTo>
                  <a:lnTo>
                    <a:pt x="1536700" y="2463800"/>
                  </a:lnTo>
                  <a:lnTo>
                    <a:pt x="1524000" y="2463800"/>
                  </a:lnTo>
                  <a:lnTo>
                    <a:pt x="1524000" y="2476500"/>
                  </a:lnTo>
                  <a:lnTo>
                    <a:pt x="1485900" y="2451100"/>
                  </a:lnTo>
                  <a:lnTo>
                    <a:pt x="1460500" y="2438400"/>
                  </a:lnTo>
                  <a:lnTo>
                    <a:pt x="1460500" y="2438400"/>
                  </a:lnTo>
                  <a:lnTo>
                    <a:pt x="1473200" y="2425700"/>
                  </a:lnTo>
                  <a:lnTo>
                    <a:pt x="1473200" y="2425700"/>
                  </a:lnTo>
                  <a:lnTo>
                    <a:pt x="1485900" y="2425700"/>
                  </a:lnTo>
                  <a:lnTo>
                    <a:pt x="1498600" y="2413000"/>
                  </a:lnTo>
                  <a:lnTo>
                    <a:pt x="1473200" y="2413000"/>
                  </a:lnTo>
                  <a:lnTo>
                    <a:pt x="1460500" y="2413000"/>
                  </a:lnTo>
                  <a:lnTo>
                    <a:pt x="1447800" y="2413000"/>
                  </a:lnTo>
                  <a:lnTo>
                    <a:pt x="1447800" y="2400300"/>
                  </a:lnTo>
                  <a:lnTo>
                    <a:pt x="1435100" y="2400300"/>
                  </a:lnTo>
                  <a:lnTo>
                    <a:pt x="1435100" y="2400300"/>
                  </a:lnTo>
                  <a:lnTo>
                    <a:pt x="1409700" y="2400300"/>
                  </a:lnTo>
                  <a:lnTo>
                    <a:pt x="1409700" y="2387600"/>
                  </a:lnTo>
                  <a:lnTo>
                    <a:pt x="1422400" y="2387600"/>
                  </a:lnTo>
                  <a:lnTo>
                    <a:pt x="1397000" y="2362200"/>
                  </a:lnTo>
                  <a:lnTo>
                    <a:pt x="1409700" y="2362200"/>
                  </a:lnTo>
                  <a:lnTo>
                    <a:pt x="1422400" y="2362200"/>
                  </a:lnTo>
                  <a:lnTo>
                    <a:pt x="1435100" y="2362200"/>
                  </a:lnTo>
                  <a:lnTo>
                    <a:pt x="1435100" y="2362200"/>
                  </a:lnTo>
                  <a:lnTo>
                    <a:pt x="1422400" y="2349500"/>
                  </a:lnTo>
                  <a:lnTo>
                    <a:pt x="1409700" y="2349500"/>
                  </a:lnTo>
                  <a:lnTo>
                    <a:pt x="1346200" y="2349500"/>
                  </a:lnTo>
                  <a:lnTo>
                    <a:pt x="1346200" y="2362200"/>
                  </a:lnTo>
                  <a:lnTo>
                    <a:pt x="1346200" y="2362200"/>
                  </a:lnTo>
                  <a:lnTo>
                    <a:pt x="1346200" y="2362200"/>
                  </a:lnTo>
                  <a:lnTo>
                    <a:pt x="1346200" y="2374900"/>
                  </a:lnTo>
                  <a:lnTo>
                    <a:pt x="1333500" y="2374900"/>
                  </a:lnTo>
                  <a:lnTo>
                    <a:pt x="1333500" y="2374900"/>
                  </a:lnTo>
                  <a:lnTo>
                    <a:pt x="1333500" y="2374900"/>
                  </a:lnTo>
                  <a:lnTo>
                    <a:pt x="1308100" y="2374900"/>
                  </a:lnTo>
                  <a:lnTo>
                    <a:pt x="1295400" y="2374900"/>
                  </a:lnTo>
                  <a:lnTo>
                    <a:pt x="1282700" y="2374900"/>
                  </a:lnTo>
                  <a:lnTo>
                    <a:pt x="1282700" y="2374900"/>
                  </a:lnTo>
                  <a:lnTo>
                    <a:pt x="1270000" y="2374900"/>
                  </a:lnTo>
                  <a:lnTo>
                    <a:pt x="1270000" y="2374900"/>
                  </a:lnTo>
                  <a:lnTo>
                    <a:pt x="1257300" y="2374900"/>
                  </a:lnTo>
                  <a:lnTo>
                    <a:pt x="1244600" y="2387600"/>
                  </a:lnTo>
                  <a:lnTo>
                    <a:pt x="1244600" y="2387600"/>
                  </a:lnTo>
                  <a:lnTo>
                    <a:pt x="1244600" y="2374900"/>
                  </a:lnTo>
                  <a:lnTo>
                    <a:pt x="1231900" y="2362200"/>
                  </a:lnTo>
                  <a:lnTo>
                    <a:pt x="1231900" y="2362200"/>
                  </a:lnTo>
                  <a:lnTo>
                    <a:pt x="1219200" y="2362200"/>
                  </a:lnTo>
                  <a:lnTo>
                    <a:pt x="1219200" y="2362200"/>
                  </a:lnTo>
                  <a:lnTo>
                    <a:pt x="1219200" y="2362200"/>
                  </a:lnTo>
                  <a:lnTo>
                    <a:pt x="1193800" y="2362200"/>
                  </a:lnTo>
                  <a:lnTo>
                    <a:pt x="1193800" y="2362200"/>
                  </a:lnTo>
                  <a:lnTo>
                    <a:pt x="1168400" y="2362200"/>
                  </a:lnTo>
                  <a:lnTo>
                    <a:pt x="1168400" y="2374900"/>
                  </a:lnTo>
                  <a:lnTo>
                    <a:pt x="1168400" y="2374900"/>
                  </a:lnTo>
                  <a:lnTo>
                    <a:pt x="1168400" y="2362200"/>
                  </a:lnTo>
                  <a:lnTo>
                    <a:pt x="1181100" y="2362200"/>
                  </a:lnTo>
                  <a:lnTo>
                    <a:pt x="1181100" y="2349500"/>
                  </a:lnTo>
                  <a:lnTo>
                    <a:pt x="1168400" y="2336800"/>
                  </a:lnTo>
                  <a:lnTo>
                    <a:pt x="1168400" y="2336800"/>
                  </a:lnTo>
                  <a:lnTo>
                    <a:pt x="1168400" y="2324100"/>
                  </a:lnTo>
                  <a:lnTo>
                    <a:pt x="1168400" y="2324100"/>
                  </a:lnTo>
                  <a:lnTo>
                    <a:pt x="1168400" y="2311400"/>
                  </a:lnTo>
                  <a:lnTo>
                    <a:pt x="1168400" y="2311400"/>
                  </a:lnTo>
                  <a:lnTo>
                    <a:pt x="1155700" y="2311400"/>
                  </a:lnTo>
                  <a:lnTo>
                    <a:pt x="1155700" y="2298700"/>
                  </a:lnTo>
                  <a:lnTo>
                    <a:pt x="1155700" y="2311400"/>
                  </a:lnTo>
                  <a:lnTo>
                    <a:pt x="1143000" y="2298700"/>
                  </a:lnTo>
                  <a:lnTo>
                    <a:pt x="1143000" y="2286000"/>
                  </a:lnTo>
                  <a:lnTo>
                    <a:pt x="1130300" y="2286000"/>
                  </a:lnTo>
                  <a:lnTo>
                    <a:pt x="1143000" y="2273300"/>
                  </a:lnTo>
                  <a:lnTo>
                    <a:pt x="1143000" y="2260600"/>
                  </a:lnTo>
                  <a:lnTo>
                    <a:pt x="1130300" y="2260600"/>
                  </a:lnTo>
                  <a:lnTo>
                    <a:pt x="1117600" y="2260600"/>
                  </a:lnTo>
                  <a:lnTo>
                    <a:pt x="1117600" y="2260600"/>
                  </a:lnTo>
                  <a:lnTo>
                    <a:pt x="1079500" y="2260600"/>
                  </a:lnTo>
                  <a:lnTo>
                    <a:pt x="1079500" y="2247900"/>
                  </a:lnTo>
                  <a:lnTo>
                    <a:pt x="1092200" y="2247900"/>
                  </a:lnTo>
                  <a:lnTo>
                    <a:pt x="1079500" y="2247900"/>
                  </a:lnTo>
                  <a:lnTo>
                    <a:pt x="1079500" y="2235200"/>
                  </a:lnTo>
                  <a:lnTo>
                    <a:pt x="1092200" y="2235200"/>
                  </a:lnTo>
                  <a:lnTo>
                    <a:pt x="1104900" y="2235200"/>
                  </a:lnTo>
                  <a:lnTo>
                    <a:pt x="1117600" y="2209800"/>
                  </a:lnTo>
                  <a:lnTo>
                    <a:pt x="1092200" y="2209800"/>
                  </a:lnTo>
                  <a:lnTo>
                    <a:pt x="1092200" y="2222500"/>
                  </a:lnTo>
                  <a:lnTo>
                    <a:pt x="1066800" y="2209800"/>
                  </a:lnTo>
                  <a:lnTo>
                    <a:pt x="1041400" y="2197100"/>
                  </a:lnTo>
                  <a:lnTo>
                    <a:pt x="1041400" y="2197100"/>
                  </a:lnTo>
                  <a:lnTo>
                    <a:pt x="1054100" y="2197100"/>
                  </a:lnTo>
                  <a:lnTo>
                    <a:pt x="1054100" y="2184400"/>
                  </a:lnTo>
                  <a:lnTo>
                    <a:pt x="1054100" y="2184400"/>
                  </a:lnTo>
                  <a:lnTo>
                    <a:pt x="1054100" y="2184400"/>
                  </a:lnTo>
                  <a:lnTo>
                    <a:pt x="1054100" y="2184400"/>
                  </a:lnTo>
                  <a:lnTo>
                    <a:pt x="1054100" y="2171700"/>
                  </a:lnTo>
                  <a:lnTo>
                    <a:pt x="1041400" y="2171700"/>
                  </a:lnTo>
                  <a:lnTo>
                    <a:pt x="1041400" y="2171700"/>
                  </a:lnTo>
                  <a:lnTo>
                    <a:pt x="1054100" y="2171700"/>
                  </a:lnTo>
                  <a:lnTo>
                    <a:pt x="1066800" y="2171700"/>
                  </a:lnTo>
                  <a:lnTo>
                    <a:pt x="1054100" y="2171700"/>
                  </a:lnTo>
                  <a:lnTo>
                    <a:pt x="1041400" y="2159000"/>
                  </a:lnTo>
                  <a:lnTo>
                    <a:pt x="1054100" y="2159000"/>
                  </a:lnTo>
                  <a:lnTo>
                    <a:pt x="1054100" y="2159000"/>
                  </a:lnTo>
                  <a:lnTo>
                    <a:pt x="1066800" y="2159000"/>
                  </a:lnTo>
                  <a:lnTo>
                    <a:pt x="1066800" y="2159000"/>
                  </a:lnTo>
                  <a:lnTo>
                    <a:pt x="1079500" y="2159000"/>
                  </a:lnTo>
                  <a:lnTo>
                    <a:pt x="1104900" y="2159000"/>
                  </a:lnTo>
                  <a:lnTo>
                    <a:pt x="1117600" y="2146300"/>
                  </a:lnTo>
                  <a:lnTo>
                    <a:pt x="1130300" y="2146300"/>
                  </a:lnTo>
                  <a:lnTo>
                    <a:pt x="1130300" y="2146300"/>
                  </a:lnTo>
                  <a:lnTo>
                    <a:pt x="1117600" y="2146300"/>
                  </a:lnTo>
                  <a:lnTo>
                    <a:pt x="1104900" y="2133600"/>
                  </a:lnTo>
                  <a:lnTo>
                    <a:pt x="1117600" y="2120900"/>
                  </a:lnTo>
                  <a:lnTo>
                    <a:pt x="1117600" y="2108200"/>
                  </a:lnTo>
                  <a:lnTo>
                    <a:pt x="1130300" y="2095500"/>
                  </a:lnTo>
                  <a:lnTo>
                    <a:pt x="1117600" y="2095500"/>
                  </a:lnTo>
                  <a:lnTo>
                    <a:pt x="1130300" y="2082800"/>
                  </a:lnTo>
                  <a:lnTo>
                    <a:pt x="1117600" y="2082800"/>
                  </a:lnTo>
                  <a:lnTo>
                    <a:pt x="1104900" y="2082800"/>
                  </a:lnTo>
                  <a:lnTo>
                    <a:pt x="1104900" y="2082800"/>
                  </a:lnTo>
                  <a:lnTo>
                    <a:pt x="1079500" y="2070100"/>
                  </a:lnTo>
                  <a:lnTo>
                    <a:pt x="1066800" y="2070100"/>
                  </a:lnTo>
                  <a:lnTo>
                    <a:pt x="1066800" y="2057400"/>
                  </a:lnTo>
                  <a:lnTo>
                    <a:pt x="1066800" y="2057400"/>
                  </a:lnTo>
                  <a:lnTo>
                    <a:pt x="1079500" y="2032000"/>
                  </a:lnTo>
                  <a:lnTo>
                    <a:pt x="1079500" y="2032000"/>
                  </a:lnTo>
                  <a:lnTo>
                    <a:pt x="1092200" y="2019300"/>
                  </a:lnTo>
                  <a:lnTo>
                    <a:pt x="1066800" y="2019300"/>
                  </a:lnTo>
                  <a:lnTo>
                    <a:pt x="1066800" y="2006600"/>
                  </a:lnTo>
                  <a:lnTo>
                    <a:pt x="1092200" y="1993900"/>
                  </a:lnTo>
                  <a:lnTo>
                    <a:pt x="1079500" y="1993900"/>
                  </a:lnTo>
                  <a:lnTo>
                    <a:pt x="1066800" y="1993900"/>
                  </a:lnTo>
                  <a:lnTo>
                    <a:pt x="1066800" y="1993900"/>
                  </a:lnTo>
                  <a:lnTo>
                    <a:pt x="1066800" y="2006600"/>
                  </a:lnTo>
                  <a:lnTo>
                    <a:pt x="1041400" y="1993900"/>
                  </a:lnTo>
                  <a:lnTo>
                    <a:pt x="1041400" y="1993900"/>
                  </a:lnTo>
                  <a:lnTo>
                    <a:pt x="1028700" y="1993900"/>
                  </a:lnTo>
                  <a:lnTo>
                    <a:pt x="1028700" y="1993900"/>
                  </a:lnTo>
                  <a:lnTo>
                    <a:pt x="1016000" y="1993900"/>
                  </a:lnTo>
                  <a:lnTo>
                    <a:pt x="1028700" y="1981200"/>
                  </a:lnTo>
                  <a:lnTo>
                    <a:pt x="1028700" y="1981200"/>
                  </a:lnTo>
                  <a:lnTo>
                    <a:pt x="990600" y="1968500"/>
                  </a:lnTo>
                  <a:lnTo>
                    <a:pt x="977900" y="1981200"/>
                  </a:lnTo>
                  <a:lnTo>
                    <a:pt x="977900" y="1981200"/>
                  </a:lnTo>
                  <a:lnTo>
                    <a:pt x="990600" y="1968500"/>
                  </a:lnTo>
                  <a:lnTo>
                    <a:pt x="965200" y="1968500"/>
                  </a:lnTo>
                  <a:lnTo>
                    <a:pt x="977900" y="1968500"/>
                  </a:lnTo>
                  <a:lnTo>
                    <a:pt x="965200" y="1968500"/>
                  </a:lnTo>
                  <a:lnTo>
                    <a:pt x="952500" y="1968500"/>
                  </a:lnTo>
                  <a:lnTo>
                    <a:pt x="952500" y="1955800"/>
                  </a:lnTo>
                  <a:lnTo>
                    <a:pt x="952500" y="1968500"/>
                  </a:lnTo>
                  <a:lnTo>
                    <a:pt x="939800" y="1955800"/>
                  </a:lnTo>
                  <a:lnTo>
                    <a:pt x="939800" y="1968500"/>
                  </a:lnTo>
                  <a:lnTo>
                    <a:pt x="927100" y="1955800"/>
                  </a:lnTo>
                  <a:lnTo>
                    <a:pt x="927100" y="1968500"/>
                  </a:lnTo>
                  <a:lnTo>
                    <a:pt x="927100" y="1968500"/>
                  </a:lnTo>
                  <a:lnTo>
                    <a:pt x="927100" y="1955800"/>
                  </a:lnTo>
                  <a:lnTo>
                    <a:pt x="914400" y="1968500"/>
                  </a:lnTo>
                  <a:lnTo>
                    <a:pt x="914400" y="1968500"/>
                  </a:lnTo>
                  <a:lnTo>
                    <a:pt x="901700" y="1968500"/>
                  </a:lnTo>
                  <a:lnTo>
                    <a:pt x="901700" y="1968500"/>
                  </a:lnTo>
                  <a:lnTo>
                    <a:pt x="901700" y="1968500"/>
                  </a:lnTo>
                  <a:lnTo>
                    <a:pt x="901700" y="1968500"/>
                  </a:lnTo>
                  <a:lnTo>
                    <a:pt x="876300" y="1968500"/>
                  </a:lnTo>
                  <a:lnTo>
                    <a:pt x="876300" y="1968500"/>
                  </a:lnTo>
                  <a:lnTo>
                    <a:pt x="876300" y="1968500"/>
                  </a:lnTo>
                  <a:lnTo>
                    <a:pt x="876300" y="1968500"/>
                  </a:lnTo>
                  <a:lnTo>
                    <a:pt x="863600" y="1968500"/>
                  </a:lnTo>
                  <a:lnTo>
                    <a:pt x="863600" y="1968500"/>
                  </a:lnTo>
                  <a:lnTo>
                    <a:pt x="850900" y="1968500"/>
                  </a:lnTo>
                  <a:lnTo>
                    <a:pt x="850900" y="1968500"/>
                  </a:lnTo>
                  <a:lnTo>
                    <a:pt x="850900" y="1955800"/>
                  </a:lnTo>
                  <a:lnTo>
                    <a:pt x="850900" y="1955800"/>
                  </a:lnTo>
                  <a:lnTo>
                    <a:pt x="850900" y="1968500"/>
                  </a:lnTo>
                  <a:lnTo>
                    <a:pt x="850900" y="1955800"/>
                  </a:lnTo>
                  <a:lnTo>
                    <a:pt x="850900" y="1955800"/>
                  </a:lnTo>
                  <a:lnTo>
                    <a:pt x="838200" y="1955800"/>
                  </a:lnTo>
                  <a:lnTo>
                    <a:pt x="850900" y="1943100"/>
                  </a:lnTo>
                  <a:lnTo>
                    <a:pt x="825500" y="1955800"/>
                  </a:lnTo>
                  <a:lnTo>
                    <a:pt x="825500" y="1955800"/>
                  </a:lnTo>
                  <a:lnTo>
                    <a:pt x="812800" y="1955800"/>
                  </a:lnTo>
                  <a:lnTo>
                    <a:pt x="812800" y="1955800"/>
                  </a:lnTo>
                  <a:lnTo>
                    <a:pt x="800100" y="1955800"/>
                  </a:lnTo>
                  <a:lnTo>
                    <a:pt x="800100" y="1955800"/>
                  </a:lnTo>
                  <a:lnTo>
                    <a:pt x="787400" y="1955800"/>
                  </a:lnTo>
                  <a:lnTo>
                    <a:pt x="787400" y="1968500"/>
                  </a:lnTo>
                  <a:lnTo>
                    <a:pt x="774700" y="1968500"/>
                  </a:lnTo>
                  <a:lnTo>
                    <a:pt x="774700" y="1968500"/>
                  </a:lnTo>
                  <a:lnTo>
                    <a:pt x="774700" y="1968500"/>
                  </a:lnTo>
                  <a:lnTo>
                    <a:pt x="774700" y="1968500"/>
                  </a:lnTo>
                  <a:lnTo>
                    <a:pt x="762000" y="1968500"/>
                  </a:lnTo>
                  <a:lnTo>
                    <a:pt x="762000" y="1955800"/>
                  </a:lnTo>
                  <a:lnTo>
                    <a:pt x="749300" y="1955800"/>
                  </a:lnTo>
                  <a:lnTo>
                    <a:pt x="749300" y="1955800"/>
                  </a:lnTo>
                  <a:lnTo>
                    <a:pt x="723900" y="1955800"/>
                  </a:lnTo>
                  <a:lnTo>
                    <a:pt x="723900" y="1955800"/>
                  </a:lnTo>
                  <a:lnTo>
                    <a:pt x="711200" y="1955800"/>
                  </a:lnTo>
                  <a:lnTo>
                    <a:pt x="698500" y="1955800"/>
                  </a:lnTo>
                  <a:lnTo>
                    <a:pt x="698500" y="1943100"/>
                  </a:lnTo>
                  <a:lnTo>
                    <a:pt x="698500" y="1943100"/>
                  </a:lnTo>
                  <a:lnTo>
                    <a:pt x="711200" y="1943100"/>
                  </a:lnTo>
                  <a:lnTo>
                    <a:pt x="698500" y="1943100"/>
                  </a:lnTo>
                  <a:lnTo>
                    <a:pt x="698500" y="1930400"/>
                  </a:lnTo>
                  <a:lnTo>
                    <a:pt x="685800" y="1930400"/>
                  </a:lnTo>
                  <a:lnTo>
                    <a:pt x="698500" y="1917700"/>
                  </a:lnTo>
                  <a:lnTo>
                    <a:pt x="698500" y="1917700"/>
                  </a:lnTo>
                  <a:lnTo>
                    <a:pt x="698500" y="1917700"/>
                  </a:lnTo>
                  <a:lnTo>
                    <a:pt x="673100" y="1905000"/>
                  </a:lnTo>
                  <a:lnTo>
                    <a:pt x="647700" y="1892300"/>
                  </a:lnTo>
                  <a:lnTo>
                    <a:pt x="635000" y="1892300"/>
                  </a:lnTo>
                  <a:lnTo>
                    <a:pt x="635000" y="1879600"/>
                  </a:lnTo>
                  <a:lnTo>
                    <a:pt x="635000" y="1879600"/>
                  </a:lnTo>
                  <a:lnTo>
                    <a:pt x="635000" y="1879600"/>
                  </a:lnTo>
                  <a:lnTo>
                    <a:pt x="635000" y="1879600"/>
                  </a:lnTo>
                  <a:lnTo>
                    <a:pt x="647700" y="1866900"/>
                  </a:lnTo>
                  <a:lnTo>
                    <a:pt x="635000" y="1854200"/>
                  </a:lnTo>
                  <a:lnTo>
                    <a:pt x="635000" y="1854200"/>
                  </a:lnTo>
                  <a:lnTo>
                    <a:pt x="622300" y="1854200"/>
                  </a:lnTo>
                  <a:lnTo>
                    <a:pt x="622300" y="1854200"/>
                  </a:lnTo>
                  <a:lnTo>
                    <a:pt x="622300" y="1841500"/>
                  </a:lnTo>
                  <a:lnTo>
                    <a:pt x="622300" y="1841500"/>
                  </a:lnTo>
                  <a:lnTo>
                    <a:pt x="609600" y="1841500"/>
                  </a:lnTo>
                  <a:lnTo>
                    <a:pt x="622300" y="1841500"/>
                  </a:lnTo>
                  <a:lnTo>
                    <a:pt x="622300" y="1841500"/>
                  </a:lnTo>
                  <a:lnTo>
                    <a:pt x="622300" y="1828800"/>
                  </a:lnTo>
                  <a:lnTo>
                    <a:pt x="609600" y="1828800"/>
                  </a:lnTo>
                  <a:lnTo>
                    <a:pt x="596900" y="1828800"/>
                  </a:lnTo>
                  <a:lnTo>
                    <a:pt x="571500" y="1790700"/>
                  </a:lnTo>
                  <a:lnTo>
                    <a:pt x="571500" y="1790700"/>
                  </a:lnTo>
                  <a:lnTo>
                    <a:pt x="571500" y="1790700"/>
                  </a:lnTo>
                  <a:lnTo>
                    <a:pt x="546100" y="1790700"/>
                  </a:lnTo>
                  <a:lnTo>
                    <a:pt x="558800" y="1778000"/>
                  </a:lnTo>
                  <a:lnTo>
                    <a:pt x="558800" y="1778000"/>
                  </a:lnTo>
                  <a:lnTo>
                    <a:pt x="558800" y="1778000"/>
                  </a:lnTo>
                  <a:lnTo>
                    <a:pt x="546100" y="1778000"/>
                  </a:lnTo>
                  <a:lnTo>
                    <a:pt x="546100" y="1765300"/>
                  </a:lnTo>
                  <a:lnTo>
                    <a:pt x="533400" y="1765300"/>
                  </a:lnTo>
                  <a:lnTo>
                    <a:pt x="533400" y="1765300"/>
                  </a:lnTo>
                  <a:lnTo>
                    <a:pt x="546100" y="1765300"/>
                  </a:lnTo>
                  <a:lnTo>
                    <a:pt x="546100" y="1752600"/>
                  </a:lnTo>
                  <a:lnTo>
                    <a:pt x="533400" y="1739900"/>
                  </a:lnTo>
                  <a:lnTo>
                    <a:pt x="533400" y="1739900"/>
                  </a:lnTo>
                  <a:lnTo>
                    <a:pt x="520700" y="1739900"/>
                  </a:lnTo>
                  <a:lnTo>
                    <a:pt x="546100" y="1714500"/>
                  </a:lnTo>
                  <a:lnTo>
                    <a:pt x="546100" y="1714500"/>
                  </a:lnTo>
                  <a:lnTo>
                    <a:pt x="546100" y="1689100"/>
                  </a:lnTo>
                  <a:lnTo>
                    <a:pt x="558800" y="1689100"/>
                  </a:lnTo>
                  <a:lnTo>
                    <a:pt x="571500" y="1663700"/>
                  </a:lnTo>
                  <a:lnTo>
                    <a:pt x="571500" y="1663700"/>
                  </a:lnTo>
                  <a:lnTo>
                    <a:pt x="584200" y="1638300"/>
                  </a:lnTo>
                  <a:lnTo>
                    <a:pt x="571500" y="1638300"/>
                  </a:lnTo>
                  <a:lnTo>
                    <a:pt x="571500" y="1638300"/>
                  </a:lnTo>
                  <a:lnTo>
                    <a:pt x="558800" y="1625600"/>
                  </a:lnTo>
                  <a:lnTo>
                    <a:pt x="558800" y="1625600"/>
                  </a:lnTo>
                  <a:lnTo>
                    <a:pt x="558800" y="1625600"/>
                  </a:lnTo>
                  <a:lnTo>
                    <a:pt x="546100" y="1600200"/>
                  </a:lnTo>
                  <a:lnTo>
                    <a:pt x="546100" y="1600200"/>
                  </a:lnTo>
                  <a:lnTo>
                    <a:pt x="546100" y="1600200"/>
                  </a:lnTo>
                  <a:lnTo>
                    <a:pt x="457200" y="1587500"/>
                  </a:lnTo>
                  <a:lnTo>
                    <a:pt x="444500" y="1587500"/>
                  </a:lnTo>
                  <a:lnTo>
                    <a:pt x="431800" y="1587500"/>
                  </a:lnTo>
                  <a:lnTo>
                    <a:pt x="431800" y="1574800"/>
                  </a:lnTo>
                  <a:lnTo>
                    <a:pt x="419100" y="1574800"/>
                  </a:lnTo>
                  <a:lnTo>
                    <a:pt x="406400" y="1587500"/>
                  </a:lnTo>
                  <a:lnTo>
                    <a:pt x="355600" y="1587500"/>
                  </a:lnTo>
                  <a:lnTo>
                    <a:pt x="355600" y="1587500"/>
                  </a:lnTo>
                  <a:lnTo>
                    <a:pt x="355600" y="1574800"/>
                  </a:lnTo>
                  <a:lnTo>
                    <a:pt x="342900" y="1574800"/>
                  </a:lnTo>
                  <a:lnTo>
                    <a:pt x="330200" y="1587500"/>
                  </a:lnTo>
                  <a:lnTo>
                    <a:pt x="317500" y="1587500"/>
                  </a:lnTo>
                  <a:lnTo>
                    <a:pt x="304800" y="1574800"/>
                  </a:lnTo>
                  <a:lnTo>
                    <a:pt x="292100" y="1574800"/>
                  </a:lnTo>
                  <a:lnTo>
                    <a:pt x="292100" y="1562100"/>
                  </a:lnTo>
                  <a:lnTo>
                    <a:pt x="292100" y="1562100"/>
                  </a:lnTo>
                  <a:lnTo>
                    <a:pt x="292100" y="1562100"/>
                  </a:lnTo>
                  <a:lnTo>
                    <a:pt x="279400" y="1562100"/>
                  </a:lnTo>
                  <a:lnTo>
                    <a:pt x="266700" y="1549400"/>
                  </a:lnTo>
                  <a:lnTo>
                    <a:pt x="266700" y="1549400"/>
                  </a:lnTo>
                  <a:lnTo>
                    <a:pt x="254000" y="1549400"/>
                  </a:lnTo>
                  <a:lnTo>
                    <a:pt x="254000" y="1549400"/>
                  </a:lnTo>
                  <a:lnTo>
                    <a:pt x="241300" y="1536700"/>
                  </a:lnTo>
                  <a:lnTo>
                    <a:pt x="254000" y="1536700"/>
                  </a:lnTo>
                  <a:lnTo>
                    <a:pt x="266700" y="1524000"/>
                  </a:lnTo>
                  <a:lnTo>
                    <a:pt x="279400" y="1524000"/>
                  </a:lnTo>
                  <a:lnTo>
                    <a:pt x="279400" y="1511300"/>
                  </a:lnTo>
                  <a:lnTo>
                    <a:pt x="292100" y="1511300"/>
                  </a:lnTo>
                  <a:lnTo>
                    <a:pt x="304800" y="1473200"/>
                  </a:lnTo>
                  <a:lnTo>
                    <a:pt x="317500" y="1485900"/>
                  </a:lnTo>
                  <a:lnTo>
                    <a:pt x="317500" y="1485900"/>
                  </a:lnTo>
                  <a:lnTo>
                    <a:pt x="330200" y="1473200"/>
                  </a:lnTo>
                  <a:lnTo>
                    <a:pt x="330200" y="1473200"/>
                  </a:lnTo>
                  <a:lnTo>
                    <a:pt x="342900" y="1473200"/>
                  </a:lnTo>
                  <a:lnTo>
                    <a:pt x="342900" y="1460500"/>
                  </a:lnTo>
                  <a:lnTo>
                    <a:pt x="355600" y="1460500"/>
                  </a:lnTo>
                  <a:lnTo>
                    <a:pt x="355600" y="1447800"/>
                  </a:lnTo>
                  <a:lnTo>
                    <a:pt x="368300" y="1447800"/>
                  </a:lnTo>
                  <a:lnTo>
                    <a:pt x="381000" y="1435100"/>
                  </a:lnTo>
                  <a:lnTo>
                    <a:pt x="381000" y="1435100"/>
                  </a:lnTo>
                  <a:lnTo>
                    <a:pt x="393700" y="1409700"/>
                  </a:lnTo>
                  <a:lnTo>
                    <a:pt x="393700" y="1409700"/>
                  </a:lnTo>
                  <a:lnTo>
                    <a:pt x="393700" y="1409700"/>
                  </a:lnTo>
                  <a:lnTo>
                    <a:pt x="381000" y="1409700"/>
                  </a:lnTo>
                  <a:lnTo>
                    <a:pt x="393700" y="1397000"/>
                  </a:lnTo>
                  <a:lnTo>
                    <a:pt x="381000" y="1397000"/>
                  </a:lnTo>
                  <a:lnTo>
                    <a:pt x="381000" y="1384300"/>
                  </a:lnTo>
                  <a:lnTo>
                    <a:pt x="381000" y="1371600"/>
                  </a:lnTo>
                  <a:lnTo>
                    <a:pt x="393700" y="1371600"/>
                  </a:lnTo>
                  <a:lnTo>
                    <a:pt x="368300" y="1371600"/>
                  </a:lnTo>
                  <a:lnTo>
                    <a:pt x="342900" y="1371600"/>
                  </a:lnTo>
                  <a:lnTo>
                    <a:pt x="317500" y="1358900"/>
                  </a:lnTo>
                  <a:lnTo>
                    <a:pt x="304800" y="1358900"/>
                  </a:lnTo>
                  <a:lnTo>
                    <a:pt x="279400" y="1358900"/>
                  </a:lnTo>
                  <a:lnTo>
                    <a:pt x="254000" y="1346200"/>
                  </a:lnTo>
                  <a:lnTo>
                    <a:pt x="215900" y="1333500"/>
                  </a:lnTo>
                  <a:lnTo>
                    <a:pt x="215900" y="1333500"/>
                  </a:lnTo>
                  <a:lnTo>
                    <a:pt x="177800" y="1333500"/>
                  </a:lnTo>
                  <a:lnTo>
                    <a:pt x="177800" y="1333500"/>
                  </a:lnTo>
                  <a:lnTo>
                    <a:pt x="190500" y="1308100"/>
                  </a:lnTo>
                  <a:lnTo>
                    <a:pt x="215900" y="1257300"/>
                  </a:lnTo>
                  <a:lnTo>
                    <a:pt x="215900" y="1257300"/>
                  </a:lnTo>
                  <a:lnTo>
                    <a:pt x="228600" y="1257300"/>
                  </a:lnTo>
                  <a:lnTo>
                    <a:pt x="241300" y="1244600"/>
                  </a:lnTo>
                  <a:lnTo>
                    <a:pt x="241300" y="1244600"/>
                  </a:lnTo>
                  <a:lnTo>
                    <a:pt x="266700" y="1244600"/>
                  </a:lnTo>
                  <a:lnTo>
                    <a:pt x="266700" y="1244600"/>
                  </a:lnTo>
                  <a:lnTo>
                    <a:pt x="292100" y="1244600"/>
                  </a:lnTo>
                  <a:lnTo>
                    <a:pt x="304800" y="1244600"/>
                  </a:lnTo>
                  <a:lnTo>
                    <a:pt x="304800" y="1231900"/>
                  </a:lnTo>
                  <a:lnTo>
                    <a:pt x="292100" y="1231900"/>
                  </a:lnTo>
                  <a:lnTo>
                    <a:pt x="304800" y="1206500"/>
                  </a:lnTo>
                  <a:lnTo>
                    <a:pt x="292100" y="1193800"/>
                  </a:lnTo>
                  <a:lnTo>
                    <a:pt x="304800" y="1181100"/>
                  </a:lnTo>
                  <a:lnTo>
                    <a:pt x="292100" y="1181100"/>
                  </a:lnTo>
                  <a:lnTo>
                    <a:pt x="266700" y="1168400"/>
                  </a:lnTo>
                  <a:lnTo>
                    <a:pt x="292100" y="1155700"/>
                  </a:lnTo>
                  <a:lnTo>
                    <a:pt x="292100" y="1143000"/>
                  </a:lnTo>
                  <a:lnTo>
                    <a:pt x="279400" y="1143000"/>
                  </a:lnTo>
                  <a:lnTo>
                    <a:pt x="279400" y="1143000"/>
                  </a:lnTo>
                  <a:lnTo>
                    <a:pt x="241300" y="1143000"/>
                  </a:lnTo>
                  <a:lnTo>
                    <a:pt x="241300" y="1155700"/>
                  </a:lnTo>
                  <a:lnTo>
                    <a:pt x="241300" y="1155700"/>
                  </a:lnTo>
                  <a:lnTo>
                    <a:pt x="241300" y="1143000"/>
                  </a:lnTo>
                  <a:lnTo>
                    <a:pt x="254000" y="1143000"/>
                  </a:lnTo>
                  <a:lnTo>
                    <a:pt x="177800" y="1104900"/>
                  </a:lnTo>
                  <a:lnTo>
                    <a:pt x="177800" y="1104900"/>
                  </a:lnTo>
                  <a:lnTo>
                    <a:pt x="139700" y="1092200"/>
                  </a:lnTo>
                  <a:lnTo>
                    <a:pt x="152400" y="1079500"/>
                  </a:lnTo>
                  <a:lnTo>
                    <a:pt x="127000" y="1079500"/>
                  </a:lnTo>
                  <a:lnTo>
                    <a:pt x="114300" y="1066800"/>
                  </a:lnTo>
                  <a:lnTo>
                    <a:pt x="114300" y="1066800"/>
                  </a:lnTo>
                  <a:lnTo>
                    <a:pt x="127000" y="1066800"/>
                  </a:lnTo>
                  <a:lnTo>
                    <a:pt x="177800" y="977900"/>
                  </a:lnTo>
                  <a:lnTo>
                    <a:pt x="38100" y="952500"/>
                  </a:lnTo>
                  <a:lnTo>
                    <a:pt x="38100" y="952500"/>
                  </a:lnTo>
                  <a:lnTo>
                    <a:pt x="38100" y="939800"/>
                  </a:lnTo>
                  <a:lnTo>
                    <a:pt x="25400" y="939800"/>
                  </a:lnTo>
                  <a:lnTo>
                    <a:pt x="25400" y="939800"/>
                  </a:lnTo>
                  <a:lnTo>
                    <a:pt x="12700" y="939800"/>
                  </a:lnTo>
                  <a:lnTo>
                    <a:pt x="25400" y="914400"/>
                  </a:lnTo>
                  <a:lnTo>
                    <a:pt x="25400" y="914400"/>
                  </a:lnTo>
                  <a:lnTo>
                    <a:pt x="25400" y="901700"/>
                  </a:lnTo>
                  <a:lnTo>
                    <a:pt x="12700" y="889000"/>
                  </a:lnTo>
                  <a:lnTo>
                    <a:pt x="12700" y="889000"/>
                  </a:lnTo>
                  <a:lnTo>
                    <a:pt x="0" y="889000"/>
                  </a:lnTo>
                  <a:lnTo>
                    <a:pt x="0" y="876300"/>
                  </a:lnTo>
                  <a:lnTo>
                    <a:pt x="0" y="863600"/>
                  </a:lnTo>
                  <a:lnTo>
                    <a:pt x="0" y="8636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white"/>
                </a:solidFill>
              </a:endParaRPr>
            </a:p>
          </p:txBody>
        </p:sp>
        <p:sp>
          <p:nvSpPr>
            <p:cNvPr id="11" name="0406"/>
            <p:cNvSpPr/>
            <p:nvPr/>
          </p:nvSpPr>
          <p:spPr>
            <a:xfrm>
              <a:off x="3674448" y="1684478"/>
              <a:ext cx="1504444" cy="518122"/>
            </a:xfrm>
            <a:custGeom>
              <a:avLst/>
              <a:gdLst/>
              <a:ahLst/>
              <a:cxnLst/>
              <a:rect l="0" t="0" r="0" b="0"/>
              <a:pathLst>
                <a:path w="3695701" h="1422401">
                  <a:moveTo>
                    <a:pt x="0" y="812800"/>
                  </a:moveTo>
                  <a:lnTo>
                    <a:pt x="12700" y="812800"/>
                  </a:lnTo>
                  <a:lnTo>
                    <a:pt x="25400" y="800100"/>
                  </a:lnTo>
                  <a:lnTo>
                    <a:pt x="38100" y="800100"/>
                  </a:lnTo>
                  <a:lnTo>
                    <a:pt x="38100" y="787400"/>
                  </a:lnTo>
                  <a:lnTo>
                    <a:pt x="38100" y="787400"/>
                  </a:lnTo>
                  <a:lnTo>
                    <a:pt x="38100" y="787400"/>
                  </a:lnTo>
                  <a:lnTo>
                    <a:pt x="50800" y="787400"/>
                  </a:lnTo>
                  <a:lnTo>
                    <a:pt x="50800" y="787400"/>
                  </a:lnTo>
                  <a:lnTo>
                    <a:pt x="76200" y="774700"/>
                  </a:lnTo>
                  <a:lnTo>
                    <a:pt x="76200" y="774700"/>
                  </a:lnTo>
                  <a:lnTo>
                    <a:pt x="63500" y="774700"/>
                  </a:lnTo>
                  <a:lnTo>
                    <a:pt x="63500" y="762000"/>
                  </a:lnTo>
                  <a:lnTo>
                    <a:pt x="76200" y="774700"/>
                  </a:lnTo>
                  <a:lnTo>
                    <a:pt x="101600" y="774700"/>
                  </a:lnTo>
                  <a:lnTo>
                    <a:pt x="114300" y="762000"/>
                  </a:lnTo>
                  <a:lnTo>
                    <a:pt x="101600" y="762000"/>
                  </a:lnTo>
                  <a:lnTo>
                    <a:pt x="101600" y="762000"/>
                  </a:lnTo>
                  <a:lnTo>
                    <a:pt x="114300" y="762000"/>
                  </a:lnTo>
                  <a:lnTo>
                    <a:pt x="127000" y="749300"/>
                  </a:lnTo>
                  <a:lnTo>
                    <a:pt x="139700" y="749300"/>
                  </a:lnTo>
                  <a:lnTo>
                    <a:pt x="139700" y="762000"/>
                  </a:lnTo>
                  <a:lnTo>
                    <a:pt x="177800" y="762000"/>
                  </a:lnTo>
                  <a:lnTo>
                    <a:pt x="177800" y="762000"/>
                  </a:lnTo>
                  <a:lnTo>
                    <a:pt x="190500" y="762000"/>
                  </a:lnTo>
                  <a:lnTo>
                    <a:pt x="203200" y="774700"/>
                  </a:lnTo>
                  <a:lnTo>
                    <a:pt x="203200" y="762000"/>
                  </a:lnTo>
                  <a:lnTo>
                    <a:pt x="215900" y="762000"/>
                  </a:lnTo>
                  <a:lnTo>
                    <a:pt x="279400" y="762000"/>
                  </a:lnTo>
                  <a:lnTo>
                    <a:pt x="279400" y="749300"/>
                  </a:lnTo>
                  <a:lnTo>
                    <a:pt x="279400" y="749300"/>
                  </a:lnTo>
                  <a:lnTo>
                    <a:pt x="279400" y="749300"/>
                  </a:lnTo>
                  <a:lnTo>
                    <a:pt x="279400" y="736600"/>
                  </a:lnTo>
                  <a:lnTo>
                    <a:pt x="266700" y="736600"/>
                  </a:lnTo>
                  <a:lnTo>
                    <a:pt x="266700" y="723900"/>
                  </a:lnTo>
                  <a:lnTo>
                    <a:pt x="292100" y="736600"/>
                  </a:lnTo>
                  <a:lnTo>
                    <a:pt x="292100" y="736600"/>
                  </a:lnTo>
                  <a:lnTo>
                    <a:pt x="292100" y="736600"/>
                  </a:lnTo>
                  <a:lnTo>
                    <a:pt x="330200" y="749300"/>
                  </a:lnTo>
                  <a:lnTo>
                    <a:pt x="330200" y="749300"/>
                  </a:lnTo>
                  <a:lnTo>
                    <a:pt x="355600" y="749300"/>
                  </a:lnTo>
                  <a:lnTo>
                    <a:pt x="368300" y="736600"/>
                  </a:lnTo>
                  <a:lnTo>
                    <a:pt x="393700" y="749300"/>
                  </a:lnTo>
                  <a:lnTo>
                    <a:pt x="393700" y="749300"/>
                  </a:lnTo>
                  <a:lnTo>
                    <a:pt x="393700" y="749300"/>
                  </a:lnTo>
                  <a:lnTo>
                    <a:pt x="406400" y="749300"/>
                  </a:lnTo>
                  <a:lnTo>
                    <a:pt x="406400" y="749300"/>
                  </a:lnTo>
                  <a:lnTo>
                    <a:pt x="444500" y="749300"/>
                  </a:lnTo>
                  <a:lnTo>
                    <a:pt x="444500" y="749300"/>
                  </a:lnTo>
                  <a:lnTo>
                    <a:pt x="457200" y="749300"/>
                  </a:lnTo>
                  <a:lnTo>
                    <a:pt x="482600" y="749300"/>
                  </a:lnTo>
                  <a:lnTo>
                    <a:pt x="546100" y="736600"/>
                  </a:lnTo>
                  <a:lnTo>
                    <a:pt x="558800" y="736600"/>
                  </a:lnTo>
                  <a:lnTo>
                    <a:pt x="558800" y="723900"/>
                  </a:lnTo>
                  <a:lnTo>
                    <a:pt x="571500" y="723900"/>
                  </a:lnTo>
                  <a:lnTo>
                    <a:pt x="596900" y="711200"/>
                  </a:lnTo>
                  <a:lnTo>
                    <a:pt x="622300" y="711200"/>
                  </a:lnTo>
                  <a:lnTo>
                    <a:pt x="673100" y="698500"/>
                  </a:lnTo>
                  <a:lnTo>
                    <a:pt x="698500" y="698500"/>
                  </a:lnTo>
                  <a:lnTo>
                    <a:pt x="723900" y="711200"/>
                  </a:lnTo>
                  <a:lnTo>
                    <a:pt x="711200" y="711200"/>
                  </a:lnTo>
                  <a:lnTo>
                    <a:pt x="698500" y="723900"/>
                  </a:lnTo>
                  <a:lnTo>
                    <a:pt x="673100" y="762000"/>
                  </a:lnTo>
                  <a:lnTo>
                    <a:pt x="660400" y="749300"/>
                  </a:lnTo>
                  <a:lnTo>
                    <a:pt x="660400" y="749300"/>
                  </a:lnTo>
                  <a:lnTo>
                    <a:pt x="635000" y="749300"/>
                  </a:lnTo>
                  <a:lnTo>
                    <a:pt x="622300" y="762000"/>
                  </a:lnTo>
                  <a:lnTo>
                    <a:pt x="622300" y="762000"/>
                  </a:lnTo>
                  <a:lnTo>
                    <a:pt x="622300" y="762000"/>
                  </a:lnTo>
                  <a:lnTo>
                    <a:pt x="584200" y="774700"/>
                  </a:lnTo>
                  <a:lnTo>
                    <a:pt x="584200" y="774700"/>
                  </a:lnTo>
                  <a:lnTo>
                    <a:pt x="571500" y="774700"/>
                  </a:lnTo>
                  <a:lnTo>
                    <a:pt x="558800" y="774700"/>
                  </a:lnTo>
                  <a:lnTo>
                    <a:pt x="558800" y="774700"/>
                  </a:lnTo>
                  <a:lnTo>
                    <a:pt x="558800" y="774700"/>
                  </a:lnTo>
                  <a:lnTo>
                    <a:pt x="558800" y="774700"/>
                  </a:lnTo>
                  <a:lnTo>
                    <a:pt x="584200" y="787400"/>
                  </a:lnTo>
                  <a:lnTo>
                    <a:pt x="584200" y="774700"/>
                  </a:lnTo>
                  <a:lnTo>
                    <a:pt x="584200" y="774700"/>
                  </a:lnTo>
                  <a:lnTo>
                    <a:pt x="584200" y="787400"/>
                  </a:lnTo>
                  <a:lnTo>
                    <a:pt x="596900" y="774700"/>
                  </a:lnTo>
                  <a:lnTo>
                    <a:pt x="609600" y="774700"/>
                  </a:lnTo>
                  <a:lnTo>
                    <a:pt x="609600" y="774700"/>
                  </a:lnTo>
                  <a:lnTo>
                    <a:pt x="609600" y="774700"/>
                  </a:lnTo>
                  <a:lnTo>
                    <a:pt x="609600" y="774700"/>
                  </a:lnTo>
                  <a:lnTo>
                    <a:pt x="609600" y="787400"/>
                  </a:lnTo>
                  <a:lnTo>
                    <a:pt x="635000" y="787400"/>
                  </a:lnTo>
                  <a:lnTo>
                    <a:pt x="622300" y="800100"/>
                  </a:lnTo>
                  <a:lnTo>
                    <a:pt x="647700" y="800100"/>
                  </a:lnTo>
                  <a:lnTo>
                    <a:pt x="647700" y="800100"/>
                  </a:lnTo>
                  <a:lnTo>
                    <a:pt x="698500" y="812800"/>
                  </a:lnTo>
                  <a:lnTo>
                    <a:pt x="698500" y="812800"/>
                  </a:lnTo>
                  <a:lnTo>
                    <a:pt x="698500" y="825500"/>
                  </a:lnTo>
                  <a:lnTo>
                    <a:pt x="685800" y="825500"/>
                  </a:lnTo>
                  <a:lnTo>
                    <a:pt x="698500" y="825500"/>
                  </a:lnTo>
                  <a:lnTo>
                    <a:pt x="711200" y="825500"/>
                  </a:lnTo>
                  <a:lnTo>
                    <a:pt x="736600" y="838200"/>
                  </a:lnTo>
                  <a:lnTo>
                    <a:pt x="736600" y="850900"/>
                  </a:lnTo>
                  <a:lnTo>
                    <a:pt x="749300" y="850900"/>
                  </a:lnTo>
                  <a:lnTo>
                    <a:pt x="749300" y="850900"/>
                  </a:lnTo>
                  <a:lnTo>
                    <a:pt x="787400" y="850900"/>
                  </a:lnTo>
                  <a:lnTo>
                    <a:pt x="787400" y="850900"/>
                  </a:lnTo>
                  <a:lnTo>
                    <a:pt x="787400" y="850900"/>
                  </a:lnTo>
                  <a:lnTo>
                    <a:pt x="800100" y="850900"/>
                  </a:lnTo>
                  <a:lnTo>
                    <a:pt x="812800" y="850900"/>
                  </a:lnTo>
                  <a:lnTo>
                    <a:pt x="812800" y="850900"/>
                  </a:lnTo>
                  <a:lnTo>
                    <a:pt x="787400" y="850900"/>
                  </a:lnTo>
                  <a:lnTo>
                    <a:pt x="774700" y="863600"/>
                  </a:lnTo>
                  <a:lnTo>
                    <a:pt x="787400" y="863600"/>
                  </a:lnTo>
                  <a:lnTo>
                    <a:pt x="800100" y="863600"/>
                  </a:lnTo>
                  <a:lnTo>
                    <a:pt x="800100" y="863600"/>
                  </a:lnTo>
                  <a:lnTo>
                    <a:pt x="800100" y="863600"/>
                  </a:lnTo>
                  <a:lnTo>
                    <a:pt x="812800" y="863600"/>
                  </a:lnTo>
                  <a:lnTo>
                    <a:pt x="812800" y="863600"/>
                  </a:lnTo>
                  <a:lnTo>
                    <a:pt x="825500" y="863600"/>
                  </a:lnTo>
                  <a:lnTo>
                    <a:pt x="825500" y="863600"/>
                  </a:lnTo>
                  <a:lnTo>
                    <a:pt x="825500" y="876300"/>
                  </a:lnTo>
                  <a:lnTo>
                    <a:pt x="838200" y="850900"/>
                  </a:lnTo>
                  <a:lnTo>
                    <a:pt x="863600" y="850900"/>
                  </a:lnTo>
                  <a:lnTo>
                    <a:pt x="863600" y="863600"/>
                  </a:lnTo>
                  <a:lnTo>
                    <a:pt x="914400" y="863600"/>
                  </a:lnTo>
                  <a:lnTo>
                    <a:pt x="901700" y="863600"/>
                  </a:lnTo>
                  <a:lnTo>
                    <a:pt x="914400" y="863600"/>
                  </a:lnTo>
                  <a:lnTo>
                    <a:pt x="927100" y="863600"/>
                  </a:lnTo>
                  <a:lnTo>
                    <a:pt x="939800" y="850900"/>
                  </a:lnTo>
                  <a:lnTo>
                    <a:pt x="939800" y="863600"/>
                  </a:lnTo>
                  <a:lnTo>
                    <a:pt x="965200" y="850900"/>
                  </a:lnTo>
                  <a:lnTo>
                    <a:pt x="977900" y="838200"/>
                  </a:lnTo>
                  <a:lnTo>
                    <a:pt x="977900" y="838200"/>
                  </a:lnTo>
                  <a:lnTo>
                    <a:pt x="977900" y="825500"/>
                  </a:lnTo>
                  <a:lnTo>
                    <a:pt x="965200" y="825500"/>
                  </a:lnTo>
                  <a:lnTo>
                    <a:pt x="965200" y="825500"/>
                  </a:lnTo>
                  <a:lnTo>
                    <a:pt x="952500" y="825500"/>
                  </a:lnTo>
                  <a:lnTo>
                    <a:pt x="977900" y="812800"/>
                  </a:lnTo>
                  <a:lnTo>
                    <a:pt x="977900" y="812800"/>
                  </a:lnTo>
                  <a:lnTo>
                    <a:pt x="977900" y="825500"/>
                  </a:lnTo>
                  <a:lnTo>
                    <a:pt x="977900" y="825500"/>
                  </a:lnTo>
                  <a:lnTo>
                    <a:pt x="977900" y="825500"/>
                  </a:lnTo>
                  <a:lnTo>
                    <a:pt x="1003300" y="825500"/>
                  </a:lnTo>
                  <a:lnTo>
                    <a:pt x="1003300" y="825500"/>
                  </a:lnTo>
                  <a:lnTo>
                    <a:pt x="1054100" y="838200"/>
                  </a:lnTo>
                  <a:lnTo>
                    <a:pt x="1066800" y="825500"/>
                  </a:lnTo>
                  <a:lnTo>
                    <a:pt x="1079500" y="825500"/>
                  </a:lnTo>
                  <a:lnTo>
                    <a:pt x="1079500" y="825500"/>
                  </a:lnTo>
                  <a:lnTo>
                    <a:pt x="1092200" y="825500"/>
                  </a:lnTo>
                  <a:lnTo>
                    <a:pt x="1092200" y="838200"/>
                  </a:lnTo>
                  <a:lnTo>
                    <a:pt x="1104900" y="838200"/>
                  </a:lnTo>
                  <a:lnTo>
                    <a:pt x="1104900" y="838200"/>
                  </a:lnTo>
                  <a:lnTo>
                    <a:pt x="1104900" y="838200"/>
                  </a:lnTo>
                  <a:lnTo>
                    <a:pt x="1092200" y="850900"/>
                  </a:lnTo>
                  <a:lnTo>
                    <a:pt x="1104900" y="850900"/>
                  </a:lnTo>
                  <a:lnTo>
                    <a:pt x="1117600" y="838200"/>
                  </a:lnTo>
                  <a:lnTo>
                    <a:pt x="1143000" y="850900"/>
                  </a:lnTo>
                  <a:lnTo>
                    <a:pt x="1143000" y="863600"/>
                  </a:lnTo>
                  <a:lnTo>
                    <a:pt x="1168400" y="863600"/>
                  </a:lnTo>
                  <a:lnTo>
                    <a:pt x="1181100" y="863600"/>
                  </a:lnTo>
                  <a:lnTo>
                    <a:pt x="1206500" y="863600"/>
                  </a:lnTo>
                  <a:lnTo>
                    <a:pt x="1206500" y="850900"/>
                  </a:lnTo>
                  <a:lnTo>
                    <a:pt x="1206500" y="850900"/>
                  </a:lnTo>
                  <a:lnTo>
                    <a:pt x="1206500" y="838200"/>
                  </a:lnTo>
                  <a:lnTo>
                    <a:pt x="1231900" y="850900"/>
                  </a:lnTo>
                  <a:lnTo>
                    <a:pt x="1231900" y="838200"/>
                  </a:lnTo>
                  <a:lnTo>
                    <a:pt x="1244600" y="838200"/>
                  </a:lnTo>
                  <a:lnTo>
                    <a:pt x="1244600" y="838200"/>
                  </a:lnTo>
                  <a:lnTo>
                    <a:pt x="1257300" y="825500"/>
                  </a:lnTo>
                  <a:lnTo>
                    <a:pt x="1257300" y="825500"/>
                  </a:lnTo>
                  <a:lnTo>
                    <a:pt x="1270000" y="825500"/>
                  </a:lnTo>
                  <a:lnTo>
                    <a:pt x="1282700" y="800100"/>
                  </a:lnTo>
                  <a:lnTo>
                    <a:pt x="1270000" y="800100"/>
                  </a:lnTo>
                  <a:lnTo>
                    <a:pt x="1270000" y="800100"/>
                  </a:lnTo>
                  <a:lnTo>
                    <a:pt x="1257300" y="800100"/>
                  </a:lnTo>
                  <a:lnTo>
                    <a:pt x="1257300" y="800100"/>
                  </a:lnTo>
                  <a:lnTo>
                    <a:pt x="1244600" y="800100"/>
                  </a:lnTo>
                  <a:lnTo>
                    <a:pt x="1244600" y="787400"/>
                  </a:lnTo>
                  <a:lnTo>
                    <a:pt x="1231900" y="787400"/>
                  </a:lnTo>
                  <a:lnTo>
                    <a:pt x="1244600" y="787400"/>
                  </a:lnTo>
                  <a:lnTo>
                    <a:pt x="1244600" y="787400"/>
                  </a:lnTo>
                  <a:lnTo>
                    <a:pt x="1244600" y="787400"/>
                  </a:lnTo>
                  <a:lnTo>
                    <a:pt x="1219200" y="774700"/>
                  </a:lnTo>
                  <a:lnTo>
                    <a:pt x="1219200" y="762000"/>
                  </a:lnTo>
                  <a:lnTo>
                    <a:pt x="1206500" y="762000"/>
                  </a:lnTo>
                  <a:lnTo>
                    <a:pt x="1206500" y="762000"/>
                  </a:lnTo>
                  <a:lnTo>
                    <a:pt x="1193800" y="762000"/>
                  </a:lnTo>
                  <a:lnTo>
                    <a:pt x="1206500" y="762000"/>
                  </a:lnTo>
                  <a:lnTo>
                    <a:pt x="1181100" y="762000"/>
                  </a:lnTo>
                  <a:lnTo>
                    <a:pt x="1181100" y="749300"/>
                  </a:lnTo>
                  <a:lnTo>
                    <a:pt x="1168400" y="749300"/>
                  </a:lnTo>
                  <a:lnTo>
                    <a:pt x="1168400" y="749300"/>
                  </a:lnTo>
                  <a:lnTo>
                    <a:pt x="1155700" y="749300"/>
                  </a:lnTo>
                  <a:lnTo>
                    <a:pt x="1155700" y="749300"/>
                  </a:lnTo>
                  <a:lnTo>
                    <a:pt x="1143000" y="736600"/>
                  </a:lnTo>
                  <a:lnTo>
                    <a:pt x="1143000" y="723900"/>
                  </a:lnTo>
                  <a:lnTo>
                    <a:pt x="1117600" y="723900"/>
                  </a:lnTo>
                  <a:lnTo>
                    <a:pt x="1130300" y="711200"/>
                  </a:lnTo>
                  <a:lnTo>
                    <a:pt x="1143000" y="711200"/>
                  </a:lnTo>
                  <a:lnTo>
                    <a:pt x="1143000" y="711200"/>
                  </a:lnTo>
                  <a:lnTo>
                    <a:pt x="1143000" y="698500"/>
                  </a:lnTo>
                  <a:lnTo>
                    <a:pt x="1155700" y="698500"/>
                  </a:lnTo>
                  <a:lnTo>
                    <a:pt x="1168400" y="698500"/>
                  </a:lnTo>
                  <a:lnTo>
                    <a:pt x="1168400" y="698500"/>
                  </a:lnTo>
                  <a:lnTo>
                    <a:pt x="1193800" y="685800"/>
                  </a:lnTo>
                  <a:lnTo>
                    <a:pt x="1193800" y="685800"/>
                  </a:lnTo>
                  <a:lnTo>
                    <a:pt x="1219200" y="685800"/>
                  </a:lnTo>
                  <a:lnTo>
                    <a:pt x="1219200" y="673100"/>
                  </a:lnTo>
                  <a:lnTo>
                    <a:pt x="1219200" y="673100"/>
                  </a:lnTo>
                  <a:lnTo>
                    <a:pt x="1231900" y="673100"/>
                  </a:lnTo>
                  <a:lnTo>
                    <a:pt x="1231900" y="660400"/>
                  </a:lnTo>
                  <a:lnTo>
                    <a:pt x="1244600" y="660400"/>
                  </a:lnTo>
                  <a:lnTo>
                    <a:pt x="1257300" y="660400"/>
                  </a:lnTo>
                  <a:lnTo>
                    <a:pt x="1257300" y="660400"/>
                  </a:lnTo>
                  <a:lnTo>
                    <a:pt x="1270000" y="647700"/>
                  </a:lnTo>
                  <a:lnTo>
                    <a:pt x="1295400" y="660400"/>
                  </a:lnTo>
                  <a:lnTo>
                    <a:pt x="1295400" y="660400"/>
                  </a:lnTo>
                  <a:lnTo>
                    <a:pt x="1308100" y="660400"/>
                  </a:lnTo>
                  <a:lnTo>
                    <a:pt x="1320800" y="660400"/>
                  </a:lnTo>
                  <a:lnTo>
                    <a:pt x="1346200" y="660400"/>
                  </a:lnTo>
                  <a:lnTo>
                    <a:pt x="1358900" y="647700"/>
                  </a:lnTo>
                  <a:lnTo>
                    <a:pt x="1358900" y="647700"/>
                  </a:lnTo>
                  <a:lnTo>
                    <a:pt x="1358900" y="647700"/>
                  </a:lnTo>
                  <a:lnTo>
                    <a:pt x="1371600" y="635000"/>
                  </a:lnTo>
                  <a:lnTo>
                    <a:pt x="1371600" y="635000"/>
                  </a:lnTo>
                  <a:lnTo>
                    <a:pt x="1384300" y="622300"/>
                  </a:lnTo>
                  <a:lnTo>
                    <a:pt x="1384300" y="622300"/>
                  </a:lnTo>
                  <a:lnTo>
                    <a:pt x="1397000" y="622300"/>
                  </a:lnTo>
                  <a:lnTo>
                    <a:pt x="1409700" y="622300"/>
                  </a:lnTo>
                  <a:lnTo>
                    <a:pt x="1409700" y="622300"/>
                  </a:lnTo>
                  <a:lnTo>
                    <a:pt x="1435100" y="622300"/>
                  </a:lnTo>
                  <a:lnTo>
                    <a:pt x="1435100" y="622300"/>
                  </a:lnTo>
                  <a:lnTo>
                    <a:pt x="1435100" y="609600"/>
                  </a:lnTo>
                  <a:lnTo>
                    <a:pt x="1435100" y="609600"/>
                  </a:lnTo>
                  <a:lnTo>
                    <a:pt x="1447800" y="609600"/>
                  </a:lnTo>
                  <a:lnTo>
                    <a:pt x="1460500" y="609600"/>
                  </a:lnTo>
                  <a:lnTo>
                    <a:pt x="1460500" y="609600"/>
                  </a:lnTo>
                  <a:lnTo>
                    <a:pt x="1485900" y="622300"/>
                  </a:lnTo>
                  <a:lnTo>
                    <a:pt x="1485900" y="635000"/>
                  </a:lnTo>
                  <a:lnTo>
                    <a:pt x="1485900" y="635000"/>
                  </a:lnTo>
                  <a:lnTo>
                    <a:pt x="1485900" y="635000"/>
                  </a:lnTo>
                  <a:lnTo>
                    <a:pt x="1511300" y="635000"/>
                  </a:lnTo>
                  <a:lnTo>
                    <a:pt x="1511300" y="635000"/>
                  </a:lnTo>
                  <a:lnTo>
                    <a:pt x="1524000" y="622300"/>
                  </a:lnTo>
                  <a:lnTo>
                    <a:pt x="1549400" y="622300"/>
                  </a:lnTo>
                  <a:lnTo>
                    <a:pt x="1549400" y="609600"/>
                  </a:lnTo>
                  <a:lnTo>
                    <a:pt x="1562100" y="609600"/>
                  </a:lnTo>
                  <a:lnTo>
                    <a:pt x="1562100" y="609600"/>
                  </a:lnTo>
                  <a:lnTo>
                    <a:pt x="1574800" y="609600"/>
                  </a:lnTo>
                  <a:lnTo>
                    <a:pt x="1574800" y="622300"/>
                  </a:lnTo>
                  <a:lnTo>
                    <a:pt x="1587500" y="622300"/>
                  </a:lnTo>
                  <a:lnTo>
                    <a:pt x="1587500" y="622300"/>
                  </a:lnTo>
                  <a:lnTo>
                    <a:pt x="1600200" y="622300"/>
                  </a:lnTo>
                  <a:lnTo>
                    <a:pt x="1612900" y="609600"/>
                  </a:lnTo>
                  <a:lnTo>
                    <a:pt x="1625600" y="609600"/>
                  </a:lnTo>
                  <a:lnTo>
                    <a:pt x="1625600" y="609600"/>
                  </a:lnTo>
                  <a:lnTo>
                    <a:pt x="1625600" y="609600"/>
                  </a:lnTo>
                  <a:lnTo>
                    <a:pt x="1651000" y="609600"/>
                  </a:lnTo>
                  <a:lnTo>
                    <a:pt x="1663700" y="609600"/>
                  </a:lnTo>
                  <a:lnTo>
                    <a:pt x="1676400" y="609600"/>
                  </a:lnTo>
                  <a:lnTo>
                    <a:pt x="1689100" y="609600"/>
                  </a:lnTo>
                  <a:lnTo>
                    <a:pt x="1689100" y="609600"/>
                  </a:lnTo>
                  <a:lnTo>
                    <a:pt x="1701800" y="609600"/>
                  </a:lnTo>
                  <a:lnTo>
                    <a:pt x="1714500" y="609600"/>
                  </a:lnTo>
                  <a:lnTo>
                    <a:pt x="1714500" y="596900"/>
                  </a:lnTo>
                  <a:lnTo>
                    <a:pt x="1714500" y="596900"/>
                  </a:lnTo>
                  <a:lnTo>
                    <a:pt x="1714500" y="596900"/>
                  </a:lnTo>
                  <a:lnTo>
                    <a:pt x="1714500" y="596900"/>
                  </a:lnTo>
                  <a:lnTo>
                    <a:pt x="1727200" y="584200"/>
                  </a:lnTo>
                  <a:lnTo>
                    <a:pt x="1689100" y="584200"/>
                  </a:lnTo>
                  <a:lnTo>
                    <a:pt x="1689100" y="584200"/>
                  </a:lnTo>
                  <a:lnTo>
                    <a:pt x="1676400" y="571500"/>
                  </a:lnTo>
                  <a:lnTo>
                    <a:pt x="1676400" y="571500"/>
                  </a:lnTo>
                  <a:lnTo>
                    <a:pt x="1651000" y="571500"/>
                  </a:lnTo>
                  <a:lnTo>
                    <a:pt x="1676400" y="520700"/>
                  </a:lnTo>
                  <a:lnTo>
                    <a:pt x="1663700" y="520700"/>
                  </a:lnTo>
                  <a:lnTo>
                    <a:pt x="1651000" y="520700"/>
                  </a:lnTo>
                  <a:lnTo>
                    <a:pt x="1651000" y="520700"/>
                  </a:lnTo>
                  <a:lnTo>
                    <a:pt x="1638300" y="508000"/>
                  </a:lnTo>
                  <a:lnTo>
                    <a:pt x="1651000" y="508000"/>
                  </a:lnTo>
                  <a:lnTo>
                    <a:pt x="1638300" y="508000"/>
                  </a:lnTo>
                  <a:lnTo>
                    <a:pt x="1625600" y="508000"/>
                  </a:lnTo>
                  <a:lnTo>
                    <a:pt x="1612900" y="508000"/>
                  </a:lnTo>
                  <a:lnTo>
                    <a:pt x="1612900" y="495300"/>
                  </a:lnTo>
                  <a:lnTo>
                    <a:pt x="1612900" y="482600"/>
                  </a:lnTo>
                  <a:lnTo>
                    <a:pt x="1600200" y="482600"/>
                  </a:lnTo>
                  <a:lnTo>
                    <a:pt x="1587500" y="482600"/>
                  </a:lnTo>
                  <a:lnTo>
                    <a:pt x="1600200" y="482600"/>
                  </a:lnTo>
                  <a:lnTo>
                    <a:pt x="1600200" y="469900"/>
                  </a:lnTo>
                  <a:lnTo>
                    <a:pt x="1600200" y="469900"/>
                  </a:lnTo>
                  <a:lnTo>
                    <a:pt x="1587500" y="469900"/>
                  </a:lnTo>
                  <a:lnTo>
                    <a:pt x="1587500" y="469900"/>
                  </a:lnTo>
                  <a:lnTo>
                    <a:pt x="1574800" y="469900"/>
                  </a:lnTo>
                  <a:lnTo>
                    <a:pt x="1574800" y="469900"/>
                  </a:lnTo>
                  <a:lnTo>
                    <a:pt x="1562100" y="469900"/>
                  </a:lnTo>
                  <a:lnTo>
                    <a:pt x="1562100" y="457200"/>
                  </a:lnTo>
                  <a:lnTo>
                    <a:pt x="1562100" y="457200"/>
                  </a:lnTo>
                  <a:lnTo>
                    <a:pt x="1562100" y="457200"/>
                  </a:lnTo>
                  <a:lnTo>
                    <a:pt x="1562100" y="457200"/>
                  </a:lnTo>
                  <a:lnTo>
                    <a:pt x="1549400" y="457200"/>
                  </a:lnTo>
                  <a:lnTo>
                    <a:pt x="1536700" y="457200"/>
                  </a:lnTo>
                  <a:lnTo>
                    <a:pt x="1549400" y="457200"/>
                  </a:lnTo>
                  <a:lnTo>
                    <a:pt x="1549400" y="457200"/>
                  </a:lnTo>
                  <a:lnTo>
                    <a:pt x="1536700" y="457200"/>
                  </a:lnTo>
                  <a:lnTo>
                    <a:pt x="1524000" y="457200"/>
                  </a:lnTo>
                  <a:lnTo>
                    <a:pt x="1511300" y="457200"/>
                  </a:lnTo>
                  <a:lnTo>
                    <a:pt x="1511300" y="457200"/>
                  </a:lnTo>
                  <a:lnTo>
                    <a:pt x="1498600" y="457200"/>
                  </a:lnTo>
                  <a:lnTo>
                    <a:pt x="1498600" y="457200"/>
                  </a:lnTo>
                  <a:lnTo>
                    <a:pt x="1473200" y="469900"/>
                  </a:lnTo>
                  <a:lnTo>
                    <a:pt x="1460500" y="482600"/>
                  </a:lnTo>
                  <a:lnTo>
                    <a:pt x="1460500" y="482600"/>
                  </a:lnTo>
                  <a:lnTo>
                    <a:pt x="1447800" y="482600"/>
                  </a:lnTo>
                  <a:lnTo>
                    <a:pt x="1447800" y="495300"/>
                  </a:lnTo>
                  <a:lnTo>
                    <a:pt x="1447800" y="495300"/>
                  </a:lnTo>
                  <a:lnTo>
                    <a:pt x="1435100" y="508000"/>
                  </a:lnTo>
                  <a:lnTo>
                    <a:pt x="1422400" y="508000"/>
                  </a:lnTo>
                  <a:lnTo>
                    <a:pt x="1422400" y="520700"/>
                  </a:lnTo>
                  <a:lnTo>
                    <a:pt x="1409700" y="520700"/>
                  </a:lnTo>
                  <a:lnTo>
                    <a:pt x="1409700" y="520700"/>
                  </a:lnTo>
                  <a:lnTo>
                    <a:pt x="1409700" y="520700"/>
                  </a:lnTo>
                  <a:lnTo>
                    <a:pt x="1409700" y="520700"/>
                  </a:lnTo>
                  <a:lnTo>
                    <a:pt x="1397000" y="508000"/>
                  </a:lnTo>
                  <a:lnTo>
                    <a:pt x="1384300" y="495300"/>
                  </a:lnTo>
                  <a:lnTo>
                    <a:pt x="1384300" y="495300"/>
                  </a:lnTo>
                  <a:lnTo>
                    <a:pt x="1384300" y="495300"/>
                  </a:lnTo>
                  <a:lnTo>
                    <a:pt x="1358900" y="495300"/>
                  </a:lnTo>
                  <a:lnTo>
                    <a:pt x="1358900" y="495300"/>
                  </a:lnTo>
                  <a:lnTo>
                    <a:pt x="1346200" y="495300"/>
                  </a:lnTo>
                  <a:lnTo>
                    <a:pt x="1333500" y="495300"/>
                  </a:lnTo>
                  <a:lnTo>
                    <a:pt x="1333500" y="495300"/>
                  </a:lnTo>
                  <a:lnTo>
                    <a:pt x="1333500" y="508000"/>
                  </a:lnTo>
                  <a:lnTo>
                    <a:pt x="1320800" y="508000"/>
                  </a:lnTo>
                  <a:lnTo>
                    <a:pt x="1320800" y="508000"/>
                  </a:lnTo>
                  <a:lnTo>
                    <a:pt x="1308100" y="508000"/>
                  </a:lnTo>
                  <a:lnTo>
                    <a:pt x="1308100" y="508000"/>
                  </a:lnTo>
                  <a:lnTo>
                    <a:pt x="1282700" y="508000"/>
                  </a:lnTo>
                  <a:lnTo>
                    <a:pt x="1270000" y="508000"/>
                  </a:lnTo>
                  <a:lnTo>
                    <a:pt x="1231900" y="508000"/>
                  </a:lnTo>
                  <a:lnTo>
                    <a:pt x="1231900" y="508000"/>
                  </a:lnTo>
                  <a:lnTo>
                    <a:pt x="1219200" y="495300"/>
                  </a:lnTo>
                  <a:lnTo>
                    <a:pt x="1219200" y="495300"/>
                  </a:lnTo>
                  <a:lnTo>
                    <a:pt x="1206500" y="495300"/>
                  </a:lnTo>
                  <a:lnTo>
                    <a:pt x="1206500" y="482600"/>
                  </a:lnTo>
                  <a:lnTo>
                    <a:pt x="1193800" y="482600"/>
                  </a:lnTo>
                  <a:lnTo>
                    <a:pt x="1193800" y="495300"/>
                  </a:lnTo>
                  <a:lnTo>
                    <a:pt x="1181100" y="495300"/>
                  </a:lnTo>
                  <a:lnTo>
                    <a:pt x="1181100" y="495300"/>
                  </a:lnTo>
                  <a:lnTo>
                    <a:pt x="1181100" y="495300"/>
                  </a:lnTo>
                  <a:lnTo>
                    <a:pt x="1181100" y="482600"/>
                  </a:lnTo>
                  <a:lnTo>
                    <a:pt x="1168400" y="482600"/>
                  </a:lnTo>
                  <a:lnTo>
                    <a:pt x="1168400" y="482600"/>
                  </a:lnTo>
                  <a:lnTo>
                    <a:pt x="1181100" y="482600"/>
                  </a:lnTo>
                  <a:lnTo>
                    <a:pt x="1193800" y="469900"/>
                  </a:lnTo>
                  <a:lnTo>
                    <a:pt x="1193800" y="469900"/>
                  </a:lnTo>
                  <a:lnTo>
                    <a:pt x="1206500" y="444500"/>
                  </a:lnTo>
                  <a:lnTo>
                    <a:pt x="1206500" y="444500"/>
                  </a:lnTo>
                  <a:lnTo>
                    <a:pt x="1206500" y="431800"/>
                  </a:lnTo>
                  <a:lnTo>
                    <a:pt x="1206500" y="431800"/>
                  </a:lnTo>
                  <a:lnTo>
                    <a:pt x="1231900" y="419100"/>
                  </a:lnTo>
                  <a:lnTo>
                    <a:pt x="1193800" y="419100"/>
                  </a:lnTo>
                  <a:lnTo>
                    <a:pt x="1193800" y="419100"/>
                  </a:lnTo>
                  <a:lnTo>
                    <a:pt x="1181100" y="406400"/>
                  </a:lnTo>
                  <a:lnTo>
                    <a:pt x="1168400" y="406400"/>
                  </a:lnTo>
                  <a:lnTo>
                    <a:pt x="1168400" y="406400"/>
                  </a:lnTo>
                  <a:lnTo>
                    <a:pt x="1168400" y="393700"/>
                  </a:lnTo>
                  <a:lnTo>
                    <a:pt x="1193800" y="368300"/>
                  </a:lnTo>
                  <a:lnTo>
                    <a:pt x="1206500" y="342900"/>
                  </a:lnTo>
                  <a:lnTo>
                    <a:pt x="1219200" y="317500"/>
                  </a:lnTo>
                  <a:lnTo>
                    <a:pt x="1231900" y="317500"/>
                  </a:lnTo>
                  <a:lnTo>
                    <a:pt x="1231900" y="304800"/>
                  </a:lnTo>
                  <a:lnTo>
                    <a:pt x="1257300" y="304800"/>
                  </a:lnTo>
                  <a:lnTo>
                    <a:pt x="1257300" y="292100"/>
                  </a:lnTo>
                  <a:lnTo>
                    <a:pt x="1257300" y="292100"/>
                  </a:lnTo>
                  <a:lnTo>
                    <a:pt x="1270000" y="279400"/>
                  </a:lnTo>
                  <a:lnTo>
                    <a:pt x="1270000" y="254000"/>
                  </a:lnTo>
                  <a:lnTo>
                    <a:pt x="1295400" y="228600"/>
                  </a:lnTo>
                  <a:lnTo>
                    <a:pt x="1295400" y="228600"/>
                  </a:lnTo>
                  <a:lnTo>
                    <a:pt x="1270000" y="215900"/>
                  </a:lnTo>
                  <a:lnTo>
                    <a:pt x="1308100" y="203200"/>
                  </a:lnTo>
                  <a:lnTo>
                    <a:pt x="1320800" y="190500"/>
                  </a:lnTo>
                  <a:lnTo>
                    <a:pt x="1308100" y="177800"/>
                  </a:lnTo>
                  <a:lnTo>
                    <a:pt x="1308100" y="165100"/>
                  </a:lnTo>
                  <a:lnTo>
                    <a:pt x="1358900" y="101600"/>
                  </a:lnTo>
                  <a:lnTo>
                    <a:pt x="1397000" y="25400"/>
                  </a:lnTo>
                  <a:lnTo>
                    <a:pt x="1409700" y="25400"/>
                  </a:lnTo>
                  <a:lnTo>
                    <a:pt x="1409700" y="25400"/>
                  </a:lnTo>
                  <a:lnTo>
                    <a:pt x="1397000" y="25400"/>
                  </a:lnTo>
                  <a:lnTo>
                    <a:pt x="1409700" y="12700"/>
                  </a:lnTo>
                  <a:lnTo>
                    <a:pt x="1409700" y="0"/>
                  </a:lnTo>
                  <a:lnTo>
                    <a:pt x="1409700" y="0"/>
                  </a:lnTo>
                  <a:lnTo>
                    <a:pt x="1409700" y="0"/>
                  </a:lnTo>
                  <a:lnTo>
                    <a:pt x="1422400" y="0"/>
                  </a:lnTo>
                  <a:lnTo>
                    <a:pt x="1435100" y="25400"/>
                  </a:lnTo>
                  <a:lnTo>
                    <a:pt x="1435100" y="25400"/>
                  </a:lnTo>
                  <a:lnTo>
                    <a:pt x="1435100" y="25400"/>
                  </a:lnTo>
                  <a:lnTo>
                    <a:pt x="1422400" y="25400"/>
                  </a:lnTo>
                  <a:lnTo>
                    <a:pt x="1422400" y="25400"/>
                  </a:lnTo>
                  <a:lnTo>
                    <a:pt x="1422400" y="25400"/>
                  </a:lnTo>
                  <a:lnTo>
                    <a:pt x="1435100" y="25400"/>
                  </a:lnTo>
                  <a:lnTo>
                    <a:pt x="1447800" y="25400"/>
                  </a:lnTo>
                  <a:lnTo>
                    <a:pt x="1536700" y="38100"/>
                  </a:lnTo>
                  <a:lnTo>
                    <a:pt x="1536700" y="50800"/>
                  </a:lnTo>
                  <a:lnTo>
                    <a:pt x="1638300" y="63500"/>
                  </a:lnTo>
                  <a:lnTo>
                    <a:pt x="1638300" y="63500"/>
                  </a:lnTo>
                  <a:lnTo>
                    <a:pt x="1765300" y="76200"/>
                  </a:lnTo>
                  <a:lnTo>
                    <a:pt x="1765300" y="76200"/>
                  </a:lnTo>
                  <a:lnTo>
                    <a:pt x="1803400" y="76200"/>
                  </a:lnTo>
                  <a:lnTo>
                    <a:pt x="1803400" y="101600"/>
                  </a:lnTo>
                  <a:lnTo>
                    <a:pt x="1828800" y="101600"/>
                  </a:lnTo>
                  <a:lnTo>
                    <a:pt x="1816100" y="101600"/>
                  </a:lnTo>
                  <a:lnTo>
                    <a:pt x="1816100" y="114300"/>
                  </a:lnTo>
                  <a:lnTo>
                    <a:pt x="1828800" y="114300"/>
                  </a:lnTo>
                  <a:lnTo>
                    <a:pt x="1828800" y="101600"/>
                  </a:lnTo>
                  <a:lnTo>
                    <a:pt x="1854200" y="101600"/>
                  </a:lnTo>
                  <a:lnTo>
                    <a:pt x="1854200" y="114300"/>
                  </a:lnTo>
                  <a:lnTo>
                    <a:pt x="1892300" y="127000"/>
                  </a:lnTo>
                  <a:lnTo>
                    <a:pt x="1892300" y="127000"/>
                  </a:lnTo>
                  <a:lnTo>
                    <a:pt x="1905000" y="127000"/>
                  </a:lnTo>
                  <a:lnTo>
                    <a:pt x="1905000" y="114300"/>
                  </a:lnTo>
                  <a:lnTo>
                    <a:pt x="1917700" y="114300"/>
                  </a:lnTo>
                  <a:lnTo>
                    <a:pt x="1917700" y="127000"/>
                  </a:lnTo>
                  <a:lnTo>
                    <a:pt x="1930400" y="127000"/>
                  </a:lnTo>
                  <a:lnTo>
                    <a:pt x="1930400" y="127000"/>
                  </a:lnTo>
                  <a:lnTo>
                    <a:pt x="1968500" y="127000"/>
                  </a:lnTo>
                  <a:lnTo>
                    <a:pt x="1955800" y="127000"/>
                  </a:lnTo>
                  <a:lnTo>
                    <a:pt x="2019300" y="139700"/>
                  </a:lnTo>
                  <a:lnTo>
                    <a:pt x="2019300" y="152400"/>
                  </a:lnTo>
                  <a:lnTo>
                    <a:pt x="2032000" y="152400"/>
                  </a:lnTo>
                  <a:lnTo>
                    <a:pt x="2032000" y="139700"/>
                  </a:lnTo>
                  <a:lnTo>
                    <a:pt x="2044700" y="139700"/>
                  </a:lnTo>
                  <a:lnTo>
                    <a:pt x="2044700" y="152400"/>
                  </a:lnTo>
                  <a:lnTo>
                    <a:pt x="2070100" y="152400"/>
                  </a:lnTo>
                  <a:lnTo>
                    <a:pt x="2070100" y="139700"/>
                  </a:lnTo>
                  <a:lnTo>
                    <a:pt x="2082800" y="152400"/>
                  </a:lnTo>
                  <a:lnTo>
                    <a:pt x="2082800" y="165100"/>
                  </a:lnTo>
                  <a:lnTo>
                    <a:pt x="2082800" y="165100"/>
                  </a:lnTo>
                  <a:lnTo>
                    <a:pt x="2082800" y="165100"/>
                  </a:lnTo>
                  <a:lnTo>
                    <a:pt x="2095500" y="165100"/>
                  </a:lnTo>
                  <a:lnTo>
                    <a:pt x="2082800" y="177800"/>
                  </a:lnTo>
                  <a:lnTo>
                    <a:pt x="2095500" y="177800"/>
                  </a:lnTo>
                  <a:lnTo>
                    <a:pt x="2095500" y="177800"/>
                  </a:lnTo>
                  <a:lnTo>
                    <a:pt x="2133600" y="177800"/>
                  </a:lnTo>
                  <a:lnTo>
                    <a:pt x="2146300" y="177800"/>
                  </a:lnTo>
                  <a:lnTo>
                    <a:pt x="2146300" y="177800"/>
                  </a:lnTo>
                  <a:lnTo>
                    <a:pt x="2146300" y="190500"/>
                  </a:lnTo>
                  <a:lnTo>
                    <a:pt x="2159000" y="190500"/>
                  </a:lnTo>
                  <a:lnTo>
                    <a:pt x="2146300" y="190500"/>
                  </a:lnTo>
                  <a:lnTo>
                    <a:pt x="2159000" y="203200"/>
                  </a:lnTo>
                  <a:lnTo>
                    <a:pt x="2159000" y="228600"/>
                  </a:lnTo>
                  <a:lnTo>
                    <a:pt x="2146300" y="215900"/>
                  </a:lnTo>
                  <a:lnTo>
                    <a:pt x="2133600" y="215900"/>
                  </a:lnTo>
                  <a:lnTo>
                    <a:pt x="2120900" y="228600"/>
                  </a:lnTo>
                  <a:lnTo>
                    <a:pt x="2120900" y="228600"/>
                  </a:lnTo>
                  <a:lnTo>
                    <a:pt x="2120900" y="228600"/>
                  </a:lnTo>
                  <a:lnTo>
                    <a:pt x="2108200" y="254000"/>
                  </a:lnTo>
                  <a:lnTo>
                    <a:pt x="2095500" y="254000"/>
                  </a:lnTo>
                  <a:lnTo>
                    <a:pt x="2108200" y="254000"/>
                  </a:lnTo>
                  <a:lnTo>
                    <a:pt x="2108200" y="266700"/>
                  </a:lnTo>
                  <a:lnTo>
                    <a:pt x="2120900" y="266700"/>
                  </a:lnTo>
                  <a:lnTo>
                    <a:pt x="2159000" y="266700"/>
                  </a:lnTo>
                  <a:lnTo>
                    <a:pt x="2159000" y="266700"/>
                  </a:lnTo>
                  <a:lnTo>
                    <a:pt x="2171700" y="266700"/>
                  </a:lnTo>
                  <a:lnTo>
                    <a:pt x="2171700" y="254000"/>
                  </a:lnTo>
                  <a:lnTo>
                    <a:pt x="2184400" y="254000"/>
                  </a:lnTo>
                  <a:lnTo>
                    <a:pt x="2197100" y="241300"/>
                  </a:lnTo>
                  <a:lnTo>
                    <a:pt x="2197100" y="241300"/>
                  </a:lnTo>
                  <a:lnTo>
                    <a:pt x="2197100" y="228600"/>
                  </a:lnTo>
                  <a:lnTo>
                    <a:pt x="2222500" y="228600"/>
                  </a:lnTo>
                  <a:lnTo>
                    <a:pt x="2235200" y="215900"/>
                  </a:lnTo>
                  <a:lnTo>
                    <a:pt x="2235200" y="215900"/>
                  </a:lnTo>
                  <a:lnTo>
                    <a:pt x="2235200" y="215900"/>
                  </a:lnTo>
                  <a:lnTo>
                    <a:pt x="2260600" y="215900"/>
                  </a:lnTo>
                  <a:lnTo>
                    <a:pt x="2260600" y="228600"/>
                  </a:lnTo>
                  <a:lnTo>
                    <a:pt x="2273300" y="228600"/>
                  </a:lnTo>
                  <a:lnTo>
                    <a:pt x="2286000" y="228600"/>
                  </a:lnTo>
                  <a:lnTo>
                    <a:pt x="2311400" y="228600"/>
                  </a:lnTo>
                  <a:lnTo>
                    <a:pt x="2298700" y="228600"/>
                  </a:lnTo>
                  <a:lnTo>
                    <a:pt x="2311400" y="228600"/>
                  </a:lnTo>
                  <a:lnTo>
                    <a:pt x="2324100" y="241300"/>
                  </a:lnTo>
                  <a:lnTo>
                    <a:pt x="2400300" y="254000"/>
                  </a:lnTo>
                  <a:lnTo>
                    <a:pt x="2400300" y="241300"/>
                  </a:lnTo>
                  <a:lnTo>
                    <a:pt x="2501900" y="254000"/>
                  </a:lnTo>
                  <a:lnTo>
                    <a:pt x="2514600" y="266700"/>
                  </a:lnTo>
                  <a:lnTo>
                    <a:pt x="2514600" y="266700"/>
                  </a:lnTo>
                  <a:lnTo>
                    <a:pt x="2540000" y="279400"/>
                  </a:lnTo>
                  <a:lnTo>
                    <a:pt x="2578100" y="266700"/>
                  </a:lnTo>
                  <a:lnTo>
                    <a:pt x="2578100" y="266700"/>
                  </a:lnTo>
                  <a:lnTo>
                    <a:pt x="2578100" y="254000"/>
                  </a:lnTo>
                  <a:lnTo>
                    <a:pt x="2590800" y="254000"/>
                  </a:lnTo>
                  <a:lnTo>
                    <a:pt x="2603500" y="241300"/>
                  </a:lnTo>
                  <a:lnTo>
                    <a:pt x="2641600" y="254000"/>
                  </a:lnTo>
                  <a:lnTo>
                    <a:pt x="2641600" y="254000"/>
                  </a:lnTo>
                  <a:lnTo>
                    <a:pt x="2654300" y="266700"/>
                  </a:lnTo>
                  <a:lnTo>
                    <a:pt x="2679700" y="266700"/>
                  </a:lnTo>
                  <a:lnTo>
                    <a:pt x="2679700" y="266700"/>
                  </a:lnTo>
                  <a:lnTo>
                    <a:pt x="2692400" y="266700"/>
                  </a:lnTo>
                  <a:lnTo>
                    <a:pt x="2705100" y="266700"/>
                  </a:lnTo>
                  <a:lnTo>
                    <a:pt x="2705100" y="279400"/>
                  </a:lnTo>
                  <a:lnTo>
                    <a:pt x="2705100" y="279400"/>
                  </a:lnTo>
                  <a:lnTo>
                    <a:pt x="2730500" y="279400"/>
                  </a:lnTo>
                  <a:lnTo>
                    <a:pt x="2730500" y="279400"/>
                  </a:lnTo>
                  <a:lnTo>
                    <a:pt x="2755900" y="279400"/>
                  </a:lnTo>
                  <a:lnTo>
                    <a:pt x="2743200" y="292100"/>
                  </a:lnTo>
                  <a:lnTo>
                    <a:pt x="2743200" y="292100"/>
                  </a:lnTo>
                  <a:lnTo>
                    <a:pt x="2768600" y="279400"/>
                  </a:lnTo>
                  <a:lnTo>
                    <a:pt x="2781300" y="279400"/>
                  </a:lnTo>
                  <a:lnTo>
                    <a:pt x="2768600" y="292100"/>
                  </a:lnTo>
                  <a:lnTo>
                    <a:pt x="2794000" y="292100"/>
                  </a:lnTo>
                  <a:lnTo>
                    <a:pt x="2806700" y="279400"/>
                  </a:lnTo>
                  <a:lnTo>
                    <a:pt x="2794000" y="279400"/>
                  </a:lnTo>
                  <a:lnTo>
                    <a:pt x="2794000" y="279400"/>
                  </a:lnTo>
                  <a:lnTo>
                    <a:pt x="2781300" y="279400"/>
                  </a:lnTo>
                  <a:lnTo>
                    <a:pt x="2781300" y="279400"/>
                  </a:lnTo>
                  <a:lnTo>
                    <a:pt x="2794000" y="279400"/>
                  </a:lnTo>
                  <a:lnTo>
                    <a:pt x="2806700" y="279400"/>
                  </a:lnTo>
                  <a:lnTo>
                    <a:pt x="2806700" y="292100"/>
                  </a:lnTo>
                  <a:lnTo>
                    <a:pt x="2832100" y="292100"/>
                  </a:lnTo>
                  <a:lnTo>
                    <a:pt x="2832100" y="279400"/>
                  </a:lnTo>
                  <a:lnTo>
                    <a:pt x="2895600" y="279400"/>
                  </a:lnTo>
                  <a:lnTo>
                    <a:pt x="2895600" y="279400"/>
                  </a:lnTo>
                  <a:lnTo>
                    <a:pt x="2908300" y="279400"/>
                  </a:lnTo>
                  <a:lnTo>
                    <a:pt x="2908300" y="279400"/>
                  </a:lnTo>
                  <a:lnTo>
                    <a:pt x="2946400" y="292100"/>
                  </a:lnTo>
                  <a:lnTo>
                    <a:pt x="2946400" y="279400"/>
                  </a:lnTo>
                  <a:lnTo>
                    <a:pt x="3022600" y="292100"/>
                  </a:lnTo>
                  <a:lnTo>
                    <a:pt x="3035300" y="304800"/>
                  </a:lnTo>
                  <a:lnTo>
                    <a:pt x="3048000" y="304800"/>
                  </a:lnTo>
                  <a:lnTo>
                    <a:pt x="3048000" y="292100"/>
                  </a:lnTo>
                  <a:lnTo>
                    <a:pt x="3124200" y="304800"/>
                  </a:lnTo>
                  <a:lnTo>
                    <a:pt x="3124200" y="304800"/>
                  </a:lnTo>
                  <a:lnTo>
                    <a:pt x="3136900" y="304800"/>
                  </a:lnTo>
                  <a:lnTo>
                    <a:pt x="3149600" y="304800"/>
                  </a:lnTo>
                  <a:lnTo>
                    <a:pt x="3200400" y="317500"/>
                  </a:lnTo>
                  <a:lnTo>
                    <a:pt x="3187700" y="317500"/>
                  </a:lnTo>
                  <a:lnTo>
                    <a:pt x="3200400" y="330200"/>
                  </a:lnTo>
                  <a:lnTo>
                    <a:pt x="3213100" y="330200"/>
                  </a:lnTo>
                  <a:lnTo>
                    <a:pt x="3213100" y="330200"/>
                  </a:lnTo>
                  <a:lnTo>
                    <a:pt x="3225800" y="330200"/>
                  </a:lnTo>
                  <a:lnTo>
                    <a:pt x="3238500" y="330200"/>
                  </a:lnTo>
                  <a:lnTo>
                    <a:pt x="3238500" y="342900"/>
                  </a:lnTo>
                  <a:lnTo>
                    <a:pt x="3263900" y="342900"/>
                  </a:lnTo>
                  <a:lnTo>
                    <a:pt x="3263900" y="342900"/>
                  </a:lnTo>
                  <a:lnTo>
                    <a:pt x="3263900" y="342900"/>
                  </a:lnTo>
                  <a:lnTo>
                    <a:pt x="3276600" y="342900"/>
                  </a:lnTo>
                  <a:lnTo>
                    <a:pt x="3289300" y="355600"/>
                  </a:lnTo>
                  <a:lnTo>
                    <a:pt x="3289300" y="368300"/>
                  </a:lnTo>
                  <a:lnTo>
                    <a:pt x="3302000" y="368300"/>
                  </a:lnTo>
                  <a:lnTo>
                    <a:pt x="3314700" y="368300"/>
                  </a:lnTo>
                  <a:lnTo>
                    <a:pt x="3327400" y="368300"/>
                  </a:lnTo>
                  <a:lnTo>
                    <a:pt x="3327400" y="368300"/>
                  </a:lnTo>
                  <a:lnTo>
                    <a:pt x="3340100" y="368300"/>
                  </a:lnTo>
                  <a:lnTo>
                    <a:pt x="3340100" y="381000"/>
                  </a:lnTo>
                  <a:lnTo>
                    <a:pt x="3352800" y="381000"/>
                  </a:lnTo>
                  <a:lnTo>
                    <a:pt x="3365500" y="381000"/>
                  </a:lnTo>
                  <a:lnTo>
                    <a:pt x="3378200" y="393700"/>
                  </a:lnTo>
                  <a:lnTo>
                    <a:pt x="3378200" y="393700"/>
                  </a:lnTo>
                  <a:lnTo>
                    <a:pt x="3390900" y="393700"/>
                  </a:lnTo>
                  <a:lnTo>
                    <a:pt x="3403600" y="406400"/>
                  </a:lnTo>
                  <a:lnTo>
                    <a:pt x="3403600" y="406400"/>
                  </a:lnTo>
                  <a:lnTo>
                    <a:pt x="3403600" y="406400"/>
                  </a:lnTo>
                  <a:lnTo>
                    <a:pt x="3429000" y="406400"/>
                  </a:lnTo>
                  <a:lnTo>
                    <a:pt x="3429000" y="406400"/>
                  </a:lnTo>
                  <a:lnTo>
                    <a:pt x="3454400" y="406400"/>
                  </a:lnTo>
                  <a:lnTo>
                    <a:pt x="3454400" y="431800"/>
                  </a:lnTo>
                  <a:lnTo>
                    <a:pt x="3479800" y="431800"/>
                  </a:lnTo>
                  <a:lnTo>
                    <a:pt x="3479800" y="431800"/>
                  </a:lnTo>
                  <a:lnTo>
                    <a:pt x="3492500" y="431800"/>
                  </a:lnTo>
                  <a:lnTo>
                    <a:pt x="3505200" y="419100"/>
                  </a:lnTo>
                  <a:lnTo>
                    <a:pt x="3505200" y="419100"/>
                  </a:lnTo>
                  <a:lnTo>
                    <a:pt x="3517900" y="419100"/>
                  </a:lnTo>
                  <a:lnTo>
                    <a:pt x="3530600" y="419100"/>
                  </a:lnTo>
                  <a:lnTo>
                    <a:pt x="3543300" y="431800"/>
                  </a:lnTo>
                  <a:lnTo>
                    <a:pt x="3556000" y="444500"/>
                  </a:lnTo>
                  <a:lnTo>
                    <a:pt x="3556000" y="444500"/>
                  </a:lnTo>
                  <a:lnTo>
                    <a:pt x="3568700" y="444500"/>
                  </a:lnTo>
                  <a:lnTo>
                    <a:pt x="3568700" y="444500"/>
                  </a:lnTo>
                  <a:lnTo>
                    <a:pt x="3581400" y="444500"/>
                  </a:lnTo>
                  <a:lnTo>
                    <a:pt x="3581400" y="457200"/>
                  </a:lnTo>
                  <a:lnTo>
                    <a:pt x="3594100" y="457200"/>
                  </a:lnTo>
                  <a:lnTo>
                    <a:pt x="3594100" y="457200"/>
                  </a:lnTo>
                  <a:lnTo>
                    <a:pt x="3619500" y="457200"/>
                  </a:lnTo>
                  <a:lnTo>
                    <a:pt x="3594100" y="457200"/>
                  </a:lnTo>
                  <a:lnTo>
                    <a:pt x="3594100" y="469900"/>
                  </a:lnTo>
                  <a:lnTo>
                    <a:pt x="3606800" y="469900"/>
                  </a:lnTo>
                  <a:lnTo>
                    <a:pt x="3619500" y="469900"/>
                  </a:lnTo>
                  <a:lnTo>
                    <a:pt x="3619500" y="482600"/>
                  </a:lnTo>
                  <a:lnTo>
                    <a:pt x="3632200" y="495300"/>
                  </a:lnTo>
                  <a:lnTo>
                    <a:pt x="3632200" y="495300"/>
                  </a:lnTo>
                  <a:lnTo>
                    <a:pt x="3657600" y="495300"/>
                  </a:lnTo>
                  <a:lnTo>
                    <a:pt x="3644900" y="495300"/>
                  </a:lnTo>
                  <a:lnTo>
                    <a:pt x="3657600" y="495300"/>
                  </a:lnTo>
                  <a:lnTo>
                    <a:pt x="3657600" y="508000"/>
                  </a:lnTo>
                  <a:lnTo>
                    <a:pt x="3670300" y="508000"/>
                  </a:lnTo>
                  <a:lnTo>
                    <a:pt x="3670300" y="508000"/>
                  </a:lnTo>
                  <a:lnTo>
                    <a:pt x="3683000" y="508000"/>
                  </a:lnTo>
                  <a:lnTo>
                    <a:pt x="3657600" y="546100"/>
                  </a:lnTo>
                  <a:lnTo>
                    <a:pt x="3657600" y="546100"/>
                  </a:lnTo>
                  <a:lnTo>
                    <a:pt x="3644900" y="571500"/>
                  </a:lnTo>
                  <a:lnTo>
                    <a:pt x="3644900" y="571500"/>
                  </a:lnTo>
                  <a:lnTo>
                    <a:pt x="3632200" y="571500"/>
                  </a:lnTo>
                  <a:lnTo>
                    <a:pt x="3619500" y="584200"/>
                  </a:lnTo>
                  <a:lnTo>
                    <a:pt x="3606800" y="584200"/>
                  </a:lnTo>
                  <a:lnTo>
                    <a:pt x="3606800" y="596900"/>
                  </a:lnTo>
                  <a:lnTo>
                    <a:pt x="3594100" y="609600"/>
                  </a:lnTo>
                  <a:lnTo>
                    <a:pt x="3594100" y="609600"/>
                  </a:lnTo>
                  <a:lnTo>
                    <a:pt x="3581400" y="609600"/>
                  </a:lnTo>
                  <a:lnTo>
                    <a:pt x="3581400" y="609600"/>
                  </a:lnTo>
                  <a:lnTo>
                    <a:pt x="3581400" y="635000"/>
                  </a:lnTo>
                  <a:lnTo>
                    <a:pt x="3581400" y="635000"/>
                  </a:lnTo>
                  <a:lnTo>
                    <a:pt x="3594100" y="635000"/>
                  </a:lnTo>
                  <a:lnTo>
                    <a:pt x="3606800" y="635000"/>
                  </a:lnTo>
                  <a:lnTo>
                    <a:pt x="3619500" y="635000"/>
                  </a:lnTo>
                  <a:lnTo>
                    <a:pt x="3619500" y="635000"/>
                  </a:lnTo>
                  <a:lnTo>
                    <a:pt x="3632200" y="635000"/>
                  </a:lnTo>
                  <a:lnTo>
                    <a:pt x="3632200" y="622300"/>
                  </a:lnTo>
                  <a:lnTo>
                    <a:pt x="3644900" y="622300"/>
                  </a:lnTo>
                  <a:lnTo>
                    <a:pt x="3657600" y="622300"/>
                  </a:lnTo>
                  <a:lnTo>
                    <a:pt x="3683000" y="622300"/>
                  </a:lnTo>
                  <a:lnTo>
                    <a:pt x="3670300" y="635000"/>
                  </a:lnTo>
                  <a:lnTo>
                    <a:pt x="3683000" y="647700"/>
                  </a:lnTo>
                  <a:lnTo>
                    <a:pt x="3670300" y="647700"/>
                  </a:lnTo>
                  <a:lnTo>
                    <a:pt x="3670300" y="660400"/>
                  </a:lnTo>
                  <a:lnTo>
                    <a:pt x="3657600" y="647700"/>
                  </a:lnTo>
                  <a:lnTo>
                    <a:pt x="3670300" y="660400"/>
                  </a:lnTo>
                  <a:lnTo>
                    <a:pt x="3670300" y="660400"/>
                  </a:lnTo>
                  <a:lnTo>
                    <a:pt x="3670300" y="660400"/>
                  </a:lnTo>
                  <a:lnTo>
                    <a:pt x="3670300" y="660400"/>
                  </a:lnTo>
                  <a:lnTo>
                    <a:pt x="3683000" y="660400"/>
                  </a:lnTo>
                  <a:lnTo>
                    <a:pt x="3695700" y="673100"/>
                  </a:lnTo>
                  <a:lnTo>
                    <a:pt x="3683000" y="673100"/>
                  </a:lnTo>
                  <a:lnTo>
                    <a:pt x="3670300" y="673100"/>
                  </a:lnTo>
                  <a:lnTo>
                    <a:pt x="3657600" y="673100"/>
                  </a:lnTo>
                  <a:lnTo>
                    <a:pt x="3670300" y="673100"/>
                  </a:lnTo>
                  <a:lnTo>
                    <a:pt x="3670300" y="673100"/>
                  </a:lnTo>
                  <a:lnTo>
                    <a:pt x="3683000" y="698500"/>
                  </a:lnTo>
                  <a:lnTo>
                    <a:pt x="3670300" y="711200"/>
                  </a:lnTo>
                  <a:lnTo>
                    <a:pt x="3670300" y="711200"/>
                  </a:lnTo>
                  <a:lnTo>
                    <a:pt x="3670300" y="723900"/>
                  </a:lnTo>
                  <a:lnTo>
                    <a:pt x="3683000" y="723900"/>
                  </a:lnTo>
                  <a:lnTo>
                    <a:pt x="3683000" y="723900"/>
                  </a:lnTo>
                  <a:lnTo>
                    <a:pt x="3683000" y="736600"/>
                  </a:lnTo>
                  <a:lnTo>
                    <a:pt x="3683000" y="736600"/>
                  </a:lnTo>
                  <a:lnTo>
                    <a:pt x="3683000" y="736600"/>
                  </a:lnTo>
                  <a:lnTo>
                    <a:pt x="3683000" y="749300"/>
                  </a:lnTo>
                  <a:lnTo>
                    <a:pt x="3657600" y="749300"/>
                  </a:lnTo>
                  <a:lnTo>
                    <a:pt x="3644900" y="736600"/>
                  </a:lnTo>
                  <a:lnTo>
                    <a:pt x="3632200" y="736600"/>
                  </a:lnTo>
                  <a:lnTo>
                    <a:pt x="3632200" y="736600"/>
                  </a:lnTo>
                  <a:lnTo>
                    <a:pt x="3619500" y="736600"/>
                  </a:lnTo>
                  <a:lnTo>
                    <a:pt x="3619500" y="736600"/>
                  </a:lnTo>
                  <a:lnTo>
                    <a:pt x="3606800" y="736600"/>
                  </a:lnTo>
                  <a:lnTo>
                    <a:pt x="3581400" y="749300"/>
                  </a:lnTo>
                  <a:lnTo>
                    <a:pt x="3581400" y="749300"/>
                  </a:lnTo>
                  <a:lnTo>
                    <a:pt x="3568700" y="749300"/>
                  </a:lnTo>
                  <a:lnTo>
                    <a:pt x="3568700" y="762000"/>
                  </a:lnTo>
                  <a:lnTo>
                    <a:pt x="3568700" y="762000"/>
                  </a:lnTo>
                  <a:lnTo>
                    <a:pt x="3556000" y="749300"/>
                  </a:lnTo>
                  <a:lnTo>
                    <a:pt x="3543300" y="749300"/>
                  </a:lnTo>
                  <a:lnTo>
                    <a:pt x="3530600" y="762000"/>
                  </a:lnTo>
                  <a:lnTo>
                    <a:pt x="3530600" y="762000"/>
                  </a:lnTo>
                  <a:lnTo>
                    <a:pt x="3530600" y="762000"/>
                  </a:lnTo>
                  <a:lnTo>
                    <a:pt x="3505200" y="762000"/>
                  </a:lnTo>
                  <a:lnTo>
                    <a:pt x="3492500" y="762000"/>
                  </a:lnTo>
                  <a:lnTo>
                    <a:pt x="3505200" y="774700"/>
                  </a:lnTo>
                  <a:lnTo>
                    <a:pt x="3505200" y="774700"/>
                  </a:lnTo>
                  <a:lnTo>
                    <a:pt x="3492500" y="774700"/>
                  </a:lnTo>
                  <a:lnTo>
                    <a:pt x="3492500" y="787400"/>
                  </a:lnTo>
                  <a:lnTo>
                    <a:pt x="3505200" y="787400"/>
                  </a:lnTo>
                  <a:lnTo>
                    <a:pt x="3492500" y="787400"/>
                  </a:lnTo>
                  <a:lnTo>
                    <a:pt x="3492500" y="800100"/>
                  </a:lnTo>
                  <a:lnTo>
                    <a:pt x="3492500" y="800100"/>
                  </a:lnTo>
                  <a:lnTo>
                    <a:pt x="3517900" y="800100"/>
                  </a:lnTo>
                  <a:lnTo>
                    <a:pt x="3505200" y="812800"/>
                  </a:lnTo>
                  <a:lnTo>
                    <a:pt x="3517900" y="812800"/>
                  </a:lnTo>
                  <a:lnTo>
                    <a:pt x="3530600" y="825500"/>
                  </a:lnTo>
                  <a:lnTo>
                    <a:pt x="3530600" y="838200"/>
                  </a:lnTo>
                  <a:lnTo>
                    <a:pt x="3530600" y="838200"/>
                  </a:lnTo>
                  <a:lnTo>
                    <a:pt x="3517900" y="838200"/>
                  </a:lnTo>
                  <a:lnTo>
                    <a:pt x="3530600" y="850900"/>
                  </a:lnTo>
                  <a:lnTo>
                    <a:pt x="3530600" y="850900"/>
                  </a:lnTo>
                  <a:lnTo>
                    <a:pt x="3543300" y="863600"/>
                  </a:lnTo>
                  <a:lnTo>
                    <a:pt x="3543300" y="863600"/>
                  </a:lnTo>
                  <a:lnTo>
                    <a:pt x="3543300" y="863600"/>
                  </a:lnTo>
                  <a:lnTo>
                    <a:pt x="3530600" y="876300"/>
                  </a:lnTo>
                  <a:lnTo>
                    <a:pt x="3556000" y="876300"/>
                  </a:lnTo>
                  <a:lnTo>
                    <a:pt x="3556000" y="876300"/>
                  </a:lnTo>
                  <a:lnTo>
                    <a:pt x="3568700" y="876300"/>
                  </a:lnTo>
                  <a:lnTo>
                    <a:pt x="3568700" y="876300"/>
                  </a:lnTo>
                  <a:lnTo>
                    <a:pt x="3581400" y="876300"/>
                  </a:lnTo>
                  <a:lnTo>
                    <a:pt x="3581400" y="889000"/>
                  </a:lnTo>
                  <a:lnTo>
                    <a:pt x="3594100" y="889000"/>
                  </a:lnTo>
                  <a:lnTo>
                    <a:pt x="3594100" y="889000"/>
                  </a:lnTo>
                  <a:lnTo>
                    <a:pt x="3594100" y="889000"/>
                  </a:lnTo>
                  <a:lnTo>
                    <a:pt x="3594100" y="889000"/>
                  </a:lnTo>
                  <a:lnTo>
                    <a:pt x="3606800" y="889000"/>
                  </a:lnTo>
                  <a:lnTo>
                    <a:pt x="3606800" y="901700"/>
                  </a:lnTo>
                  <a:lnTo>
                    <a:pt x="3619500" y="914400"/>
                  </a:lnTo>
                  <a:lnTo>
                    <a:pt x="3619500" y="914400"/>
                  </a:lnTo>
                  <a:lnTo>
                    <a:pt x="3619500" y="914400"/>
                  </a:lnTo>
                  <a:lnTo>
                    <a:pt x="3619500" y="914400"/>
                  </a:lnTo>
                  <a:lnTo>
                    <a:pt x="3632200" y="914400"/>
                  </a:lnTo>
                  <a:lnTo>
                    <a:pt x="3619500" y="939800"/>
                  </a:lnTo>
                  <a:lnTo>
                    <a:pt x="3606800" y="939800"/>
                  </a:lnTo>
                  <a:lnTo>
                    <a:pt x="3606800" y="952500"/>
                  </a:lnTo>
                  <a:lnTo>
                    <a:pt x="3606800" y="952500"/>
                  </a:lnTo>
                  <a:lnTo>
                    <a:pt x="3594100" y="965200"/>
                  </a:lnTo>
                  <a:lnTo>
                    <a:pt x="3594100" y="965200"/>
                  </a:lnTo>
                  <a:lnTo>
                    <a:pt x="3594100" y="965200"/>
                  </a:lnTo>
                  <a:lnTo>
                    <a:pt x="3606800" y="965200"/>
                  </a:lnTo>
                  <a:lnTo>
                    <a:pt x="3606800" y="965200"/>
                  </a:lnTo>
                  <a:lnTo>
                    <a:pt x="3619500" y="965200"/>
                  </a:lnTo>
                  <a:lnTo>
                    <a:pt x="3606800" y="977900"/>
                  </a:lnTo>
                  <a:lnTo>
                    <a:pt x="3619500" y="977900"/>
                  </a:lnTo>
                  <a:lnTo>
                    <a:pt x="3619500" y="977900"/>
                  </a:lnTo>
                  <a:lnTo>
                    <a:pt x="3632200" y="977900"/>
                  </a:lnTo>
                  <a:lnTo>
                    <a:pt x="3632200" y="990600"/>
                  </a:lnTo>
                  <a:lnTo>
                    <a:pt x="3632200" y="990600"/>
                  </a:lnTo>
                  <a:lnTo>
                    <a:pt x="3632200" y="990600"/>
                  </a:lnTo>
                  <a:lnTo>
                    <a:pt x="3619500" y="1003300"/>
                  </a:lnTo>
                  <a:lnTo>
                    <a:pt x="3632200" y="1003300"/>
                  </a:lnTo>
                  <a:lnTo>
                    <a:pt x="3632200" y="1003300"/>
                  </a:lnTo>
                  <a:lnTo>
                    <a:pt x="3644900" y="1016000"/>
                  </a:lnTo>
                  <a:lnTo>
                    <a:pt x="3644900" y="1016000"/>
                  </a:lnTo>
                  <a:lnTo>
                    <a:pt x="3632200" y="1016000"/>
                  </a:lnTo>
                  <a:lnTo>
                    <a:pt x="3619500" y="1028700"/>
                  </a:lnTo>
                  <a:lnTo>
                    <a:pt x="3606800" y="1028700"/>
                  </a:lnTo>
                  <a:lnTo>
                    <a:pt x="3606800" y="1028700"/>
                  </a:lnTo>
                  <a:lnTo>
                    <a:pt x="3606800" y="1041400"/>
                  </a:lnTo>
                  <a:lnTo>
                    <a:pt x="3594100" y="1041400"/>
                  </a:lnTo>
                  <a:lnTo>
                    <a:pt x="3594100" y="1041400"/>
                  </a:lnTo>
                  <a:lnTo>
                    <a:pt x="3581400" y="1041400"/>
                  </a:lnTo>
                  <a:lnTo>
                    <a:pt x="3581400" y="1054100"/>
                  </a:lnTo>
                  <a:lnTo>
                    <a:pt x="3594100" y="1054100"/>
                  </a:lnTo>
                  <a:lnTo>
                    <a:pt x="3568700" y="1054100"/>
                  </a:lnTo>
                  <a:lnTo>
                    <a:pt x="3581400" y="1054100"/>
                  </a:lnTo>
                  <a:lnTo>
                    <a:pt x="3568700" y="1054100"/>
                  </a:lnTo>
                  <a:lnTo>
                    <a:pt x="3556000" y="1041400"/>
                  </a:lnTo>
                  <a:lnTo>
                    <a:pt x="3556000" y="1041400"/>
                  </a:lnTo>
                  <a:lnTo>
                    <a:pt x="3568700" y="1054100"/>
                  </a:lnTo>
                  <a:lnTo>
                    <a:pt x="3556000" y="1054100"/>
                  </a:lnTo>
                  <a:lnTo>
                    <a:pt x="3543300" y="1054100"/>
                  </a:lnTo>
                  <a:lnTo>
                    <a:pt x="3556000" y="1054100"/>
                  </a:lnTo>
                  <a:lnTo>
                    <a:pt x="3568700" y="1066800"/>
                  </a:lnTo>
                  <a:lnTo>
                    <a:pt x="3517900" y="1066800"/>
                  </a:lnTo>
                  <a:lnTo>
                    <a:pt x="3378200" y="1066800"/>
                  </a:lnTo>
                  <a:lnTo>
                    <a:pt x="3378200" y="1066800"/>
                  </a:lnTo>
                  <a:lnTo>
                    <a:pt x="3378200" y="1079500"/>
                  </a:lnTo>
                  <a:lnTo>
                    <a:pt x="3365500" y="1066800"/>
                  </a:lnTo>
                  <a:lnTo>
                    <a:pt x="3365500" y="1066800"/>
                  </a:lnTo>
                  <a:lnTo>
                    <a:pt x="3352800" y="1066800"/>
                  </a:lnTo>
                  <a:lnTo>
                    <a:pt x="3340100" y="1079500"/>
                  </a:lnTo>
                  <a:lnTo>
                    <a:pt x="3340100" y="1079500"/>
                  </a:lnTo>
                  <a:lnTo>
                    <a:pt x="3340100" y="1092200"/>
                  </a:lnTo>
                  <a:lnTo>
                    <a:pt x="3340100" y="1092200"/>
                  </a:lnTo>
                  <a:lnTo>
                    <a:pt x="3340100" y="1092200"/>
                  </a:lnTo>
                  <a:lnTo>
                    <a:pt x="3327400" y="1092200"/>
                  </a:lnTo>
                  <a:lnTo>
                    <a:pt x="3327400" y="1092200"/>
                  </a:lnTo>
                  <a:lnTo>
                    <a:pt x="3314700" y="1092200"/>
                  </a:lnTo>
                  <a:lnTo>
                    <a:pt x="3314700" y="1104900"/>
                  </a:lnTo>
                  <a:lnTo>
                    <a:pt x="3302000" y="1104900"/>
                  </a:lnTo>
                  <a:lnTo>
                    <a:pt x="3302000" y="1104900"/>
                  </a:lnTo>
                  <a:lnTo>
                    <a:pt x="3302000" y="1104900"/>
                  </a:lnTo>
                  <a:lnTo>
                    <a:pt x="3289300" y="1104900"/>
                  </a:lnTo>
                  <a:lnTo>
                    <a:pt x="3289300" y="1104900"/>
                  </a:lnTo>
                  <a:lnTo>
                    <a:pt x="3276600" y="1104900"/>
                  </a:lnTo>
                  <a:lnTo>
                    <a:pt x="3276600" y="1104900"/>
                  </a:lnTo>
                  <a:lnTo>
                    <a:pt x="3276600" y="1104900"/>
                  </a:lnTo>
                  <a:lnTo>
                    <a:pt x="3251200" y="1092200"/>
                  </a:lnTo>
                  <a:lnTo>
                    <a:pt x="3251200" y="1104900"/>
                  </a:lnTo>
                  <a:lnTo>
                    <a:pt x="3225800" y="1092200"/>
                  </a:lnTo>
                  <a:lnTo>
                    <a:pt x="3200400" y="1092200"/>
                  </a:lnTo>
                  <a:lnTo>
                    <a:pt x="3213100" y="1092200"/>
                  </a:lnTo>
                  <a:lnTo>
                    <a:pt x="3200400" y="1092200"/>
                  </a:lnTo>
                  <a:lnTo>
                    <a:pt x="3187700" y="1092200"/>
                  </a:lnTo>
                  <a:lnTo>
                    <a:pt x="3187700" y="1092200"/>
                  </a:lnTo>
                  <a:lnTo>
                    <a:pt x="3175000" y="1092200"/>
                  </a:lnTo>
                  <a:lnTo>
                    <a:pt x="3187700" y="1079500"/>
                  </a:lnTo>
                  <a:lnTo>
                    <a:pt x="3175000" y="1079500"/>
                  </a:lnTo>
                  <a:lnTo>
                    <a:pt x="3162300" y="1079500"/>
                  </a:lnTo>
                  <a:lnTo>
                    <a:pt x="3175000" y="1079500"/>
                  </a:lnTo>
                  <a:lnTo>
                    <a:pt x="3162300" y="1079500"/>
                  </a:lnTo>
                  <a:lnTo>
                    <a:pt x="3162300" y="1079500"/>
                  </a:lnTo>
                  <a:lnTo>
                    <a:pt x="3149600" y="1079500"/>
                  </a:lnTo>
                  <a:lnTo>
                    <a:pt x="3149600" y="1079500"/>
                  </a:lnTo>
                  <a:lnTo>
                    <a:pt x="3136900" y="1079500"/>
                  </a:lnTo>
                  <a:lnTo>
                    <a:pt x="3136900" y="1079500"/>
                  </a:lnTo>
                  <a:lnTo>
                    <a:pt x="3136900" y="1079500"/>
                  </a:lnTo>
                  <a:lnTo>
                    <a:pt x="3136900" y="1079500"/>
                  </a:lnTo>
                  <a:lnTo>
                    <a:pt x="3098800" y="1079500"/>
                  </a:lnTo>
                  <a:lnTo>
                    <a:pt x="3098800" y="1066800"/>
                  </a:lnTo>
                  <a:lnTo>
                    <a:pt x="3098800" y="1054100"/>
                  </a:lnTo>
                  <a:lnTo>
                    <a:pt x="3098800" y="1054100"/>
                  </a:lnTo>
                  <a:lnTo>
                    <a:pt x="3086100" y="1041400"/>
                  </a:lnTo>
                  <a:lnTo>
                    <a:pt x="3086100" y="1041400"/>
                  </a:lnTo>
                  <a:lnTo>
                    <a:pt x="3073400" y="1041400"/>
                  </a:lnTo>
                  <a:lnTo>
                    <a:pt x="3073400" y="1041400"/>
                  </a:lnTo>
                  <a:lnTo>
                    <a:pt x="3073400" y="1041400"/>
                  </a:lnTo>
                  <a:lnTo>
                    <a:pt x="3073400" y="1041400"/>
                  </a:lnTo>
                  <a:lnTo>
                    <a:pt x="3060700" y="1041400"/>
                  </a:lnTo>
                  <a:lnTo>
                    <a:pt x="3060700" y="1054100"/>
                  </a:lnTo>
                  <a:lnTo>
                    <a:pt x="3035300" y="1066800"/>
                  </a:lnTo>
                  <a:lnTo>
                    <a:pt x="3035300" y="1066800"/>
                  </a:lnTo>
                  <a:lnTo>
                    <a:pt x="3048000" y="1066800"/>
                  </a:lnTo>
                  <a:lnTo>
                    <a:pt x="3035300" y="1092200"/>
                  </a:lnTo>
                  <a:lnTo>
                    <a:pt x="3022600" y="1092200"/>
                  </a:lnTo>
                  <a:lnTo>
                    <a:pt x="3009900" y="1092200"/>
                  </a:lnTo>
                  <a:lnTo>
                    <a:pt x="2997200" y="1104900"/>
                  </a:lnTo>
                  <a:lnTo>
                    <a:pt x="2971800" y="1092200"/>
                  </a:lnTo>
                  <a:lnTo>
                    <a:pt x="2959100" y="1092200"/>
                  </a:lnTo>
                  <a:lnTo>
                    <a:pt x="2959100" y="1092200"/>
                  </a:lnTo>
                  <a:lnTo>
                    <a:pt x="2933700" y="1104900"/>
                  </a:lnTo>
                  <a:lnTo>
                    <a:pt x="2933700" y="1104900"/>
                  </a:lnTo>
                  <a:lnTo>
                    <a:pt x="2933700" y="1117600"/>
                  </a:lnTo>
                  <a:lnTo>
                    <a:pt x="2908300" y="1117600"/>
                  </a:lnTo>
                  <a:lnTo>
                    <a:pt x="2908300" y="1130300"/>
                  </a:lnTo>
                  <a:lnTo>
                    <a:pt x="2921000" y="1130300"/>
                  </a:lnTo>
                  <a:lnTo>
                    <a:pt x="2921000" y="1130300"/>
                  </a:lnTo>
                  <a:lnTo>
                    <a:pt x="2921000" y="1130300"/>
                  </a:lnTo>
                  <a:lnTo>
                    <a:pt x="2946400" y="1143000"/>
                  </a:lnTo>
                  <a:lnTo>
                    <a:pt x="2959100" y="1143000"/>
                  </a:lnTo>
                  <a:lnTo>
                    <a:pt x="2959100" y="1143000"/>
                  </a:lnTo>
                  <a:lnTo>
                    <a:pt x="2959100" y="1143000"/>
                  </a:lnTo>
                  <a:lnTo>
                    <a:pt x="2959100" y="1143000"/>
                  </a:lnTo>
                  <a:lnTo>
                    <a:pt x="2959100" y="1155700"/>
                  </a:lnTo>
                  <a:lnTo>
                    <a:pt x="2971800" y="1168400"/>
                  </a:lnTo>
                  <a:lnTo>
                    <a:pt x="2997200" y="1168400"/>
                  </a:lnTo>
                  <a:lnTo>
                    <a:pt x="2984500" y="1168400"/>
                  </a:lnTo>
                  <a:lnTo>
                    <a:pt x="2971800" y="1181100"/>
                  </a:lnTo>
                  <a:lnTo>
                    <a:pt x="2971800" y="1181100"/>
                  </a:lnTo>
                  <a:lnTo>
                    <a:pt x="2971800" y="1193800"/>
                  </a:lnTo>
                  <a:lnTo>
                    <a:pt x="2959100" y="1193800"/>
                  </a:lnTo>
                  <a:lnTo>
                    <a:pt x="2959100" y="1193800"/>
                  </a:lnTo>
                  <a:lnTo>
                    <a:pt x="2946400" y="1193800"/>
                  </a:lnTo>
                  <a:lnTo>
                    <a:pt x="2933700" y="1193800"/>
                  </a:lnTo>
                  <a:lnTo>
                    <a:pt x="2933700" y="1193800"/>
                  </a:lnTo>
                  <a:lnTo>
                    <a:pt x="2933700" y="1206500"/>
                  </a:lnTo>
                  <a:lnTo>
                    <a:pt x="2921000" y="1206500"/>
                  </a:lnTo>
                  <a:lnTo>
                    <a:pt x="2921000" y="1206500"/>
                  </a:lnTo>
                  <a:lnTo>
                    <a:pt x="2908300" y="1206500"/>
                  </a:lnTo>
                  <a:lnTo>
                    <a:pt x="2908300" y="1219200"/>
                  </a:lnTo>
                  <a:lnTo>
                    <a:pt x="2908300" y="1219200"/>
                  </a:lnTo>
                  <a:lnTo>
                    <a:pt x="2908300" y="1219200"/>
                  </a:lnTo>
                  <a:lnTo>
                    <a:pt x="2908300" y="1219200"/>
                  </a:lnTo>
                  <a:lnTo>
                    <a:pt x="2908300" y="1219200"/>
                  </a:lnTo>
                  <a:lnTo>
                    <a:pt x="2908300" y="1219200"/>
                  </a:lnTo>
                  <a:lnTo>
                    <a:pt x="2895600" y="1231900"/>
                  </a:lnTo>
                  <a:lnTo>
                    <a:pt x="2870200" y="1231900"/>
                  </a:lnTo>
                  <a:lnTo>
                    <a:pt x="2870200" y="1231900"/>
                  </a:lnTo>
                  <a:lnTo>
                    <a:pt x="2870200" y="1231900"/>
                  </a:lnTo>
                  <a:lnTo>
                    <a:pt x="2870200" y="1231900"/>
                  </a:lnTo>
                  <a:lnTo>
                    <a:pt x="2882900" y="1231900"/>
                  </a:lnTo>
                  <a:lnTo>
                    <a:pt x="2882900" y="1231900"/>
                  </a:lnTo>
                  <a:lnTo>
                    <a:pt x="2870200" y="1244600"/>
                  </a:lnTo>
                  <a:lnTo>
                    <a:pt x="2870200" y="1244600"/>
                  </a:lnTo>
                  <a:lnTo>
                    <a:pt x="2870200" y="1244600"/>
                  </a:lnTo>
                  <a:lnTo>
                    <a:pt x="2870200" y="1244600"/>
                  </a:lnTo>
                  <a:lnTo>
                    <a:pt x="2857500" y="1244600"/>
                  </a:lnTo>
                  <a:lnTo>
                    <a:pt x="2844800" y="1257300"/>
                  </a:lnTo>
                  <a:lnTo>
                    <a:pt x="2832100" y="1257300"/>
                  </a:lnTo>
                  <a:lnTo>
                    <a:pt x="2832100" y="1257300"/>
                  </a:lnTo>
                  <a:lnTo>
                    <a:pt x="2819400" y="1257300"/>
                  </a:lnTo>
                  <a:lnTo>
                    <a:pt x="2806700" y="1270000"/>
                  </a:lnTo>
                  <a:lnTo>
                    <a:pt x="2794000" y="1270000"/>
                  </a:lnTo>
                  <a:lnTo>
                    <a:pt x="2794000" y="1282700"/>
                  </a:lnTo>
                  <a:lnTo>
                    <a:pt x="2794000" y="1282700"/>
                  </a:lnTo>
                  <a:lnTo>
                    <a:pt x="2794000" y="1282700"/>
                  </a:lnTo>
                  <a:lnTo>
                    <a:pt x="2781300" y="1282700"/>
                  </a:lnTo>
                  <a:lnTo>
                    <a:pt x="2768600" y="1295400"/>
                  </a:lnTo>
                  <a:lnTo>
                    <a:pt x="2755900" y="1295400"/>
                  </a:lnTo>
                  <a:lnTo>
                    <a:pt x="2755900" y="1308100"/>
                  </a:lnTo>
                  <a:lnTo>
                    <a:pt x="2755900" y="1308100"/>
                  </a:lnTo>
                  <a:lnTo>
                    <a:pt x="2743200" y="1308100"/>
                  </a:lnTo>
                  <a:lnTo>
                    <a:pt x="2743200" y="1320800"/>
                  </a:lnTo>
                  <a:lnTo>
                    <a:pt x="2717800" y="1308100"/>
                  </a:lnTo>
                  <a:lnTo>
                    <a:pt x="2717800" y="1320800"/>
                  </a:lnTo>
                  <a:lnTo>
                    <a:pt x="2717800" y="1320800"/>
                  </a:lnTo>
                  <a:lnTo>
                    <a:pt x="2717800" y="1320800"/>
                  </a:lnTo>
                  <a:lnTo>
                    <a:pt x="2730500" y="1333500"/>
                  </a:lnTo>
                  <a:lnTo>
                    <a:pt x="2717800" y="1333500"/>
                  </a:lnTo>
                  <a:lnTo>
                    <a:pt x="2705100" y="1333500"/>
                  </a:lnTo>
                  <a:lnTo>
                    <a:pt x="2692400" y="1333500"/>
                  </a:lnTo>
                  <a:lnTo>
                    <a:pt x="2667000" y="1333500"/>
                  </a:lnTo>
                  <a:lnTo>
                    <a:pt x="2628900" y="1320800"/>
                  </a:lnTo>
                  <a:lnTo>
                    <a:pt x="2641600" y="1320800"/>
                  </a:lnTo>
                  <a:lnTo>
                    <a:pt x="2628900" y="1320800"/>
                  </a:lnTo>
                  <a:lnTo>
                    <a:pt x="2628900" y="1320800"/>
                  </a:lnTo>
                  <a:lnTo>
                    <a:pt x="2616200" y="1308100"/>
                  </a:lnTo>
                  <a:lnTo>
                    <a:pt x="2616200" y="1308100"/>
                  </a:lnTo>
                  <a:lnTo>
                    <a:pt x="2616200" y="1308100"/>
                  </a:lnTo>
                  <a:lnTo>
                    <a:pt x="2616200" y="1295400"/>
                  </a:lnTo>
                  <a:lnTo>
                    <a:pt x="2616200" y="1295400"/>
                  </a:lnTo>
                  <a:lnTo>
                    <a:pt x="2616200" y="1295400"/>
                  </a:lnTo>
                  <a:lnTo>
                    <a:pt x="2603500" y="1295400"/>
                  </a:lnTo>
                  <a:lnTo>
                    <a:pt x="2603500" y="1282700"/>
                  </a:lnTo>
                  <a:lnTo>
                    <a:pt x="2603500" y="1282700"/>
                  </a:lnTo>
                  <a:lnTo>
                    <a:pt x="2603500" y="1282700"/>
                  </a:lnTo>
                  <a:lnTo>
                    <a:pt x="2603500" y="1282700"/>
                  </a:lnTo>
                  <a:lnTo>
                    <a:pt x="2603500" y="1270000"/>
                  </a:lnTo>
                  <a:lnTo>
                    <a:pt x="2590800" y="1270000"/>
                  </a:lnTo>
                  <a:lnTo>
                    <a:pt x="2590800" y="1270000"/>
                  </a:lnTo>
                  <a:lnTo>
                    <a:pt x="2590800" y="1270000"/>
                  </a:lnTo>
                  <a:lnTo>
                    <a:pt x="2590800" y="1257300"/>
                  </a:lnTo>
                  <a:lnTo>
                    <a:pt x="2578100" y="1257300"/>
                  </a:lnTo>
                  <a:lnTo>
                    <a:pt x="2578100" y="1257300"/>
                  </a:lnTo>
                  <a:lnTo>
                    <a:pt x="2565400" y="1257300"/>
                  </a:lnTo>
                  <a:lnTo>
                    <a:pt x="2565400" y="1270000"/>
                  </a:lnTo>
                  <a:lnTo>
                    <a:pt x="2540000" y="1257300"/>
                  </a:lnTo>
                  <a:lnTo>
                    <a:pt x="2540000" y="1257300"/>
                  </a:lnTo>
                  <a:lnTo>
                    <a:pt x="2540000" y="1257300"/>
                  </a:lnTo>
                  <a:lnTo>
                    <a:pt x="2527300" y="1257300"/>
                  </a:lnTo>
                  <a:lnTo>
                    <a:pt x="2514600" y="1257300"/>
                  </a:lnTo>
                  <a:lnTo>
                    <a:pt x="2514600" y="1270000"/>
                  </a:lnTo>
                  <a:lnTo>
                    <a:pt x="2501900" y="1270000"/>
                  </a:lnTo>
                  <a:lnTo>
                    <a:pt x="2489200" y="1270000"/>
                  </a:lnTo>
                  <a:lnTo>
                    <a:pt x="2489200" y="1282700"/>
                  </a:lnTo>
                  <a:lnTo>
                    <a:pt x="2476500" y="1282700"/>
                  </a:lnTo>
                  <a:lnTo>
                    <a:pt x="2476500" y="1282700"/>
                  </a:lnTo>
                  <a:lnTo>
                    <a:pt x="2476500" y="1282700"/>
                  </a:lnTo>
                  <a:lnTo>
                    <a:pt x="2463800" y="1295400"/>
                  </a:lnTo>
                  <a:lnTo>
                    <a:pt x="2451100" y="1295400"/>
                  </a:lnTo>
                  <a:lnTo>
                    <a:pt x="2451100" y="1308100"/>
                  </a:lnTo>
                  <a:lnTo>
                    <a:pt x="2438400" y="1295400"/>
                  </a:lnTo>
                  <a:lnTo>
                    <a:pt x="2438400" y="1295400"/>
                  </a:lnTo>
                  <a:lnTo>
                    <a:pt x="2438400" y="1295400"/>
                  </a:lnTo>
                  <a:lnTo>
                    <a:pt x="2425700" y="1295400"/>
                  </a:lnTo>
                  <a:lnTo>
                    <a:pt x="2413000" y="1308100"/>
                  </a:lnTo>
                  <a:lnTo>
                    <a:pt x="2400300" y="1320800"/>
                  </a:lnTo>
                  <a:lnTo>
                    <a:pt x="2400300" y="1320800"/>
                  </a:lnTo>
                  <a:lnTo>
                    <a:pt x="2400300" y="1333500"/>
                  </a:lnTo>
                  <a:lnTo>
                    <a:pt x="2400300" y="1333500"/>
                  </a:lnTo>
                  <a:lnTo>
                    <a:pt x="2374900" y="1333500"/>
                  </a:lnTo>
                  <a:lnTo>
                    <a:pt x="2374900" y="1346200"/>
                  </a:lnTo>
                  <a:lnTo>
                    <a:pt x="2362200" y="1346200"/>
                  </a:lnTo>
                  <a:lnTo>
                    <a:pt x="2362200" y="1358900"/>
                  </a:lnTo>
                  <a:lnTo>
                    <a:pt x="2362200" y="1358900"/>
                  </a:lnTo>
                  <a:lnTo>
                    <a:pt x="2349500" y="1358900"/>
                  </a:lnTo>
                  <a:lnTo>
                    <a:pt x="2349500" y="1371600"/>
                  </a:lnTo>
                  <a:lnTo>
                    <a:pt x="2349500" y="1384300"/>
                  </a:lnTo>
                  <a:lnTo>
                    <a:pt x="2336800" y="1371600"/>
                  </a:lnTo>
                  <a:lnTo>
                    <a:pt x="2336800" y="1371600"/>
                  </a:lnTo>
                  <a:lnTo>
                    <a:pt x="2349500" y="1384300"/>
                  </a:lnTo>
                  <a:lnTo>
                    <a:pt x="2336800" y="1397000"/>
                  </a:lnTo>
                  <a:lnTo>
                    <a:pt x="2336800" y="1397000"/>
                  </a:lnTo>
                  <a:lnTo>
                    <a:pt x="2336800" y="1397000"/>
                  </a:lnTo>
                  <a:lnTo>
                    <a:pt x="2349500" y="1397000"/>
                  </a:lnTo>
                  <a:lnTo>
                    <a:pt x="2336800" y="1397000"/>
                  </a:lnTo>
                  <a:lnTo>
                    <a:pt x="2336800" y="1409700"/>
                  </a:lnTo>
                  <a:lnTo>
                    <a:pt x="2324100" y="1397000"/>
                  </a:lnTo>
                  <a:lnTo>
                    <a:pt x="2324100" y="1397000"/>
                  </a:lnTo>
                  <a:lnTo>
                    <a:pt x="2298700" y="1409700"/>
                  </a:lnTo>
                  <a:lnTo>
                    <a:pt x="2298700" y="1409700"/>
                  </a:lnTo>
                  <a:lnTo>
                    <a:pt x="2298700" y="1409700"/>
                  </a:lnTo>
                  <a:lnTo>
                    <a:pt x="2286000" y="1409700"/>
                  </a:lnTo>
                  <a:lnTo>
                    <a:pt x="2286000" y="1422400"/>
                  </a:lnTo>
                  <a:lnTo>
                    <a:pt x="2273300" y="1422400"/>
                  </a:lnTo>
                  <a:lnTo>
                    <a:pt x="2273300" y="1422400"/>
                  </a:lnTo>
                  <a:lnTo>
                    <a:pt x="2273300" y="1409700"/>
                  </a:lnTo>
                  <a:lnTo>
                    <a:pt x="2286000" y="1409700"/>
                  </a:lnTo>
                  <a:lnTo>
                    <a:pt x="2260600" y="1409700"/>
                  </a:lnTo>
                  <a:lnTo>
                    <a:pt x="2260600" y="1409700"/>
                  </a:lnTo>
                  <a:lnTo>
                    <a:pt x="2247900" y="1397000"/>
                  </a:lnTo>
                  <a:lnTo>
                    <a:pt x="2222500" y="1397000"/>
                  </a:lnTo>
                  <a:lnTo>
                    <a:pt x="2197100" y="1384300"/>
                  </a:lnTo>
                  <a:lnTo>
                    <a:pt x="2184400" y="1384300"/>
                  </a:lnTo>
                  <a:lnTo>
                    <a:pt x="2146300" y="1371600"/>
                  </a:lnTo>
                  <a:lnTo>
                    <a:pt x="2146300" y="1384300"/>
                  </a:lnTo>
                  <a:lnTo>
                    <a:pt x="2133600" y="1384300"/>
                  </a:lnTo>
                  <a:lnTo>
                    <a:pt x="2120900" y="1384300"/>
                  </a:lnTo>
                  <a:lnTo>
                    <a:pt x="2108200" y="1384300"/>
                  </a:lnTo>
                  <a:lnTo>
                    <a:pt x="2120900" y="1371600"/>
                  </a:lnTo>
                  <a:lnTo>
                    <a:pt x="2108200" y="1358900"/>
                  </a:lnTo>
                  <a:lnTo>
                    <a:pt x="2120900" y="1333500"/>
                  </a:lnTo>
                  <a:lnTo>
                    <a:pt x="2120900" y="1320800"/>
                  </a:lnTo>
                  <a:lnTo>
                    <a:pt x="2095500" y="1333500"/>
                  </a:lnTo>
                  <a:lnTo>
                    <a:pt x="2044700" y="1320800"/>
                  </a:lnTo>
                  <a:lnTo>
                    <a:pt x="2044700" y="1320800"/>
                  </a:lnTo>
                  <a:lnTo>
                    <a:pt x="1993900" y="1320800"/>
                  </a:lnTo>
                  <a:lnTo>
                    <a:pt x="1993900" y="1320800"/>
                  </a:lnTo>
                  <a:lnTo>
                    <a:pt x="1981200" y="1320800"/>
                  </a:lnTo>
                  <a:lnTo>
                    <a:pt x="1968500" y="1346200"/>
                  </a:lnTo>
                  <a:lnTo>
                    <a:pt x="1981200" y="1346200"/>
                  </a:lnTo>
                  <a:lnTo>
                    <a:pt x="1981200" y="1346200"/>
                  </a:lnTo>
                  <a:lnTo>
                    <a:pt x="1981200" y="1346200"/>
                  </a:lnTo>
                  <a:lnTo>
                    <a:pt x="1981200" y="1358900"/>
                  </a:lnTo>
                  <a:lnTo>
                    <a:pt x="1968500" y="1358900"/>
                  </a:lnTo>
                  <a:lnTo>
                    <a:pt x="1955800" y="1346200"/>
                  </a:lnTo>
                  <a:lnTo>
                    <a:pt x="1943100" y="1358900"/>
                  </a:lnTo>
                  <a:lnTo>
                    <a:pt x="1930400" y="1358900"/>
                  </a:lnTo>
                  <a:lnTo>
                    <a:pt x="1930400" y="1371600"/>
                  </a:lnTo>
                  <a:lnTo>
                    <a:pt x="1892300" y="1384300"/>
                  </a:lnTo>
                  <a:lnTo>
                    <a:pt x="1892300" y="1384300"/>
                  </a:lnTo>
                  <a:lnTo>
                    <a:pt x="1879600" y="1384300"/>
                  </a:lnTo>
                  <a:lnTo>
                    <a:pt x="1866900" y="1384300"/>
                  </a:lnTo>
                  <a:lnTo>
                    <a:pt x="1854200" y="1384300"/>
                  </a:lnTo>
                  <a:lnTo>
                    <a:pt x="1841500" y="1384300"/>
                  </a:lnTo>
                  <a:lnTo>
                    <a:pt x="1841500" y="1384300"/>
                  </a:lnTo>
                  <a:lnTo>
                    <a:pt x="1828800" y="1384300"/>
                  </a:lnTo>
                  <a:lnTo>
                    <a:pt x="1816100" y="1384300"/>
                  </a:lnTo>
                  <a:lnTo>
                    <a:pt x="1803400" y="1384300"/>
                  </a:lnTo>
                  <a:lnTo>
                    <a:pt x="1803400" y="1397000"/>
                  </a:lnTo>
                  <a:lnTo>
                    <a:pt x="1790700" y="1397000"/>
                  </a:lnTo>
                  <a:lnTo>
                    <a:pt x="1778000" y="1397000"/>
                  </a:lnTo>
                  <a:lnTo>
                    <a:pt x="1765300" y="1397000"/>
                  </a:lnTo>
                  <a:lnTo>
                    <a:pt x="1752600" y="1384300"/>
                  </a:lnTo>
                  <a:lnTo>
                    <a:pt x="1739900" y="1384300"/>
                  </a:lnTo>
                  <a:lnTo>
                    <a:pt x="1714500" y="1397000"/>
                  </a:lnTo>
                  <a:lnTo>
                    <a:pt x="1701800" y="1397000"/>
                  </a:lnTo>
                  <a:lnTo>
                    <a:pt x="1689100" y="1397000"/>
                  </a:lnTo>
                  <a:lnTo>
                    <a:pt x="1689100" y="1397000"/>
                  </a:lnTo>
                  <a:lnTo>
                    <a:pt x="1689100" y="1397000"/>
                  </a:lnTo>
                  <a:lnTo>
                    <a:pt x="1689100" y="1397000"/>
                  </a:lnTo>
                  <a:lnTo>
                    <a:pt x="1689100" y="1384300"/>
                  </a:lnTo>
                  <a:lnTo>
                    <a:pt x="1676400" y="1384300"/>
                  </a:lnTo>
                  <a:lnTo>
                    <a:pt x="1676400" y="1384300"/>
                  </a:lnTo>
                  <a:lnTo>
                    <a:pt x="1676400" y="1371600"/>
                  </a:lnTo>
                  <a:lnTo>
                    <a:pt x="1689100" y="1371600"/>
                  </a:lnTo>
                  <a:lnTo>
                    <a:pt x="1689100" y="1371600"/>
                  </a:lnTo>
                  <a:lnTo>
                    <a:pt x="1689100" y="1371600"/>
                  </a:lnTo>
                  <a:lnTo>
                    <a:pt x="1663700" y="1358900"/>
                  </a:lnTo>
                  <a:lnTo>
                    <a:pt x="1651000" y="1358900"/>
                  </a:lnTo>
                  <a:lnTo>
                    <a:pt x="1625600" y="1358900"/>
                  </a:lnTo>
                  <a:lnTo>
                    <a:pt x="1612900" y="1358900"/>
                  </a:lnTo>
                  <a:lnTo>
                    <a:pt x="1587500" y="1358900"/>
                  </a:lnTo>
                  <a:lnTo>
                    <a:pt x="1574800" y="1371600"/>
                  </a:lnTo>
                  <a:lnTo>
                    <a:pt x="1574800" y="1346200"/>
                  </a:lnTo>
                  <a:lnTo>
                    <a:pt x="1562100" y="1346200"/>
                  </a:lnTo>
                  <a:lnTo>
                    <a:pt x="1549400" y="1358900"/>
                  </a:lnTo>
                  <a:lnTo>
                    <a:pt x="1549400" y="1358900"/>
                  </a:lnTo>
                  <a:lnTo>
                    <a:pt x="1536700" y="1371600"/>
                  </a:lnTo>
                  <a:lnTo>
                    <a:pt x="1536700" y="1371600"/>
                  </a:lnTo>
                  <a:lnTo>
                    <a:pt x="1498600" y="1371600"/>
                  </a:lnTo>
                  <a:lnTo>
                    <a:pt x="1498600" y="1371600"/>
                  </a:lnTo>
                  <a:lnTo>
                    <a:pt x="1485900" y="1371600"/>
                  </a:lnTo>
                  <a:lnTo>
                    <a:pt x="1485900" y="1371600"/>
                  </a:lnTo>
                  <a:lnTo>
                    <a:pt x="1473200" y="1371600"/>
                  </a:lnTo>
                  <a:lnTo>
                    <a:pt x="1473200" y="1358900"/>
                  </a:lnTo>
                  <a:lnTo>
                    <a:pt x="1447800" y="1346200"/>
                  </a:lnTo>
                  <a:lnTo>
                    <a:pt x="1460500" y="1346200"/>
                  </a:lnTo>
                  <a:lnTo>
                    <a:pt x="1435100" y="1384300"/>
                  </a:lnTo>
                  <a:lnTo>
                    <a:pt x="1422400" y="1384300"/>
                  </a:lnTo>
                  <a:lnTo>
                    <a:pt x="1422400" y="1384300"/>
                  </a:lnTo>
                  <a:lnTo>
                    <a:pt x="1409700" y="1384300"/>
                  </a:lnTo>
                  <a:lnTo>
                    <a:pt x="1397000" y="1397000"/>
                  </a:lnTo>
                  <a:lnTo>
                    <a:pt x="1397000" y="1397000"/>
                  </a:lnTo>
                  <a:lnTo>
                    <a:pt x="1384300" y="1397000"/>
                  </a:lnTo>
                  <a:lnTo>
                    <a:pt x="1384300" y="1397000"/>
                  </a:lnTo>
                  <a:lnTo>
                    <a:pt x="1384300" y="1397000"/>
                  </a:lnTo>
                  <a:lnTo>
                    <a:pt x="1384300" y="1384300"/>
                  </a:lnTo>
                  <a:lnTo>
                    <a:pt x="1371600" y="1371600"/>
                  </a:lnTo>
                  <a:lnTo>
                    <a:pt x="1371600" y="1371600"/>
                  </a:lnTo>
                  <a:lnTo>
                    <a:pt x="1358900" y="1371600"/>
                  </a:lnTo>
                  <a:lnTo>
                    <a:pt x="1371600" y="1358900"/>
                  </a:lnTo>
                  <a:lnTo>
                    <a:pt x="1371600" y="1358900"/>
                  </a:lnTo>
                  <a:lnTo>
                    <a:pt x="1358900" y="1346200"/>
                  </a:lnTo>
                  <a:lnTo>
                    <a:pt x="1346200" y="1358900"/>
                  </a:lnTo>
                  <a:lnTo>
                    <a:pt x="1346200" y="1358900"/>
                  </a:lnTo>
                  <a:lnTo>
                    <a:pt x="1346200" y="1358900"/>
                  </a:lnTo>
                  <a:lnTo>
                    <a:pt x="1346200" y="1358900"/>
                  </a:lnTo>
                  <a:lnTo>
                    <a:pt x="1333500" y="1346200"/>
                  </a:lnTo>
                  <a:lnTo>
                    <a:pt x="1333500" y="1346200"/>
                  </a:lnTo>
                  <a:lnTo>
                    <a:pt x="1333500" y="1346200"/>
                  </a:lnTo>
                  <a:lnTo>
                    <a:pt x="1333500" y="1346200"/>
                  </a:lnTo>
                  <a:lnTo>
                    <a:pt x="1320800" y="1333500"/>
                  </a:lnTo>
                  <a:lnTo>
                    <a:pt x="1333500" y="1333500"/>
                  </a:lnTo>
                  <a:lnTo>
                    <a:pt x="1333500" y="1333500"/>
                  </a:lnTo>
                  <a:lnTo>
                    <a:pt x="1346200" y="1333500"/>
                  </a:lnTo>
                  <a:lnTo>
                    <a:pt x="1358900" y="1333500"/>
                  </a:lnTo>
                  <a:lnTo>
                    <a:pt x="1358900" y="1320800"/>
                  </a:lnTo>
                  <a:lnTo>
                    <a:pt x="1346200" y="1320800"/>
                  </a:lnTo>
                  <a:lnTo>
                    <a:pt x="1346200" y="1308100"/>
                  </a:lnTo>
                  <a:lnTo>
                    <a:pt x="1346200" y="1308100"/>
                  </a:lnTo>
                  <a:lnTo>
                    <a:pt x="1346200" y="1308100"/>
                  </a:lnTo>
                  <a:lnTo>
                    <a:pt x="1333500" y="1308100"/>
                  </a:lnTo>
                  <a:lnTo>
                    <a:pt x="1333500" y="1295400"/>
                  </a:lnTo>
                  <a:lnTo>
                    <a:pt x="1333500" y="1295400"/>
                  </a:lnTo>
                  <a:lnTo>
                    <a:pt x="1333500" y="1295400"/>
                  </a:lnTo>
                  <a:lnTo>
                    <a:pt x="1333500" y="1295400"/>
                  </a:lnTo>
                  <a:lnTo>
                    <a:pt x="1333500" y="1282700"/>
                  </a:lnTo>
                  <a:lnTo>
                    <a:pt x="1320800" y="1282700"/>
                  </a:lnTo>
                  <a:lnTo>
                    <a:pt x="1320800" y="1282700"/>
                  </a:lnTo>
                  <a:lnTo>
                    <a:pt x="1308100" y="1270000"/>
                  </a:lnTo>
                  <a:lnTo>
                    <a:pt x="1320800" y="1270000"/>
                  </a:lnTo>
                  <a:lnTo>
                    <a:pt x="1320800" y="1257300"/>
                  </a:lnTo>
                  <a:lnTo>
                    <a:pt x="1320800" y="1244600"/>
                  </a:lnTo>
                  <a:lnTo>
                    <a:pt x="1295400" y="1244600"/>
                  </a:lnTo>
                  <a:lnTo>
                    <a:pt x="1295400" y="1231900"/>
                  </a:lnTo>
                  <a:lnTo>
                    <a:pt x="1282700" y="1231900"/>
                  </a:lnTo>
                  <a:lnTo>
                    <a:pt x="1282700" y="1219200"/>
                  </a:lnTo>
                  <a:lnTo>
                    <a:pt x="1270000" y="1219200"/>
                  </a:lnTo>
                  <a:lnTo>
                    <a:pt x="1282700" y="1219200"/>
                  </a:lnTo>
                  <a:lnTo>
                    <a:pt x="1270000" y="1219200"/>
                  </a:lnTo>
                  <a:lnTo>
                    <a:pt x="1270000" y="1219200"/>
                  </a:lnTo>
                  <a:lnTo>
                    <a:pt x="1270000" y="1206500"/>
                  </a:lnTo>
                  <a:lnTo>
                    <a:pt x="1270000" y="1206500"/>
                  </a:lnTo>
                  <a:lnTo>
                    <a:pt x="1231900" y="1206500"/>
                  </a:lnTo>
                  <a:lnTo>
                    <a:pt x="1231900" y="1206500"/>
                  </a:lnTo>
                  <a:lnTo>
                    <a:pt x="1219200" y="1206500"/>
                  </a:lnTo>
                  <a:lnTo>
                    <a:pt x="1219200" y="1193800"/>
                  </a:lnTo>
                  <a:lnTo>
                    <a:pt x="1219200" y="1181100"/>
                  </a:lnTo>
                  <a:lnTo>
                    <a:pt x="1206500" y="1181100"/>
                  </a:lnTo>
                  <a:lnTo>
                    <a:pt x="1219200" y="1181100"/>
                  </a:lnTo>
                  <a:lnTo>
                    <a:pt x="1206500" y="1168400"/>
                  </a:lnTo>
                  <a:lnTo>
                    <a:pt x="1206500" y="1168400"/>
                  </a:lnTo>
                  <a:lnTo>
                    <a:pt x="1193800" y="1155700"/>
                  </a:lnTo>
                  <a:lnTo>
                    <a:pt x="1206500" y="1155700"/>
                  </a:lnTo>
                  <a:lnTo>
                    <a:pt x="1181100" y="1143000"/>
                  </a:lnTo>
                  <a:lnTo>
                    <a:pt x="1181100" y="1130300"/>
                  </a:lnTo>
                  <a:lnTo>
                    <a:pt x="1193800" y="1130300"/>
                  </a:lnTo>
                  <a:lnTo>
                    <a:pt x="1181100" y="1130300"/>
                  </a:lnTo>
                  <a:lnTo>
                    <a:pt x="1181100" y="1117600"/>
                  </a:lnTo>
                  <a:lnTo>
                    <a:pt x="1168400" y="1117600"/>
                  </a:lnTo>
                  <a:lnTo>
                    <a:pt x="1168400" y="1117600"/>
                  </a:lnTo>
                  <a:lnTo>
                    <a:pt x="1181100" y="1117600"/>
                  </a:lnTo>
                  <a:lnTo>
                    <a:pt x="1155700" y="1104900"/>
                  </a:lnTo>
                  <a:lnTo>
                    <a:pt x="1155700" y="1092200"/>
                  </a:lnTo>
                  <a:lnTo>
                    <a:pt x="1155700" y="1092200"/>
                  </a:lnTo>
                  <a:lnTo>
                    <a:pt x="1155700" y="1092200"/>
                  </a:lnTo>
                  <a:lnTo>
                    <a:pt x="1143000" y="1092200"/>
                  </a:lnTo>
                  <a:lnTo>
                    <a:pt x="1143000" y="1092200"/>
                  </a:lnTo>
                  <a:lnTo>
                    <a:pt x="1130300" y="1092200"/>
                  </a:lnTo>
                  <a:lnTo>
                    <a:pt x="1130300" y="1092200"/>
                  </a:lnTo>
                  <a:lnTo>
                    <a:pt x="1117600" y="1092200"/>
                  </a:lnTo>
                  <a:lnTo>
                    <a:pt x="1104900" y="1079500"/>
                  </a:lnTo>
                  <a:lnTo>
                    <a:pt x="1117600" y="1079500"/>
                  </a:lnTo>
                  <a:lnTo>
                    <a:pt x="1104900" y="1079500"/>
                  </a:lnTo>
                  <a:lnTo>
                    <a:pt x="1104900" y="1079500"/>
                  </a:lnTo>
                  <a:lnTo>
                    <a:pt x="1079500" y="1079500"/>
                  </a:lnTo>
                  <a:lnTo>
                    <a:pt x="1079500" y="1092200"/>
                  </a:lnTo>
                  <a:lnTo>
                    <a:pt x="1066800" y="1079500"/>
                  </a:lnTo>
                  <a:lnTo>
                    <a:pt x="1066800" y="1079500"/>
                  </a:lnTo>
                  <a:lnTo>
                    <a:pt x="1041400" y="1079500"/>
                  </a:lnTo>
                  <a:lnTo>
                    <a:pt x="1041400" y="1079500"/>
                  </a:lnTo>
                  <a:lnTo>
                    <a:pt x="1016000" y="1079500"/>
                  </a:lnTo>
                  <a:lnTo>
                    <a:pt x="1003300" y="1079500"/>
                  </a:lnTo>
                  <a:lnTo>
                    <a:pt x="990600" y="1079500"/>
                  </a:lnTo>
                  <a:lnTo>
                    <a:pt x="977900" y="1079500"/>
                  </a:lnTo>
                  <a:lnTo>
                    <a:pt x="977900" y="1079500"/>
                  </a:lnTo>
                  <a:lnTo>
                    <a:pt x="939800" y="1079500"/>
                  </a:lnTo>
                  <a:lnTo>
                    <a:pt x="927100" y="1079500"/>
                  </a:lnTo>
                  <a:lnTo>
                    <a:pt x="927100" y="1079500"/>
                  </a:lnTo>
                  <a:lnTo>
                    <a:pt x="914400" y="1079500"/>
                  </a:lnTo>
                  <a:lnTo>
                    <a:pt x="914400" y="1092200"/>
                  </a:lnTo>
                  <a:lnTo>
                    <a:pt x="889000" y="1092200"/>
                  </a:lnTo>
                  <a:lnTo>
                    <a:pt x="876300" y="1092200"/>
                  </a:lnTo>
                  <a:lnTo>
                    <a:pt x="863600" y="1104900"/>
                  </a:lnTo>
                  <a:lnTo>
                    <a:pt x="863600" y="1092200"/>
                  </a:lnTo>
                  <a:lnTo>
                    <a:pt x="838200" y="1079500"/>
                  </a:lnTo>
                  <a:lnTo>
                    <a:pt x="838200" y="1079500"/>
                  </a:lnTo>
                  <a:lnTo>
                    <a:pt x="825500" y="1079500"/>
                  </a:lnTo>
                  <a:lnTo>
                    <a:pt x="812800" y="1079500"/>
                  </a:lnTo>
                  <a:lnTo>
                    <a:pt x="800100" y="1079500"/>
                  </a:lnTo>
                  <a:lnTo>
                    <a:pt x="762000" y="1066800"/>
                  </a:lnTo>
                  <a:lnTo>
                    <a:pt x="774700" y="1079500"/>
                  </a:lnTo>
                  <a:lnTo>
                    <a:pt x="749300" y="1117600"/>
                  </a:lnTo>
                  <a:lnTo>
                    <a:pt x="736600" y="1117600"/>
                  </a:lnTo>
                  <a:lnTo>
                    <a:pt x="736600" y="1130300"/>
                  </a:lnTo>
                  <a:lnTo>
                    <a:pt x="711200" y="1130300"/>
                  </a:lnTo>
                  <a:lnTo>
                    <a:pt x="698500" y="1117600"/>
                  </a:lnTo>
                  <a:lnTo>
                    <a:pt x="698500" y="1130300"/>
                  </a:lnTo>
                  <a:lnTo>
                    <a:pt x="660400" y="1117600"/>
                  </a:lnTo>
                  <a:lnTo>
                    <a:pt x="647700" y="1130300"/>
                  </a:lnTo>
                  <a:lnTo>
                    <a:pt x="660400" y="1130300"/>
                  </a:lnTo>
                  <a:lnTo>
                    <a:pt x="660400" y="1130300"/>
                  </a:lnTo>
                  <a:lnTo>
                    <a:pt x="635000" y="1130300"/>
                  </a:lnTo>
                  <a:lnTo>
                    <a:pt x="622300" y="1130300"/>
                  </a:lnTo>
                  <a:lnTo>
                    <a:pt x="622300" y="1130300"/>
                  </a:lnTo>
                  <a:lnTo>
                    <a:pt x="584200" y="1117600"/>
                  </a:lnTo>
                  <a:lnTo>
                    <a:pt x="584200" y="1117600"/>
                  </a:lnTo>
                  <a:lnTo>
                    <a:pt x="584200" y="1117600"/>
                  </a:lnTo>
                  <a:lnTo>
                    <a:pt x="571500" y="1104900"/>
                  </a:lnTo>
                  <a:lnTo>
                    <a:pt x="558800" y="1104900"/>
                  </a:lnTo>
                  <a:lnTo>
                    <a:pt x="533400" y="1104900"/>
                  </a:lnTo>
                  <a:lnTo>
                    <a:pt x="520700" y="1092200"/>
                  </a:lnTo>
                  <a:lnTo>
                    <a:pt x="520700" y="1092200"/>
                  </a:lnTo>
                  <a:lnTo>
                    <a:pt x="520700" y="1104900"/>
                  </a:lnTo>
                  <a:lnTo>
                    <a:pt x="508000" y="1092200"/>
                  </a:lnTo>
                  <a:lnTo>
                    <a:pt x="508000" y="1092200"/>
                  </a:lnTo>
                  <a:lnTo>
                    <a:pt x="520700" y="1092200"/>
                  </a:lnTo>
                  <a:lnTo>
                    <a:pt x="533400" y="1066800"/>
                  </a:lnTo>
                  <a:lnTo>
                    <a:pt x="533400" y="1066800"/>
                  </a:lnTo>
                  <a:lnTo>
                    <a:pt x="533400" y="1066800"/>
                  </a:lnTo>
                  <a:lnTo>
                    <a:pt x="546100" y="1066800"/>
                  </a:lnTo>
                  <a:lnTo>
                    <a:pt x="558800" y="1054100"/>
                  </a:lnTo>
                  <a:lnTo>
                    <a:pt x="571500" y="1054100"/>
                  </a:lnTo>
                  <a:lnTo>
                    <a:pt x="571500" y="1054100"/>
                  </a:lnTo>
                  <a:lnTo>
                    <a:pt x="571500" y="1054100"/>
                  </a:lnTo>
                  <a:lnTo>
                    <a:pt x="571500" y="1041400"/>
                  </a:lnTo>
                  <a:lnTo>
                    <a:pt x="546100" y="1041400"/>
                  </a:lnTo>
                  <a:lnTo>
                    <a:pt x="546100" y="1041400"/>
                  </a:lnTo>
                  <a:lnTo>
                    <a:pt x="533400" y="1041400"/>
                  </a:lnTo>
                  <a:lnTo>
                    <a:pt x="533400" y="1041400"/>
                  </a:lnTo>
                  <a:lnTo>
                    <a:pt x="533400" y="1041400"/>
                  </a:lnTo>
                  <a:lnTo>
                    <a:pt x="533400" y="1041400"/>
                  </a:lnTo>
                  <a:lnTo>
                    <a:pt x="520700" y="1041400"/>
                  </a:lnTo>
                  <a:lnTo>
                    <a:pt x="508000" y="1016000"/>
                  </a:lnTo>
                  <a:lnTo>
                    <a:pt x="495300" y="1016000"/>
                  </a:lnTo>
                  <a:lnTo>
                    <a:pt x="482600" y="1003300"/>
                  </a:lnTo>
                  <a:lnTo>
                    <a:pt x="469900" y="1003300"/>
                  </a:lnTo>
                  <a:lnTo>
                    <a:pt x="495300" y="1003300"/>
                  </a:lnTo>
                  <a:lnTo>
                    <a:pt x="495300" y="990600"/>
                  </a:lnTo>
                  <a:lnTo>
                    <a:pt x="482600" y="990600"/>
                  </a:lnTo>
                  <a:lnTo>
                    <a:pt x="482600" y="977900"/>
                  </a:lnTo>
                  <a:lnTo>
                    <a:pt x="482600" y="977900"/>
                  </a:lnTo>
                  <a:lnTo>
                    <a:pt x="482600" y="977900"/>
                  </a:lnTo>
                  <a:lnTo>
                    <a:pt x="457200" y="965200"/>
                  </a:lnTo>
                  <a:lnTo>
                    <a:pt x="457200" y="965200"/>
                  </a:lnTo>
                  <a:lnTo>
                    <a:pt x="457200" y="965200"/>
                  </a:lnTo>
                  <a:lnTo>
                    <a:pt x="444500" y="965200"/>
                  </a:lnTo>
                  <a:lnTo>
                    <a:pt x="457200" y="965200"/>
                  </a:lnTo>
                  <a:lnTo>
                    <a:pt x="444500" y="965200"/>
                  </a:lnTo>
                  <a:lnTo>
                    <a:pt x="444500" y="952500"/>
                  </a:lnTo>
                  <a:lnTo>
                    <a:pt x="431800" y="952500"/>
                  </a:lnTo>
                  <a:lnTo>
                    <a:pt x="431800" y="952500"/>
                  </a:lnTo>
                  <a:lnTo>
                    <a:pt x="419100" y="939800"/>
                  </a:lnTo>
                  <a:lnTo>
                    <a:pt x="419100" y="927100"/>
                  </a:lnTo>
                  <a:lnTo>
                    <a:pt x="355600" y="927100"/>
                  </a:lnTo>
                  <a:lnTo>
                    <a:pt x="342900" y="927100"/>
                  </a:lnTo>
                  <a:lnTo>
                    <a:pt x="355600" y="927100"/>
                  </a:lnTo>
                  <a:lnTo>
                    <a:pt x="342900" y="927100"/>
                  </a:lnTo>
                  <a:lnTo>
                    <a:pt x="342900" y="927100"/>
                  </a:lnTo>
                  <a:lnTo>
                    <a:pt x="342900" y="927100"/>
                  </a:lnTo>
                  <a:lnTo>
                    <a:pt x="330200" y="914400"/>
                  </a:lnTo>
                  <a:lnTo>
                    <a:pt x="330200" y="914400"/>
                  </a:lnTo>
                  <a:lnTo>
                    <a:pt x="304800" y="914400"/>
                  </a:lnTo>
                  <a:lnTo>
                    <a:pt x="292100" y="927100"/>
                  </a:lnTo>
                  <a:lnTo>
                    <a:pt x="266700" y="927100"/>
                  </a:lnTo>
                  <a:lnTo>
                    <a:pt x="266700" y="927100"/>
                  </a:lnTo>
                  <a:lnTo>
                    <a:pt x="241300" y="927100"/>
                  </a:lnTo>
                  <a:lnTo>
                    <a:pt x="228600" y="927100"/>
                  </a:lnTo>
                  <a:lnTo>
                    <a:pt x="203200" y="927100"/>
                  </a:lnTo>
                  <a:lnTo>
                    <a:pt x="203200" y="914400"/>
                  </a:lnTo>
                  <a:lnTo>
                    <a:pt x="190500" y="914400"/>
                  </a:lnTo>
                  <a:lnTo>
                    <a:pt x="177800" y="901700"/>
                  </a:lnTo>
                  <a:lnTo>
                    <a:pt x="177800" y="901700"/>
                  </a:lnTo>
                  <a:lnTo>
                    <a:pt x="177800" y="889000"/>
                  </a:lnTo>
                  <a:lnTo>
                    <a:pt x="177800" y="889000"/>
                  </a:lnTo>
                  <a:lnTo>
                    <a:pt x="177800" y="889000"/>
                  </a:lnTo>
                  <a:lnTo>
                    <a:pt x="165100" y="889000"/>
                  </a:lnTo>
                  <a:lnTo>
                    <a:pt x="165100" y="876300"/>
                  </a:lnTo>
                  <a:lnTo>
                    <a:pt x="152400" y="876300"/>
                  </a:lnTo>
                  <a:lnTo>
                    <a:pt x="152400" y="876300"/>
                  </a:lnTo>
                  <a:lnTo>
                    <a:pt x="152400" y="863600"/>
                  </a:lnTo>
                  <a:lnTo>
                    <a:pt x="152400" y="863600"/>
                  </a:lnTo>
                  <a:lnTo>
                    <a:pt x="139700" y="863600"/>
                  </a:lnTo>
                  <a:lnTo>
                    <a:pt x="139700" y="876300"/>
                  </a:lnTo>
                  <a:lnTo>
                    <a:pt x="101600" y="876300"/>
                  </a:lnTo>
                  <a:lnTo>
                    <a:pt x="76200" y="863600"/>
                  </a:lnTo>
                  <a:lnTo>
                    <a:pt x="76200" y="863600"/>
                  </a:lnTo>
                  <a:lnTo>
                    <a:pt x="63500" y="863600"/>
                  </a:lnTo>
                  <a:lnTo>
                    <a:pt x="50800" y="850900"/>
                  </a:lnTo>
                  <a:lnTo>
                    <a:pt x="50800" y="863600"/>
                  </a:lnTo>
                  <a:lnTo>
                    <a:pt x="38100" y="863600"/>
                  </a:lnTo>
                  <a:lnTo>
                    <a:pt x="38100" y="863600"/>
                  </a:lnTo>
                  <a:lnTo>
                    <a:pt x="25400" y="850900"/>
                  </a:lnTo>
                  <a:lnTo>
                    <a:pt x="25400" y="850900"/>
                  </a:lnTo>
                  <a:lnTo>
                    <a:pt x="38100" y="850900"/>
                  </a:lnTo>
                  <a:lnTo>
                    <a:pt x="38100" y="838200"/>
                  </a:lnTo>
                  <a:lnTo>
                    <a:pt x="38100" y="838200"/>
                  </a:lnTo>
                  <a:lnTo>
                    <a:pt x="38100" y="838200"/>
                  </a:lnTo>
                  <a:lnTo>
                    <a:pt x="38100" y="825500"/>
                  </a:lnTo>
                  <a:lnTo>
                    <a:pt x="38100" y="825500"/>
                  </a:lnTo>
                  <a:lnTo>
                    <a:pt x="38100" y="825500"/>
                  </a:lnTo>
                  <a:lnTo>
                    <a:pt x="25400" y="825500"/>
                  </a:lnTo>
                  <a:lnTo>
                    <a:pt x="25400" y="812800"/>
                  </a:lnTo>
                  <a:lnTo>
                    <a:pt x="25400" y="812800"/>
                  </a:lnTo>
                  <a:lnTo>
                    <a:pt x="38100" y="800100"/>
                  </a:lnTo>
                  <a:lnTo>
                    <a:pt x="127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white"/>
                </a:solidFill>
              </a:endParaRPr>
            </a:p>
          </p:txBody>
        </p:sp>
        <p:grpSp>
          <p:nvGrpSpPr>
            <p:cNvPr id="3" name="0415"/>
            <p:cNvGrpSpPr/>
            <p:nvPr/>
          </p:nvGrpSpPr>
          <p:grpSpPr>
            <a:xfrm>
              <a:off x="2393669" y="1857428"/>
              <a:ext cx="1995586" cy="1277148"/>
              <a:chOff x="2393669" y="1857428"/>
              <a:chExt cx="4902201" cy="3506154"/>
            </a:xfrm>
            <a:grpFill/>
          </p:grpSpPr>
          <p:sp>
            <p:nvSpPr>
              <p:cNvPr id="63" name="Dowolny kształt 62"/>
              <p:cNvSpPr/>
              <p:nvPr/>
            </p:nvSpPr>
            <p:spPr>
              <a:xfrm>
                <a:off x="2393669" y="3166481"/>
                <a:ext cx="4902201" cy="2197101"/>
              </a:xfrm>
              <a:custGeom>
                <a:avLst/>
                <a:gdLst/>
                <a:ahLst/>
                <a:cxnLst/>
                <a:rect l="0" t="0" r="0" b="0"/>
                <a:pathLst>
                  <a:path w="4902201" h="2197101">
                    <a:moveTo>
                      <a:pt x="12700" y="304800"/>
                    </a:moveTo>
                    <a:lnTo>
                      <a:pt x="38100" y="292100"/>
                    </a:lnTo>
                    <a:lnTo>
                      <a:pt x="50800" y="292100"/>
                    </a:lnTo>
                    <a:lnTo>
                      <a:pt x="63500" y="292100"/>
                    </a:lnTo>
                    <a:lnTo>
                      <a:pt x="50800" y="292100"/>
                    </a:lnTo>
                    <a:lnTo>
                      <a:pt x="63500" y="279400"/>
                    </a:lnTo>
                    <a:lnTo>
                      <a:pt x="101600" y="279400"/>
                    </a:lnTo>
                    <a:lnTo>
                      <a:pt x="101600" y="292100"/>
                    </a:lnTo>
                    <a:lnTo>
                      <a:pt x="114300" y="292100"/>
                    </a:lnTo>
                    <a:lnTo>
                      <a:pt x="114300" y="292100"/>
                    </a:lnTo>
                    <a:lnTo>
                      <a:pt x="127000" y="304800"/>
                    </a:lnTo>
                    <a:lnTo>
                      <a:pt x="139700" y="304800"/>
                    </a:lnTo>
                    <a:lnTo>
                      <a:pt x="127000" y="304800"/>
                    </a:lnTo>
                    <a:lnTo>
                      <a:pt x="165100" y="317500"/>
                    </a:lnTo>
                    <a:lnTo>
                      <a:pt x="177800" y="330200"/>
                    </a:lnTo>
                    <a:lnTo>
                      <a:pt x="177800" y="330200"/>
                    </a:lnTo>
                    <a:lnTo>
                      <a:pt x="190500" y="317500"/>
                    </a:lnTo>
                    <a:lnTo>
                      <a:pt x="203200" y="317500"/>
                    </a:lnTo>
                    <a:lnTo>
                      <a:pt x="215900" y="317500"/>
                    </a:lnTo>
                    <a:lnTo>
                      <a:pt x="228600" y="317500"/>
                    </a:lnTo>
                    <a:lnTo>
                      <a:pt x="228600" y="317500"/>
                    </a:lnTo>
                    <a:lnTo>
                      <a:pt x="228600" y="317500"/>
                    </a:lnTo>
                    <a:lnTo>
                      <a:pt x="266700" y="317500"/>
                    </a:lnTo>
                    <a:lnTo>
                      <a:pt x="266700" y="317500"/>
                    </a:lnTo>
                    <a:lnTo>
                      <a:pt x="266700" y="317500"/>
                    </a:lnTo>
                    <a:lnTo>
                      <a:pt x="279400" y="304800"/>
                    </a:lnTo>
                    <a:lnTo>
                      <a:pt x="292100" y="304800"/>
                    </a:lnTo>
                    <a:lnTo>
                      <a:pt x="304800" y="304800"/>
                    </a:lnTo>
                    <a:lnTo>
                      <a:pt x="355600" y="292100"/>
                    </a:lnTo>
                    <a:lnTo>
                      <a:pt x="355600" y="292100"/>
                    </a:lnTo>
                    <a:lnTo>
                      <a:pt x="368300" y="292100"/>
                    </a:lnTo>
                    <a:lnTo>
                      <a:pt x="381000" y="279400"/>
                    </a:lnTo>
                    <a:lnTo>
                      <a:pt x="406400" y="279400"/>
                    </a:lnTo>
                    <a:lnTo>
                      <a:pt x="406400" y="279400"/>
                    </a:lnTo>
                    <a:lnTo>
                      <a:pt x="406400" y="279400"/>
                    </a:lnTo>
                    <a:lnTo>
                      <a:pt x="444500" y="279400"/>
                    </a:lnTo>
                    <a:lnTo>
                      <a:pt x="444500" y="292100"/>
                    </a:lnTo>
                    <a:lnTo>
                      <a:pt x="469900" y="279400"/>
                    </a:lnTo>
                    <a:lnTo>
                      <a:pt x="482600" y="279400"/>
                    </a:lnTo>
                    <a:lnTo>
                      <a:pt x="495300" y="266700"/>
                    </a:lnTo>
                    <a:lnTo>
                      <a:pt x="508000" y="266700"/>
                    </a:lnTo>
                    <a:lnTo>
                      <a:pt x="520700" y="266700"/>
                    </a:lnTo>
                    <a:lnTo>
                      <a:pt x="533400" y="266700"/>
                    </a:lnTo>
                    <a:lnTo>
                      <a:pt x="533400" y="254000"/>
                    </a:lnTo>
                    <a:lnTo>
                      <a:pt x="533400" y="254000"/>
                    </a:lnTo>
                    <a:lnTo>
                      <a:pt x="571500" y="266700"/>
                    </a:lnTo>
                    <a:lnTo>
                      <a:pt x="584200" y="266700"/>
                    </a:lnTo>
                    <a:lnTo>
                      <a:pt x="584200" y="254000"/>
                    </a:lnTo>
                    <a:lnTo>
                      <a:pt x="609600" y="254000"/>
                    </a:lnTo>
                    <a:lnTo>
                      <a:pt x="622300" y="254000"/>
                    </a:lnTo>
                    <a:lnTo>
                      <a:pt x="635000" y="266700"/>
                    </a:lnTo>
                    <a:lnTo>
                      <a:pt x="647700" y="266700"/>
                    </a:lnTo>
                    <a:lnTo>
                      <a:pt x="660400" y="266700"/>
                    </a:lnTo>
                    <a:lnTo>
                      <a:pt x="685800" y="254000"/>
                    </a:lnTo>
                    <a:lnTo>
                      <a:pt x="711200" y="254000"/>
                    </a:lnTo>
                    <a:lnTo>
                      <a:pt x="723900" y="254000"/>
                    </a:lnTo>
                    <a:lnTo>
                      <a:pt x="749300" y="266700"/>
                    </a:lnTo>
                    <a:lnTo>
                      <a:pt x="762000" y="266700"/>
                    </a:lnTo>
                    <a:lnTo>
                      <a:pt x="774700" y="266700"/>
                    </a:lnTo>
                    <a:lnTo>
                      <a:pt x="762000" y="279400"/>
                    </a:lnTo>
                    <a:lnTo>
                      <a:pt x="749300" y="292100"/>
                    </a:lnTo>
                    <a:lnTo>
                      <a:pt x="736600" y="304800"/>
                    </a:lnTo>
                    <a:lnTo>
                      <a:pt x="711200" y="304800"/>
                    </a:lnTo>
                    <a:lnTo>
                      <a:pt x="698500" y="317500"/>
                    </a:lnTo>
                    <a:lnTo>
                      <a:pt x="698500" y="317500"/>
                    </a:lnTo>
                    <a:lnTo>
                      <a:pt x="685800" y="317500"/>
                    </a:lnTo>
                    <a:lnTo>
                      <a:pt x="711200" y="317500"/>
                    </a:lnTo>
                    <a:lnTo>
                      <a:pt x="711200" y="317500"/>
                    </a:lnTo>
                    <a:lnTo>
                      <a:pt x="749300" y="330200"/>
                    </a:lnTo>
                    <a:lnTo>
                      <a:pt x="749300" y="330200"/>
                    </a:lnTo>
                    <a:lnTo>
                      <a:pt x="762000" y="317500"/>
                    </a:lnTo>
                    <a:lnTo>
                      <a:pt x="774700" y="317500"/>
                    </a:lnTo>
                    <a:lnTo>
                      <a:pt x="774700" y="317500"/>
                    </a:lnTo>
                    <a:lnTo>
                      <a:pt x="787400" y="317500"/>
                    </a:lnTo>
                    <a:lnTo>
                      <a:pt x="800100" y="317500"/>
                    </a:lnTo>
                    <a:lnTo>
                      <a:pt x="812800" y="330200"/>
                    </a:lnTo>
                    <a:lnTo>
                      <a:pt x="825500" y="317500"/>
                    </a:lnTo>
                    <a:lnTo>
                      <a:pt x="838200" y="317500"/>
                    </a:lnTo>
                    <a:lnTo>
                      <a:pt x="838200" y="317500"/>
                    </a:lnTo>
                    <a:lnTo>
                      <a:pt x="889000" y="317500"/>
                    </a:lnTo>
                    <a:lnTo>
                      <a:pt x="901700" y="304800"/>
                    </a:lnTo>
                    <a:lnTo>
                      <a:pt x="914400" y="304800"/>
                    </a:lnTo>
                    <a:lnTo>
                      <a:pt x="927100" y="317500"/>
                    </a:lnTo>
                    <a:lnTo>
                      <a:pt x="939800" y="317500"/>
                    </a:lnTo>
                    <a:lnTo>
                      <a:pt x="939800" y="292100"/>
                    </a:lnTo>
                    <a:lnTo>
                      <a:pt x="952500" y="292100"/>
                    </a:lnTo>
                    <a:lnTo>
                      <a:pt x="952500" y="279400"/>
                    </a:lnTo>
                    <a:lnTo>
                      <a:pt x="965200" y="279400"/>
                    </a:lnTo>
                    <a:lnTo>
                      <a:pt x="977900" y="266700"/>
                    </a:lnTo>
                    <a:lnTo>
                      <a:pt x="990600" y="266700"/>
                    </a:lnTo>
                    <a:lnTo>
                      <a:pt x="990600" y="241300"/>
                    </a:lnTo>
                    <a:lnTo>
                      <a:pt x="1016000" y="241300"/>
                    </a:lnTo>
                    <a:lnTo>
                      <a:pt x="1028700" y="241300"/>
                    </a:lnTo>
                    <a:lnTo>
                      <a:pt x="1016000" y="228600"/>
                    </a:lnTo>
                    <a:lnTo>
                      <a:pt x="1016000" y="228600"/>
                    </a:lnTo>
                    <a:lnTo>
                      <a:pt x="1003300" y="228600"/>
                    </a:lnTo>
                    <a:lnTo>
                      <a:pt x="1003300" y="215900"/>
                    </a:lnTo>
                    <a:lnTo>
                      <a:pt x="1016000" y="215900"/>
                    </a:lnTo>
                    <a:lnTo>
                      <a:pt x="1003300" y="215900"/>
                    </a:lnTo>
                    <a:lnTo>
                      <a:pt x="1003300" y="203200"/>
                    </a:lnTo>
                    <a:lnTo>
                      <a:pt x="990600" y="203200"/>
                    </a:lnTo>
                    <a:lnTo>
                      <a:pt x="990600" y="203200"/>
                    </a:lnTo>
                    <a:lnTo>
                      <a:pt x="990600" y="190500"/>
                    </a:lnTo>
                    <a:lnTo>
                      <a:pt x="1003300" y="190500"/>
                    </a:lnTo>
                    <a:lnTo>
                      <a:pt x="1003300" y="177800"/>
                    </a:lnTo>
                    <a:lnTo>
                      <a:pt x="1003300" y="177800"/>
                    </a:lnTo>
                    <a:lnTo>
                      <a:pt x="1016000" y="177800"/>
                    </a:lnTo>
                    <a:lnTo>
                      <a:pt x="1028700" y="177800"/>
                    </a:lnTo>
                    <a:lnTo>
                      <a:pt x="1028700" y="177800"/>
                    </a:lnTo>
                    <a:lnTo>
                      <a:pt x="1066800" y="177800"/>
                    </a:lnTo>
                    <a:lnTo>
                      <a:pt x="1092200" y="165100"/>
                    </a:lnTo>
                    <a:lnTo>
                      <a:pt x="1092200" y="165100"/>
                    </a:lnTo>
                    <a:lnTo>
                      <a:pt x="1092200" y="165100"/>
                    </a:lnTo>
                    <a:lnTo>
                      <a:pt x="1130300" y="165100"/>
                    </a:lnTo>
                    <a:lnTo>
                      <a:pt x="1130300" y="165100"/>
                    </a:lnTo>
                    <a:lnTo>
                      <a:pt x="1168400" y="177800"/>
                    </a:lnTo>
                    <a:lnTo>
                      <a:pt x="1168400" y="190500"/>
                    </a:lnTo>
                    <a:lnTo>
                      <a:pt x="1181100" y="190500"/>
                    </a:lnTo>
                    <a:lnTo>
                      <a:pt x="1181100" y="190500"/>
                    </a:lnTo>
                    <a:lnTo>
                      <a:pt x="1181100" y="190500"/>
                    </a:lnTo>
                    <a:lnTo>
                      <a:pt x="1193800" y="190500"/>
                    </a:lnTo>
                    <a:lnTo>
                      <a:pt x="1193800" y="203200"/>
                    </a:lnTo>
                    <a:lnTo>
                      <a:pt x="1206500" y="203200"/>
                    </a:lnTo>
                    <a:lnTo>
                      <a:pt x="1193800" y="203200"/>
                    </a:lnTo>
                    <a:lnTo>
                      <a:pt x="1206500" y="203200"/>
                    </a:lnTo>
                    <a:lnTo>
                      <a:pt x="1219200" y="203200"/>
                    </a:lnTo>
                    <a:lnTo>
                      <a:pt x="1206500" y="203200"/>
                    </a:lnTo>
                    <a:lnTo>
                      <a:pt x="1206500" y="177800"/>
                    </a:lnTo>
                    <a:lnTo>
                      <a:pt x="1219200" y="177800"/>
                    </a:lnTo>
                    <a:lnTo>
                      <a:pt x="1219200" y="165100"/>
                    </a:lnTo>
                    <a:lnTo>
                      <a:pt x="1206500" y="152400"/>
                    </a:lnTo>
                    <a:lnTo>
                      <a:pt x="1219200" y="152400"/>
                    </a:lnTo>
                    <a:lnTo>
                      <a:pt x="1231900" y="152400"/>
                    </a:lnTo>
                    <a:lnTo>
                      <a:pt x="1244600" y="152400"/>
                    </a:lnTo>
                    <a:lnTo>
                      <a:pt x="1257300" y="165100"/>
                    </a:lnTo>
                    <a:lnTo>
                      <a:pt x="1270000" y="165100"/>
                    </a:lnTo>
                    <a:lnTo>
                      <a:pt x="1270000" y="152400"/>
                    </a:lnTo>
                    <a:lnTo>
                      <a:pt x="1282700" y="152400"/>
                    </a:lnTo>
                    <a:lnTo>
                      <a:pt x="1282700" y="152400"/>
                    </a:lnTo>
                    <a:lnTo>
                      <a:pt x="1295400" y="152400"/>
                    </a:lnTo>
                    <a:lnTo>
                      <a:pt x="1295400" y="152400"/>
                    </a:lnTo>
                    <a:lnTo>
                      <a:pt x="1308100" y="152400"/>
                    </a:lnTo>
                    <a:lnTo>
                      <a:pt x="1308100" y="139700"/>
                    </a:lnTo>
                    <a:lnTo>
                      <a:pt x="1358900" y="152400"/>
                    </a:lnTo>
                    <a:lnTo>
                      <a:pt x="1358900" y="152400"/>
                    </a:lnTo>
                    <a:lnTo>
                      <a:pt x="1371600" y="152400"/>
                    </a:lnTo>
                    <a:lnTo>
                      <a:pt x="1397000" y="165100"/>
                    </a:lnTo>
                    <a:lnTo>
                      <a:pt x="1397000" y="152400"/>
                    </a:lnTo>
                    <a:lnTo>
                      <a:pt x="1409700" y="152400"/>
                    </a:lnTo>
                    <a:lnTo>
                      <a:pt x="1409700" y="152400"/>
                    </a:lnTo>
                    <a:lnTo>
                      <a:pt x="1409700" y="152400"/>
                    </a:lnTo>
                    <a:lnTo>
                      <a:pt x="1422400" y="139700"/>
                    </a:lnTo>
                    <a:lnTo>
                      <a:pt x="1422400" y="139700"/>
                    </a:lnTo>
                    <a:lnTo>
                      <a:pt x="1435100" y="152400"/>
                    </a:lnTo>
                    <a:lnTo>
                      <a:pt x="1473200" y="139700"/>
                    </a:lnTo>
                    <a:lnTo>
                      <a:pt x="1473200" y="127000"/>
                    </a:lnTo>
                    <a:lnTo>
                      <a:pt x="1473200" y="127000"/>
                    </a:lnTo>
                    <a:lnTo>
                      <a:pt x="1485900" y="114300"/>
                    </a:lnTo>
                    <a:lnTo>
                      <a:pt x="1511300" y="139700"/>
                    </a:lnTo>
                    <a:lnTo>
                      <a:pt x="1549400" y="152400"/>
                    </a:lnTo>
                    <a:lnTo>
                      <a:pt x="1562100" y="139700"/>
                    </a:lnTo>
                    <a:lnTo>
                      <a:pt x="1562100" y="139700"/>
                    </a:lnTo>
                    <a:lnTo>
                      <a:pt x="1600200" y="139700"/>
                    </a:lnTo>
                    <a:lnTo>
                      <a:pt x="1600200" y="139700"/>
                    </a:lnTo>
                    <a:lnTo>
                      <a:pt x="1638300" y="152400"/>
                    </a:lnTo>
                    <a:lnTo>
                      <a:pt x="1651000" y="139700"/>
                    </a:lnTo>
                    <a:lnTo>
                      <a:pt x="1676400" y="139700"/>
                    </a:lnTo>
                    <a:lnTo>
                      <a:pt x="1676400" y="152400"/>
                    </a:lnTo>
                    <a:lnTo>
                      <a:pt x="1689100" y="152400"/>
                    </a:lnTo>
                    <a:lnTo>
                      <a:pt x="1689100" y="152400"/>
                    </a:lnTo>
                    <a:lnTo>
                      <a:pt x="1701800" y="165100"/>
                    </a:lnTo>
                    <a:lnTo>
                      <a:pt x="1689100" y="165100"/>
                    </a:lnTo>
                    <a:lnTo>
                      <a:pt x="1689100" y="165100"/>
                    </a:lnTo>
                    <a:lnTo>
                      <a:pt x="1689100" y="165100"/>
                    </a:lnTo>
                    <a:lnTo>
                      <a:pt x="1701800" y="177800"/>
                    </a:lnTo>
                    <a:lnTo>
                      <a:pt x="1714500" y="177800"/>
                    </a:lnTo>
                    <a:lnTo>
                      <a:pt x="1714500" y="177800"/>
                    </a:lnTo>
                    <a:lnTo>
                      <a:pt x="1714500" y="177800"/>
                    </a:lnTo>
                    <a:lnTo>
                      <a:pt x="1727200" y="177800"/>
                    </a:lnTo>
                    <a:lnTo>
                      <a:pt x="1727200" y="177800"/>
                    </a:lnTo>
                    <a:lnTo>
                      <a:pt x="1739900" y="177800"/>
                    </a:lnTo>
                    <a:lnTo>
                      <a:pt x="1765300" y="165100"/>
                    </a:lnTo>
                    <a:lnTo>
                      <a:pt x="1765300" y="165100"/>
                    </a:lnTo>
                    <a:lnTo>
                      <a:pt x="1778000" y="165100"/>
                    </a:lnTo>
                    <a:lnTo>
                      <a:pt x="1803400" y="152400"/>
                    </a:lnTo>
                    <a:lnTo>
                      <a:pt x="1816100" y="152400"/>
                    </a:lnTo>
                    <a:lnTo>
                      <a:pt x="1828800" y="139700"/>
                    </a:lnTo>
                    <a:lnTo>
                      <a:pt x="1841500" y="152400"/>
                    </a:lnTo>
                    <a:lnTo>
                      <a:pt x="1841500" y="152400"/>
                    </a:lnTo>
                    <a:lnTo>
                      <a:pt x="1854200" y="139700"/>
                    </a:lnTo>
                    <a:lnTo>
                      <a:pt x="1854200" y="139700"/>
                    </a:lnTo>
                    <a:lnTo>
                      <a:pt x="1854200" y="139700"/>
                    </a:lnTo>
                    <a:lnTo>
                      <a:pt x="1866900" y="139700"/>
                    </a:lnTo>
                    <a:lnTo>
                      <a:pt x="1879600" y="127000"/>
                    </a:lnTo>
                    <a:lnTo>
                      <a:pt x="1879600" y="127000"/>
                    </a:lnTo>
                    <a:lnTo>
                      <a:pt x="1879600" y="127000"/>
                    </a:lnTo>
                    <a:lnTo>
                      <a:pt x="1879600" y="127000"/>
                    </a:lnTo>
                    <a:lnTo>
                      <a:pt x="1892300" y="127000"/>
                    </a:lnTo>
                    <a:lnTo>
                      <a:pt x="1905000" y="114300"/>
                    </a:lnTo>
                    <a:lnTo>
                      <a:pt x="1917700" y="114300"/>
                    </a:lnTo>
                    <a:lnTo>
                      <a:pt x="1981200" y="101600"/>
                    </a:lnTo>
                    <a:lnTo>
                      <a:pt x="1981200" y="101600"/>
                    </a:lnTo>
                    <a:lnTo>
                      <a:pt x="1981200" y="101600"/>
                    </a:lnTo>
                    <a:lnTo>
                      <a:pt x="1993900" y="101600"/>
                    </a:lnTo>
                    <a:lnTo>
                      <a:pt x="1993900" y="101600"/>
                    </a:lnTo>
                    <a:lnTo>
                      <a:pt x="2006600" y="101600"/>
                    </a:lnTo>
                    <a:lnTo>
                      <a:pt x="2006600" y="88900"/>
                    </a:lnTo>
                    <a:lnTo>
                      <a:pt x="2006600" y="88900"/>
                    </a:lnTo>
                    <a:lnTo>
                      <a:pt x="2006600" y="101600"/>
                    </a:lnTo>
                    <a:lnTo>
                      <a:pt x="2006600" y="101600"/>
                    </a:lnTo>
                    <a:lnTo>
                      <a:pt x="2006600" y="114300"/>
                    </a:lnTo>
                    <a:lnTo>
                      <a:pt x="2019300" y="114300"/>
                    </a:lnTo>
                    <a:lnTo>
                      <a:pt x="2019300" y="127000"/>
                    </a:lnTo>
                    <a:lnTo>
                      <a:pt x="2006600" y="139700"/>
                    </a:lnTo>
                    <a:lnTo>
                      <a:pt x="2032000" y="139700"/>
                    </a:lnTo>
                    <a:lnTo>
                      <a:pt x="2044700" y="139700"/>
                    </a:lnTo>
                    <a:lnTo>
                      <a:pt x="2044700" y="139700"/>
                    </a:lnTo>
                    <a:lnTo>
                      <a:pt x="2057400" y="139700"/>
                    </a:lnTo>
                    <a:lnTo>
                      <a:pt x="2070100" y="127000"/>
                    </a:lnTo>
                    <a:lnTo>
                      <a:pt x="2082800" y="127000"/>
                    </a:lnTo>
                    <a:lnTo>
                      <a:pt x="2095500" y="127000"/>
                    </a:lnTo>
                    <a:lnTo>
                      <a:pt x="2095500" y="127000"/>
                    </a:lnTo>
                    <a:lnTo>
                      <a:pt x="2082800" y="114300"/>
                    </a:lnTo>
                    <a:lnTo>
                      <a:pt x="2095500" y="101600"/>
                    </a:lnTo>
                    <a:lnTo>
                      <a:pt x="2082800" y="101600"/>
                    </a:lnTo>
                    <a:lnTo>
                      <a:pt x="2082800" y="101600"/>
                    </a:lnTo>
                    <a:lnTo>
                      <a:pt x="2095500" y="101600"/>
                    </a:lnTo>
                    <a:lnTo>
                      <a:pt x="2095500" y="101600"/>
                    </a:lnTo>
                    <a:lnTo>
                      <a:pt x="2108200" y="101600"/>
                    </a:lnTo>
                    <a:lnTo>
                      <a:pt x="2120900" y="88900"/>
                    </a:lnTo>
                    <a:lnTo>
                      <a:pt x="2133600" y="88900"/>
                    </a:lnTo>
                    <a:lnTo>
                      <a:pt x="2146300" y="88900"/>
                    </a:lnTo>
                    <a:lnTo>
                      <a:pt x="2159000" y="88900"/>
                    </a:lnTo>
                    <a:lnTo>
                      <a:pt x="2171700" y="88900"/>
                    </a:lnTo>
                    <a:lnTo>
                      <a:pt x="2171700" y="88900"/>
                    </a:lnTo>
                    <a:lnTo>
                      <a:pt x="2184400" y="76200"/>
                    </a:lnTo>
                    <a:lnTo>
                      <a:pt x="2197100" y="76200"/>
                    </a:lnTo>
                    <a:lnTo>
                      <a:pt x="2222500" y="76200"/>
                    </a:lnTo>
                    <a:lnTo>
                      <a:pt x="2235200" y="88900"/>
                    </a:lnTo>
                    <a:lnTo>
                      <a:pt x="2235200" y="76200"/>
                    </a:lnTo>
                    <a:lnTo>
                      <a:pt x="2247900" y="76200"/>
                    </a:lnTo>
                    <a:lnTo>
                      <a:pt x="2260600" y="76200"/>
                    </a:lnTo>
                    <a:lnTo>
                      <a:pt x="2273300" y="76200"/>
                    </a:lnTo>
                    <a:lnTo>
                      <a:pt x="2286000" y="76200"/>
                    </a:lnTo>
                    <a:lnTo>
                      <a:pt x="2298700" y="38100"/>
                    </a:lnTo>
                    <a:lnTo>
                      <a:pt x="2311400" y="38100"/>
                    </a:lnTo>
                    <a:lnTo>
                      <a:pt x="2298700" y="38100"/>
                    </a:lnTo>
                    <a:lnTo>
                      <a:pt x="2311400" y="38100"/>
                    </a:lnTo>
                    <a:lnTo>
                      <a:pt x="2298700" y="38100"/>
                    </a:lnTo>
                    <a:lnTo>
                      <a:pt x="2311400" y="25400"/>
                    </a:lnTo>
                    <a:lnTo>
                      <a:pt x="2324100" y="25400"/>
                    </a:lnTo>
                    <a:lnTo>
                      <a:pt x="2324100" y="25400"/>
                    </a:lnTo>
                    <a:lnTo>
                      <a:pt x="2374900" y="38100"/>
                    </a:lnTo>
                    <a:lnTo>
                      <a:pt x="2362200" y="38100"/>
                    </a:lnTo>
                    <a:lnTo>
                      <a:pt x="2374900" y="38100"/>
                    </a:lnTo>
                    <a:lnTo>
                      <a:pt x="2387600" y="50800"/>
                    </a:lnTo>
                    <a:lnTo>
                      <a:pt x="2400300" y="50800"/>
                    </a:lnTo>
                    <a:lnTo>
                      <a:pt x="2413000" y="50800"/>
                    </a:lnTo>
                    <a:lnTo>
                      <a:pt x="2425700" y="63500"/>
                    </a:lnTo>
                    <a:lnTo>
                      <a:pt x="2425700" y="63500"/>
                    </a:lnTo>
                    <a:lnTo>
                      <a:pt x="2413000" y="63500"/>
                    </a:lnTo>
                    <a:lnTo>
                      <a:pt x="2413000" y="63500"/>
                    </a:lnTo>
                    <a:lnTo>
                      <a:pt x="2413000" y="63500"/>
                    </a:lnTo>
                    <a:lnTo>
                      <a:pt x="2425700" y="76200"/>
                    </a:lnTo>
                    <a:lnTo>
                      <a:pt x="2425700" y="88900"/>
                    </a:lnTo>
                    <a:lnTo>
                      <a:pt x="2438400" y="88900"/>
                    </a:lnTo>
                    <a:lnTo>
                      <a:pt x="2438400" y="88900"/>
                    </a:lnTo>
                    <a:lnTo>
                      <a:pt x="2451100" y="76200"/>
                    </a:lnTo>
                    <a:lnTo>
                      <a:pt x="2463800" y="76200"/>
                    </a:lnTo>
                    <a:lnTo>
                      <a:pt x="2463800" y="76200"/>
                    </a:lnTo>
                    <a:lnTo>
                      <a:pt x="2463800" y="63500"/>
                    </a:lnTo>
                    <a:lnTo>
                      <a:pt x="2476500" y="63500"/>
                    </a:lnTo>
                    <a:lnTo>
                      <a:pt x="2489200" y="63500"/>
                    </a:lnTo>
                    <a:lnTo>
                      <a:pt x="2501900" y="63500"/>
                    </a:lnTo>
                    <a:lnTo>
                      <a:pt x="2514600" y="76200"/>
                    </a:lnTo>
                    <a:lnTo>
                      <a:pt x="2540000" y="76200"/>
                    </a:lnTo>
                    <a:lnTo>
                      <a:pt x="2540000" y="63500"/>
                    </a:lnTo>
                    <a:lnTo>
                      <a:pt x="2552700" y="63500"/>
                    </a:lnTo>
                    <a:lnTo>
                      <a:pt x="2565400" y="63500"/>
                    </a:lnTo>
                    <a:lnTo>
                      <a:pt x="2578100" y="63500"/>
                    </a:lnTo>
                    <a:lnTo>
                      <a:pt x="2578100" y="50800"/>
                    </a:lnTo>
                    <a:lnTo>
                      <a:pt x="2590800" y="50800"/>
                    </a:lnTo>
                    <a:lnTo>
                      <a:pt x="2603500" y="50800"/>
                    </a:lnTo>
                    <a:lnTo>
                      <a:pt x="2603500" y="50800"/>
                    </a:lnTo>
                    <a:lnTo>
                      <a:pt x="2616200" y="63500"/>
                    </a:lnTo>
                    <a:lnTo>
                      <a:pt x="2616200" y="63500"/>
                    </a:lnTo>
                    <a:lnTo>
                      <a:pt x="2628900" y="63500"/>
                    </a:lnTo>
                    <a:lnTo>
                      <a:pt x="2628900" y="76200"/>
                    </a:lnTo>
                    <a:lnTo>
                      <a:pt x="2628900" y="76200"/>
                    </a:lnTo>
                    <a:lnTo>
                      <a:pt x="2628900" y="88900"/>
                    </a:lnTo>
                    <a:lnTo>
                      <a:pt x="2641600" y="88900"/>
                    </a:lnTo>
                    <a:lnTo>
                      <a:pt x="2628900" y="88900"/>
                    </a:lnTo>
                    <a:lnTo>
                      <a:pt x="2641600" y="88900"/>
                    </a:lnTo>
                    <a:lnTo>
                      <a:pt x="2641600" y="88900"/>
                    </a:lnTo>
                    <a:lnTo>
                      <a:pt x="2641600" y="88900"/>
                    </a:lnTo>
                    <a:lnTo>
                      <a:pt x="2667000" y="76200"/>
                    </a:lnTo>
                    <a:lnTo>
                      <a:pt x="2679700" y="76200"/>
                    </a:lnTo>
                    <a:lnTo>
                      <a:pt x="2705100" y="76200"/>
                    </a:lnTo>
                    <a:lnTo>
                      <a:pt x="2705100" y="63500"/>
                    </a:lnTo>
                    <a:lnTo>
                      <a:pt x="2705100" y="63500"/>
                    </a:lnTo>
                    <a:lnTo>
                      <a:pt x="2717800" y="76200"/>
                    </a:lnTo>
                    <a:lnTo>
                      <a:pt x="2730500" y="76200"/>
                    </a:lnTo>
                    <a:lnTo>
                      <a:pt x="2730500" y="76200"/>
                    </a:lnTo>
                    <a:lnTo>
                      <a:pt x="2730500" y="76200"/>
                    </a:lnTo>
                    <a:lnTo>
                      <a:pt x="2730500" y="63500"/>
                    </a:lnTo>
                    <a:lnTo>
                      <a:pt x="2743200" y="63500"/>
                    </a:lnTo>
                    <a:lnTo>
                      <a:pt x="2755900" y="50800"/>
                    </a:lnTo>
                    <a:lnTo>
                      <a:pt x="2768600" y="50800"/>
                    </a:lnTo>
                    <a:lnTo>
                      <a:pt x="2768600" y="50800"/>
                    </a:lnTo>
                    <a:lnTo>
                      <a:pt x="2768600" y="38100"/>
                    </a:lnTo>
                    <a:lnTo>
                      <a:pt x="2781300" y="38100"/>
                    </a:lnTo>
                    <a:lnTo>
                      <a:pt x="2794000" y="38100"/>
                    </a:lnTo>
                    <a:lnTo>
                      <a:pt x="2794000" y="25400"/>
                    </a:lnTo>
                    <a:lnTo>
                      <a:pt x="2819400" y="25400"/>
                    </a:lnTo>
                    <a:lnTo>
                      <a:pt x="2819400" y="25400"/>
                    </a:lnTo>
                    <a:lnTo>
                      <a:pt x="2832100" y="25400"/>
                    </a:lnTo>
                    <a:lnTo>
                      <a:pt x="2844800" y="12700"/>
                    </a:lnTo>
                    <a:lnTo>
                      <a:pt x="2844800" y="12700"/>
                    </a:lnTo>
                    <a:lnTo>
                      <a:pt x="2844800" y="12700"/>
                    </a:lnTo>
                    <a:lnTo>
                      <a:pt x="2857500" y="12700"/>
                    </a:lnTo>
                    <a:lnTo>
                      <a:pt x="2870200" y="12700"/>
                    </a:lnTo>
                    <a:lnTo>
                      <a:pt x="2895600" y="12700"/>
                    </a:lnTo>
                    <a:lnTo>
                      <a:pt x="2895600" y="12700"/>
                    </a:lnTo>
                    <a:lnTo>
                      <a:pt x="2895600" y="12700"/>
                    </a:lnTo>
                    <a:lnTo>
                      <a:pt x="2921000" y="12700"/>
                    </a:lnTo>
                    <a:lnTo>
                      <a:pt x="2908300" y="25400"/>
                    </a:lnTo>
                    <a:lnTo>
                      <a:pt x="2933700" y="38100"/>
                    </a:lnTo>
                    <a:lnTo>
                      <a:pt x="2933700" y="38100"/>
                    </a:lnTo>
                    <a:lnTo>
                      <a:pt x="2946400" y="38100"/>
                    </a:lnTo>
                    <a:lnTo>
                      <a:pt x="2959100" y="38100"/>
                    </a:lnTo>
                    <a:lnTo>
                      <a:pt x="2959100" y="38100"/>
                    </a:lnTo>
                    <a:lnTo>
                      <a:pt x="2971800" y="50800"/>
                    </a:lnTo>
                    <a:lnTo>
                      <a:pt x="2984500" y="50800"/>
                    </a:lnTo>
                    <a:lnTo>
                      <a:pt x="2984500" y="50800"/>
                    </a:lnTo>
                    <a:lnTo>
                      <a:pt x="2997200" y="50800"/>
                    </a:lnTo>
                    <a:lnTo>
                      <a:pt x="3009900" y="63500"/>
                    </a:lnTo>
                    <a:lnTo>
                      <a:pt x="3022600" y="63500"/>
                    </a:lnTo>
                    <a:lnTo>
                      <a:pt x="3022600" y="76200"/>
                    </a:lnTo>
                    <a:lnTo>
                      <a:pt x="3009900" y="76200"/>
                    </a:lnTo>
                    <a:lnTo>
                      <a:pt x="2997200" y="88900"/>
                    </a:lnTo>
                    <a:lnTo>
                      <a:pt x="2959100" y="88900"/>
                    </a:lnTo>
                    <a:lnTo>
                      <a:pt x="2971800" y="88900"/>
                    </a:lnTo>
                    <a:lnTo>
                      <a:pt x="2984500" y="88900"/>
                    </a:lnTo>
                    <a:lnTo>
                      <a:pt x="2997200" y="101600"/>
                    </a:lnTo>
                    <a:lnTo>
                      <a:pt x="2997200" y="101600"/>
                    </a:lnTo>
                    <a:lnTo>
                      <a:pt x="3022600" y="101600"/>
                    </a:lnTo>
                    <a:lnTo>
                      <a:pt x="3009900" y="114300"/>
                    </a:lnTo>
                    <a:lnTo>
                      <a:pt x="3022600" y="114300"/>
                    </a:lnTo>
                    <a:lnTo>
                      <a:pt x="3035300" y="114300"/>
                    </a:lnTo>
                    <a:lnTo>
                      <a:pt x="3048000" y="114300"/>
                    </a:lnTo>
                    <a:lnTo>
                      <a:pt x="3060700" y="114300"/>
                    </a:lnTo>
                    <a:lnTo>
                      <a:pt x="3086100" y="127000"/>
                    </a:lnTo>
                    <a:lnTo>
                      <a:pt x="3086100" y="139700"/>
                    </a:lnTo>
                    <a:lnTo>
                      <a:pt x="3086100" y="127000"/>
                    </a:lnTo>
                    <a:lnTo>
                      <a:pt x="3098800" y="114300"/>
                    </a:lnTo>
                    <a:lnTo>
                      <a:pt x="3111500" y="114300"/>
                    </a:lnTo>
                    <a:lnTo>
                      <a:pt x="3124200" y="114300"/>
                    </a:lnTo>
                    <a:lnTo>
                      <a:pt x="3124200" y="101600"/>
                    </a:lnTo>
                    <a:lnTo>
                      <a:pt x="3149600" y="88900"/>
                    </a:lnTo>
                    <a:lnTo>
                      <a:pt x="3149600" y="88900"/>
                    </a:lnTo>
                    <a:lnTo>
                      <a:pt x="3149600" y="88900"/>
                    </a:lnTo>
                    <a:lnTo>
                      <a:pt x="3162300" y="88900"/>
                    </a:lnTo>
                    <a:lnTo>
                      <a:pt x="3175000" y="88900"/>
                    </a:lnTo>
                    <a:lnTo>
                      <a:pt x="3187700" y="76200"/>
                    </a:lnTo>
                    <a:lnTo>
                      <a:pt x="3187700" y="76200"/>
                    </a:lnTo>
                    <a:lnTo>
                      <a:pt x="3213100" y="76200"/>
                    </a:lnTo>
                    <a:lnTo>
                      <a:pt x="3225800" y="76200"/>
                    </a:lnTo>
                    <a:lnTo>
                      <a:pt x="3225800" y="76200"/>
                    </a:lnTo>
                    <a:lnTo>
                      <a:pt x="3238500" y="76200"/>
                    </a:lnTo>
                    <a:lnTo>
                      <a:pt x="3238500" y="76200"/>
                    </a:lnTo>
                    <a:lnTo>
                      <a:pt x="3225800" y="76200"/>
                    </a:lnTo>
                    <a:lnTo>
                      <a:pt x="3225800" y="63500"/>
                    </a:lnTo>
                    <a:lnTo>
                      <a:pt x="3225800" y="63500"/>
                    </a:lnTo>
                    <a:lnTo>
                      <a:pt x="3225800" y="50800"/>
                    </a:lnTo>
                    <a:lnTo>
                      <a:pt x="3238500" y="50800"/>
                    </a:lnTo>
                    <a:lnTo>
                      <a:pt x="3251200" y="50800"/>
                    </a:lnTo>
                    <a:lnTo>
                      <a:pt x="3263900" y="38100"/>
                    </a:lnTo>
                    <a:lnTo>
                      <a:pt x="3263900" y="38100"/>
                    </a:lnTo>
                    <a:lnTo>
                      <a:pt x="3263900" y="25400"/>
                    </a:lnTo>
                    <a:lnTo>
                      <a:pt x="3276600" y="25400"/>
                    </a:lnTo>
                    <a:lnTo>
                      <a:pt x="3276600" y="25400"/>
                    </a:lnTo>
                    <a:lnTo>
                      <a:pt x="3289300" y="25400"/>
                    </a:lnTo>
                    <a:lnTo>
                      <a:pt x="3302000" y="12700"/>
                    </a:lnTo>
                    <a:lnTo>
                      <a:pt x="3314700" y="25400"/>
                    </a:lnTo>
                    <a:lnTo>
                      <a:pt x="3314700" y="12700"/>
                    </a:lnTo>
                    <a:lnTo>
                      <a:pt x="3327400" y="12700"/>
                    </a:lnTo>
                    <a:lnTo>
                      <a:pt x="3340100" y="12700"/>
                    </a:lnTo>
                    <a:lnTo>
                      <a:pt x="3352800" y="12700"/>
                    </a:lnTo>
                    <a:lnTo>
                      <a:pt x="3365500" y="12700"/>
                    </a:lnTo>
                    <a:lnTo>
                      <a:pt x="3378200" y="12700"/>
                    </a:lnTo>
                    <a:lnTo>
                      <a:pt x="3378200" y="12700"/>
                    </a:lnTo>
                    <a:lnTo>
                      <a:pt x="3378200" y="25400"/>
                    </a:lnTo>
                    <a:lnTo>
                      <a:pt x="3378200" y="25400"/>
                    </a:lnTo>
                    <a:lnTo>
                      <a:pt x="3365500" y="25400"/>
                    </a:lnTo>
                    <a:lnTo>
                      <a:pt x="3365500" y="25400"/>
                    </a:lnTo>
                    <a:lnTo>
                      <a:pt x="3365500" y="25400"/>
                    </a:lnTo>
                    <a:lnTo>
                      <a:pt x="3378200" y="38100"/>
                    </a:lnTo>
                    <a:lnTo>
                      <a:pt x="3390900" y="38100"/>
                    </a:lnTo>
                    <a:lnTo>
                      <a:pt x="3390900" y="38100"/>
                    </a:lnTo>
                    <a:lnTo>
                      <a:pt x="3390900" y="50800"/>
                    </a:lnTo>
                    <a:lnTo>
                      <a:pt x="3403600" y="63500"/>
                    </a:lnTo>
                    <a:lnTo>
                      <a:pt x="3390900" y="63500"/>
                    </a:lnTo>
                    <a:lnTo>
                      <a:pt x="3403600" y="63500"/>
                    </a:lnTo>
                    <a:lnTo>
                      <a:pt x="3403600" y="63500"/>
                    </a:lnTo>
                    <a:lnTo>
                      <a:pt x="3403600" y="63500"/>
                    </a:lnTo>
                    <a:lnTo>
                      <a:pt x="3416300" y="63500"/>
                    </a:lnTo>
                    <a:lnTo>
                      <a:pt x="3416300" y="63500"/>
                    </a:lnTo>
                    <a:lnTo>
                      <a:pt x="3429000" y="63500"/>
                    </a:lnTo>
                    <a:lnTo>
                      <a:pt x="3441700" y="50800"/>
                    </a:lnTo>
                    <a:lnTo>
                      <a:pt x="3441700" y="50800"/>
                    </a:lnTo>
                    <a:lnTo>
                      <a:pt x="3454400" y="50800"/>
                    </a:lnTo>
                    <a:lnTo>
                      <a:pt x="3479800" y="63500"/>
                    </a:lnTo>
                    <a:lnTo>
                      <a:pt x="3492500" y="63500"/>
                    </a:lnTo>
                    <a:lnTo>
                      <a:pt x="3505200" y="63500"/>
                    </a:lnTo>
                    <a:lnTo>
                      <a:pt x="3517900" y="50800"/>
                    </a:lnTo>
                    <a:lnTo>
                      <a:pt x="3517900" y="50800"/>
                    </a:lnTo>
                    <a:lnTo>
                      <a:pt x="3517900" y="50800"/>
                    </a:lnTo>
                    <a:lnTo>
                      <a:pt x="3517900" y="38100"/>
                    </a:lnTo>
                    <a:lnTo>
                      <a:pt x="3530600" y="38100"/>
                    </a:lnTo>
                    <a:lnTo>
                      <a:pt x="3543300" y="38100"/>
                    </a:lnTo>
                    <a:lnTo>
                      <a:pt x="3556000" y="25400"/>
                    </a:lnTo>
                    <a:lnTo>
                      <a:pt x="3556000" y="12700"/>
                    </a:lnTo>
                    <a:lnTo>
                      <a:pt x="3568700" y="0"/>
                    </a:lnTo>
                    <a:lnTo>
                      <a:pt x="3568700" y="0"/>
                    </a:lnTo>
                    <a:lnTo>
                      <a:pt x="3568700" y="12700"/>
                    </a:lnTo>
                    <a:lnTo>
                      <a:pt x="3606800" y="50800"/>
                    </a:lnTo>
                    <a:lnTo>
                      <a:pt x="3619500" y="50800"/>
                    </a:lnTo>
                    <a:lnTo>
                      <a:pt x="3619500" y="50800"/>
                    </a:lnTo>
                    <a:lnTo>
                      <a:pt x="3619500" y="50800"/>
                    </a:lnTo>
                    <a:lnTo>
                      <a:pt x="3644900" y="63500"/>
                    </a:lnTo>
                    <a:lnTo>
                      <a:pt x="3644900" y="63500"/>
                    </a:lnTo>
                    <a:lnTo>
                      <a:pt x="3657600" y="63500"/>
                    </a:lnTo>
                    <a:lnTo>
                      <a:pt x="3670300" y="63500"/>
                    </a:lnTo>
                    <a:lnTo>
                      <a:pt x="3670300" y="76200"/>
                    </a:lnTo>
                    <a:lnTo>
                      <a:pt x="3683000" y="76200"/>
                    </a:lnTo>
                    <a:lnTo>
                      <a:pt x="3695700" y="76200"/>
                    </a:lnTo>
                    <a:lnTo>
                      <a:pt x="3695700" y="76200"/>
                    </a:lnTo>
                    <a:lnTo>
                      <a:pt x="3708400" y="76200"/>
                    </a:lnTo>
                    <a:lnTo>
                      <a:pt x="3733800" y="101600"/>
                    </a:lnTo>
                    <a:lnTo>
                      <a:pt x="3721100" y="101600"/>
                    </a:lnTo>
                    <a:lnTo>
                      <a:pt x="3746500" y="101600"/>
                    </a:lnTo>
                    <a:lnTo>
                      <a:pt x="3759200" y="127000"/>
                    </a:lnTo>
                    <a:lnTo>
                      <a:pt x="3771900" y="127000"/>
                    </a:lnTo>
                    <a:lnTo>
                      <a:pt x="3771900" y="127000"/>
                    </a:lnTo>
                    <a:lnTo>
                      <a:pt x="3784600" y="127000"/>
                    </a:lnTo>
                    <a:lnTo>
                      <a:pt x="3797300" y="127000"/>
                    </a:lnTo>
                    <a:lnTo>
                      <a:pt x="3822700" y="127000"/>
                    </a:lnTo>
                    <a:lnTo>
                      <a:pt x="3822700" y="114300"/>
                    </a:lnTo>
                    <a:lnTo>
                      <a:pt x="3848100" y="127000"/>
                    </a:lnTo>
                    <a:lnTo>
                      <a:pt x="3848100" y="127000"/>
                    </a:lnTo>
                    <a:lnTo>
                      <a:pt x="3860800" y="127000"/>
                    </a:lnTo>
                    <a:lnTo>
                      <a:pt x="3873500" y="114300"/>
                    </a:lnTo>
                    <a:lnTo>
                      <a:pt x="3898900" y="114300"/>
                    </a:lnTo>
                    <a:lnTo>
                      <a:pt x="3924300" y="114300"/>
                    </a:lnTo>
                    <a:lnTo>
                      <a:pt x="3924300" y="127000"/>
                    </a:lnTo>
                    <a:lnTo>
                      <a:pt x="3911600" y="127000"/>
                    </a:lnTo>
                    <a:lnTo>
                      <a:pt x="3898900" y="139700"/>
                    </a:lnTo>
                    <a:lnTo>
                      <a:pt x="3886200" y="139700"/>
                    </a:lnTo>
                    <a:lnTo>
                      <a:pt x="3873500" y="152400"/>
                    </a:lnTo>
                    <a:lnTo>
                      <a:pt x="3860800" y="152400"/>
                    </a:lnTo>
                    <a:lnTo>
                      <a:pt x="3860800" y="152400"/>
                    </a:lnTo>
                    <a:lnTo>
                      <a:pt x="3860800" y="152400"/>
                    </a:lnTo>
                    <a:lnTo>
                      <a:pt x="3848100" y="152400"/>
                    </a:lnTo>
                    <a:lnTo>
                      <a:pt x="3848100" y="152400"/>
                    </a:lnTo>
                    <a:lnTo>
                      <a:pt x="3822700" y="139700"/>
                    </a:lnTo>
                    <a:lnTo>
                      <a:pt x="3810000" y="152400"/>
                    </a:lnTo>
                    <a:lnTo>
                      <a:pt x="3797300" y="152400"/>
                    </a:lnTo>
                    <a:lnTo>
                      <a:pt x="3797300" y="165100"/>
                    </a:lnTo>
                    <a:lnTo>
                      <a:pt x="3797300" y="165100"/>
                    </a:lnTo>
                    <a:lnTo>
                      <a:pt x="3797300" y="177800"/>
                    </a:lnTo>
                    <a:lnTo>
                      <a:pt x="3784600" y="177800"/>
                    </a:lnTo>
                    <a:lnTo>
                      <a:pt x="3771900" y="177800"/>
                    </a:lnTo>
                    <a:lnTo>
                      <a:pt x="3771900" y="177800"/>
                    </a:lnTo>
                    <a:lnTo>
                      <a:pt x="3759200" y="190500"/>
                    </a:lnTo>
                    <a:lnTo>
                      <a:pt x="3759200" y="190500"/>
                    </a:lnTo>
                    <a:lnTo>
                      <a:pt x="3746500" y="215900"/>
                    </a:lnTo>
                    <a:lnTo>
                      <a:pt x="3746500" y="215900"/>
                    </a:lnTo>
                    <a:lnTo>
                      <a:pt x="3771900" y="215900"/>
                    </a:lnTo>
                    <a:lnTo>
                      <a:pt x="3771900" y="215900"/>
                    </a:lnTo>
                    <a:lnTo>
                      <a:pt x="3771900" y="228600"/>
                    </a:lnTo>
                    <a:lnTo>
                      <a:pt x="3797300" y="228600"/>
                    </a:lnTo>
                    <a:lnTo>
                      <a:pt x="3784600" y="228600"/>
                    </a:lnTo>
                    <a:lnTo>
                      <a:pt x="3810000" y="241300"/>
                    </a:lnTo>
                    <a:lnTo>
                      <a:pt x="3810000" y="254000"/>
                    </a:lnTo>
                    <a:lnTo>
                      <a:pt x="3835400" y="254000"/>
                    </a:lnTo>
                    <a:lnTo>
                      <a:pt x="3835400" y="254000"/>
                    </a:lnTo>
                    <a:lnTo>
                      <a:pt x="3848100" y="254000"/>
                    </a:lnTo>
                    <a:lnTo>
                      <a:pt x="3848100" y="254000"/>
                    </a:lnTo>
                    <a:lnTo>
                      <a:pt x="3873500" y="254000"/>
                    </a:lnTo>
                    <a:lnTo>
                      <a:pt x="3886200" y="266700"/>
                    </a:lnTo>
                    <a:lnTo>
                      <a:pt x="3886200" y="266700"/>
                    </a:lnTo>
                    <a:lnTo>
                      <a:pt x="3886200" y="266700"/>
                    </a:lnTo>
                    <a:lnTo>
                      <a:pt x="3873500" y="266700"/>
                    </a:lnTo>
                    <a:lnTo>
                      <a:pt x="3873500" y="279400"/>
                    </a:lnTo>
                    <a:lnTo>
                      <a:pt x="3860800" y="279400"/>
                    </a:lnTo>
                    <a:lnTo>
                      <a:pt x="3860800" y="279400"/>
                    </a:lnTo>
                    <a:lnTo>
                      <a:pt x="3848100" y="279400"/>
                    </a:lnTo>
                    <a:lnTo>
                      <a:pt x="3848100" y="279400"/>
                    </a:lnTo>
                    <a:lnTo>
                      <a:pt x="3848100" y="292100"/>
                    </a:lnTo>
                    <a:lnTo>
                      <a:pt x="3835400" y="292100"/>
                    </a:lnTo>
                    <a:lnTo>
                      <a:pt x="3810000" y="292100"/>
                    </a:lnTo>
                    <a:lnTo>
                      <a:pt x="3810000" y="292100"/>
                    </a:lnTo>
                    <a:lnTo>
                      <a:pt x="3822700" y="292100"/>
                    </a:lnTo>
                    <a:lnTo>
                      <a:pt x="3797300" y="279400"/>
                    </a:lnTo>
                    <a:lnTo>
                      <a:pt x="3797300" y="266700"/>
                    </a:lnTo>
                    <a:lnTo>
                      <a:pt x="3797300" y="266700"/>
                    </a:lnTo>
                    <a:lnTo>
                      <a:pt x="3784600" y="266700"/>
                    </a:lnTo>
                    <a:lnTo>
                      <a:pt x="3771900" y="266700"/>
                    </a:lnTo>
                    <a:lnTo>
                      <a:pt x="3771900" y="266700"/>
                    </a:lnTo>
                    <a:lnTo>
                      <a:pt x="3759200" y="266700"/>
                    </a:lnTo>
                    <a:lnTo>
                      <a:pt x="3759200" y="279400"/>
                    </a:lnTo>
                    <a:lnTo>
                      <a:pt x="3746500" y="279400"/>
                    </a:lnTo>
                    <a:lnTo>
                      <a:pt x="3746500" y="279400"/>
                    </a:lnTo>
                    <a:lnTo>
                      <a:pt x="3733800" y="279400"/>
                    </a:lnTo>
                    <a:lnTo>
                      <a:pt x="3733800" y="292100"/>
                    </a:lnTo>
                    <a:lnTo>
                      <a:pt x="3721100" y="292100"/>
                    </a:lnTo>
                    <a:lnTo>
                      <a:pt x="3708400" y="292100"/>
                    </a:lnTo>
                    <a:lnTo>
                      <a:pt x="3708400" y="292100"/>
                    </a:lnTo>
                    <a:lnTo>
                      <a:pt x="3708400" y="304800"/>
                    </a:lnTo>
                    <a:lnTo>
                      <a:pt x="3695700" y="292100"/>
                    </a:lnTo>
                    <a:lnTo>
                      <a:pt x="3683000" y="292100"/>
                    </a:lnTo>
                    <a:lnTo>
                      <a:pt x="3683000" y="292100"/>
                    </a:lnTo>
                    <a:lnTo>
                      <a:pt x="3670300" y="304800"/>
                    </a:lnTo>
                    <a:lnTo>
                      <a:pt x="3644900" y="304800"/>
                    </a:lnTo>
                    <a:lnTo>
                      <a:pt x="3632200" y="304800"/>
                    </a:lnTo>
                    <a:lnTo>
                      <a:pt x="3619500" y="304800"/>
                    </a:lnTo>
                    <a:lnTo>
                      <a:pt x="3606800" y="330200"/>
                    </a:lnTo>
                    <a:lnTo>
                      <a:pt x="3606800" y="330200"/>
                    </a:lnTo>
                    <a:lnTo>
                      <a:pt x="3606800" y="330200"/>
                    </a:lnTo>
                    <a:lnTo>
                      <a:pt x="3594100" y="330200"/>
                    </a:lnTo>
                    <a:lnTo>
                      <a:pt x="3581400" y="342900"/>
                    </a:lnTo>
                    <a:lnTo>
                      <a:pt x="3568700" y="342900"/>
                    </a:lnTo>
                    <a:lnTo>
                      <a:pt x="3568700" y="355600"/>
                    </a:lnTo>
                    <a:lnTo>
                      <a:pt x="3568700" y="355600"/>
                    </a:lnTo>
                    <a:lnTo>
                      <a:pt x="3568700" y="355600"/>
                    </a:lnTo>
                    <a:lnTo>
                      <a:pt x="3556000" y="355600"/>
                    </a:lnTo>
                    <a:lnTo>
                      <a:pt x="3543300" y="381000"/>
                    </a:lnTo>
                    <a:lnTo>
                      <a:pt x="3530600" y="381000"/>
                    </a:lnTo>
                    <a:lnTo>
                      <a:pt x="3517900" y="393700"/>
                    </a:lnTo>
                    <a:lnTo>
                      <a:pt x="3492500" y="406400"/>
                    </a:lnTo>
                    <a:lnTo>
                      <a:pt x="3492500" y="406400"/>
                    </a:lnTo>
                    <a:lnTo>
                      <a:pt x="3479800" y="406400"/>
                    </a:lnTo>
                    <a:lnTo>
                      <a:pt x="3454400" y="406400"/>
                    </a:lnTo>
                    <a:lnTo>
                      <a:pt x="3467100" y="406400"/>
                    </a:lnTo>
                    <a:lnTo>
                      <a:pt x="3467100" y="406400"/>
                    </a:lnTo>
                    <a:lnTo>
                      <a:pt x="3479800" y="406400"/>
                    </a:lnTo>
                    <a:lnTo>
                      <a:pt x="3479800" y="419100"/>
                    </a:lnTo>
                    <a:lnTo>
                      <a:pt x="3492500" y="431800"/>
                    </a:lnTo>
                    <a:lnTo>
                      <a:pt x="3492500" y="444500"/>
                    </a:lnTo>
                    <a:lnTo>
                      <a:pt x="3492500" y="444500"/>
                    </a:lnTo>
                    <a:lnTo>
                      <a:pt x="3492500" y="457200"/>
                    </a:lnTo>
                    <a:lnTo>
                      <a:pt x="3505200" y="457200"/>
                    </a:lnTo>
                    <a:lnTo>
                      <a:pt x="3517900" y="457200"/>
                    </a:lnTo>
                    <a:lnTo>
                      <a:pt x="3505200" y="469900"/>
                    </a:lnTo>
                    <a:lnTo>
                      <a:pt x="3505200" y="469900"/>
                    </a:lnTo>
                    <a:lnTo>
                      <a:pt x="3505200" y="469900"/>
                    </a:lnTo>
                    <a:lnTo>
                      <a:pt x="3517900" y="469900"/>
                    </a:lnTo>
                    <a:lnTo>
                      <a:pt x="3517900" y="482600"/>
                    </a:lnTo>
                    <a:lnTo>
                      <a:pt x="3530600" y="482600"/>
                    </a:lnTo>
                    <a:lnTo>
                      <a:pt x="3530600" y="482600"/>
                    </a:lnTo>
                    <a:lnTo>
                      <a:pt x="3530600" y="482600"/>
                    </a:lnTo>
                    <a:lnTo>
                      <a:pt x="3505200" y="495300"/>
                    </a:lnTo>
                    <a:lnTo>
                      <a:pt x="3517900" y="495300"/>
                    </a:lnTo>
                    <a:lnTo>
                      <a:pt x="3517900" y="495300"/>
                    </a:lnTo>
                    <a:lnTo>
                      <a:pt x="3505200" y="495300"/>
                    </a:lnTo>
                    <a:lnTo>
                      <a:pt x="3505200" y="508000"/>
                    </a:lnTo>
                    <a:lnTo>
                      <a:pt x="3505200" y="508000"/>
                    </a:lnTo>
                    <a:lnTo>
                      <a:pt x="3492500" y="520700"/>
                    </a:lnTo>
                    <a:lnTo>
                      <a:pt x="3492500" y="520700"/>
                    </a:lnTo>
                    <a:lnTo>
                      <a:pt x="3479800" y="520700"/>
                    </a:lnTo>
                    <a:lnTo>
                      <a:pt x="3479800" y="520700"/>
                    </a:lnTo>
                    <a:lnTo>
                      <a:pt x="3467100" y="520700"/>
                    </a:lnTo>
                    <a:lnTo>
                      <a:pt x="3467100" y="533400"/>
                    </a:lnTo>
                    <a:lnTo>
                      <a:pt x="3454400" y="533400"/>
                    </a:lnTo>
                    <a:lnTo>
                      <a:pt x="3454400" y="533400"/>
                    </a:lnTo>
                    <a:lnTo>
                      <a:pt x="3454400" y="520700"/>
                    </a:lnTo>
                    <a:lnTo>
                      <a:pt x="3429000" y="508000"/>
                    </a:lnTo>
                    <a:lnTo>
                      <a:pt x="3390900" y="508000"/>
                    </a:lnTo>
                    <a:lnTo>
                      <a:pt x="3378200" y="508000"/>
                    </a:lnTo>
                    <a:lnTo>
                      <a:pt x="3352800" y="495300"/>
                    </a:lnTo>
                    <a:lnTo>
                      <a:pt x="3352800" y="495300"/>
                    </a:lnTo>
                    <a:lnTo>
                      <a:pt x="3340100" y="495300"/>
                    </a:lnTo>
                    <a:lnTo>
                      <a:pt x="3340100" y="508000"/>
                    </a:lnTo>
                    <a:lnTo>
                      <a:pt x="3327400" y="508000"/>
                    </a:lnTo>
                    <a:lnTo>
                      <a:pt x="3327400" y="508000"/>
                    </a:lnTo>
                    <a:lnTo>
                      <a:pt x="3327400" y="520700"/>
                    </a:lnTo>
                    <a:lnTo>
                      <a:pt x="3314700" y="520700"/>
                    </a:lnTo>
                    <a:lnTo>
                      <a:pt x="3302000" y="520700"/>
                    </a:lnTo>
                    <a:lnTo>
                      <a:pt x="3314700" y="520700"/>
                    </a:lnTo>
                    <a:lnTo>
                      <a:pt x="3314700" y="533400"/>
                    </a:lnTo>
                    <a:lnTo>
                      <a:pt x="3327400" y="533400"/>
                    </a:lnTo>
                    <a:lnTo>
                      <a:pt x="3340100" y="533400"/>
                    </a:lnTo>
                    <a:lnTo>
                      <a:pt x="3365500" y="546100"/>
                    </a:lnTo>
                    <a:lnTo>
                      <a:pt x="3365500" y="546100"/>
                    </a:lnTo>
                    <a:lnTo>
                      <a:pt x="3378200" y="546100"/>
                    </a:lnTo>
                    <a:lnTo>
                      <a:pt x="3390900" y="558800"/>
                    </a:lnTo>
                    <a:lnTo>
                      <a:pt x="3429000" y="558800"/>
                    </a:lnTo>
                    <a:lnTo>
                      <a:pt x="3429000" y="558800"/>
                    </a:lnTo>
                    <a:lnTo>
                      <a:pt x="3479800" y="571500"/>
                    </a:lnTo>
                    <a:lnTo>
                      <a:pt x="3492500" y="571500"/>
                    </a:lnTo>
                    <a:lnTo>
                      <a:pt x="3492500" y="584200"/>
                    </a:lnTo>
                    <a:lnTo>
                      <a:pt x="3505200" y="584200"/>
                    </a:lnTo>
                    <a:lnTo>
                      <a:pt x="3505200" y="584200"/>
                    </a:lnTo>
                    <a:lnTo>
                      <a:pt x="3479800" y="584200"/>
                    </a:lnTo>
                    <a:lnTo>
                      <a:pt x="3492500" y="596900"/>
                    </a:lnTo>
                    <a:lnTo>
                      <a:pt x="3492500" y="596900"/>
                    </a:lnTo>
                    <a:lnTo>
                      <a:pt x="3492500" y="596900"/>
                    </a:lnTo>
                    <a:lnTo>
                      <a:pt x="3517900" y="609600"/>
                    </a:lnTo>
                    <a:lnTo>
                      <a:pt x="3530600" y="609600"/>
                    </a:lnTo>
                    <a:lnTo>
                      <a:pt x="3517900" y="622300"/>
                    </a:lnTo>
                    <a:lnTo>
                      <a:pt x="3530600" y="635000"/>
                    </a:lnTo>
                    <a:lnTo>
                      <a:pt x="3530600" y="622300"/>
                    </a:lnTo>
                    <a:lnTo>
                      <a:pt x="3568700" y="622300"/>
                    </a:lnTo>
                    <a:lnTo>
                      <a:pt x="3581400" y="635000"/>
                    </a:lnTo>
                    <a:lnTo>
                      <a:pt x="3581400" y="635000"/>
                    </a:lnTo>
                    <a:lnTo>
                      <a:pt x="3581400" y="635000"/>
                    </a:lnTo>
                    <a:lnTo>
                      <a:pt x="3619500" y="647700"/>
                    </a:lnTo>
                    <a:lnTo>
                      <a:pt x="3619500" y="660400"/>
                    </a:lnTo>
                    <a:lnTo>
                      <a:pt x="3632200" y="660400"/>
                    </a:lnTo>
                    <a:lnTo>
                      <a:pt x="3619500" y="660400"/>
                    </a:lnTo>
                    <a:lnTo>
                      <a:pt x="3606800" y="647700"/>
                    </a:lnTo>
                    <a:lnTo>
                      <a:pt x="3594100" y="660400"/>
                    </a:lnTo>
                    <a:lnTo>
                      <a:pt x="3594100" y="660400"/>
                    </a:lnTo>
                    <a:lnTo>
                      <a:pt x="3594100" y="660400"/>
                    </a:lnTo>
                    <a:lnTo>
                      <a:pt x="3632200" y="673100"/>
                    </a:lnTo>
                    <a:lnTo>
                      <a:pt x="3619500" y="673100"/>
                    </a:lnTo>
                    <a:lnTo>
                      <a:pt x="3632200" y="673100"/>
                    </a:lnTo>
                    <a:lnTo>
                      <a:pt x="3632200" y="685800"/>
                    </a:lnTo>
                    <a:lnTo>
                      <a:pt x="3644900" y="685800"/>
                    </a:lnTo>
                    <a:lnTo>
                      <a:pt x="3644900" y="685800"/>
                    </a:lnTo>
                    <a:lnTo>
                      <a:pt x="3644900" y="685800"/>
                    </a:lnTo>
                    <a:lnTo>
                      <a:pt x="3644900" y="685800"/>
                    </a:lnTo>
                    <a:lnTo>
                      <a:pt x="3657600" y="685800"/>
                    </a:lnTo>
                    <a:lnTo>
                      <a:pt x="3670300" y="698500"/>
                    </a:lnTo>
                    <a:lnTo>
                      <a:pt x="3657600" y="698500"/>
                    </a:lnTo>
                    <a:lnTo>
                      <a:pt x="3670300" y="698500"/>
                    </a:lnTo>
                    <a:lnTo>
                      <a:pt x="3670300" y="711200"/>
                    </a:lnTo>
                    <a:lnTo>
                      <a:pt x="3670300" y="711200"/>
                    </a:lnTo>
                    <a:lnTo>
                      <a:pt x="3657600" y="723900"/>
                    </a:lnTo>
                    <a:lnTo>
                      <a:pt x="3670300" y="736600"/>
                    </a:lnTo>
                    <a:lnTo>
                      <a:pt x="3670300" y="736600"/>
                    </a:lnTo>
                    <a:lnTo>
                      <a:pt x="3683000" y="749300"/>
                    </a:lnTo>
                    <a:lnTo>
                      <a:pt x="3670300" y="749300"/>
                    </a:lnTo>
                    <a:lnTo>
                      <a:pt x="3670300" y="749300"/>
                    </a:lnTo>
                    <a:lnTo>
                      <a:pt x="3683000" y="749300"/>
                    </a:lnTo>
                    <a:lnTo>
                      <a:pt x="3695700" y="762000"/>
                    </a:lnTo>
                    <a:lnTo>
                      <a:pt x="3695700" y="774700"/>
                    </a:lnTo>
                    <a:lnTo>
                      <a:pt x="3683000" y="762000"/>
                    </a:lnTo>
                    <a:lnTo>
                      <a:pt x="3670300" y="762000"/>
                    </a:lnTo>
                    <a:lnTo>
                      <a:pt x="3670300" y="762000"/>
                    </a:lnTo>
                    <a:lnTo>
                      <a:pt x="3670300" y="762000"/>
                    </a:lnTo>
                    <a:lnTo>
                      <a:pt x="3657600" y="774700"/>
                    </a:lnTo>
                    <a:lnTo>
                      <a:pt x="3657600" y="774700"/>
                    </a:lnTo>
                    <a:lnTo>
                      <a:pt x="3670300" y="787400"/>
                    </a:lnTo>
                    <a:lnTo>
                      <a:pt x="3670300" y="812800"/>
                    </a:lnTo>
                    <a:lnTo>
                      <a:pt x="3670300" y="812800"/>
                    </a:lnTo>
                    <a:lnTo>
                      <a:pt x="3683000" y="825500"/>
                    </a:lnTo>
                    <a:lnTo>
                      <a:pt x="3670300" y="825500"/>
                    </a:lnTo>
                    <a:lnTo>
                      <a:pt x="3670300" y="825500"/>
                    </a:lnTo>
                    <a:lnTo>
                      <a:pt x="3670300" y="825500"/>
                    </a:lnTo>
                    <a:lnTo>
                      <a:pt x="3670300" y="825500"/>
                    </a:lnTo>
                    <a:lnTo>
                      <a:pt x="3644900" y="825500"/>
                    </a:lnTo>
                    <a:lnTo>
                      <a:pt x="3644900" y="825500"/>
                    </a:lnTo>
                    <a:lnTo>
                      <a:pt x="3632200" y="825500"/>
                    </a:lnTo>
                    <a:lnTo>
                      <a:pt x="3657600" y="838200"/>
                    </a:lnTo>
                    <a:lnTo>
                      <a:pt x="3644900" y="850900"/>
                    </a:lnTo>
                    <a:lnTo>
                      <a:pt x="3644900" y="850900"/>
                    </a:lnTo>
                    <a:lnTo>
                      <a:pt x="3644900" y="863600"/>
                    </a:lnTo>
                    <a:lnTo>
                      <a:pt x="3657600" y="863600"/>
                    </a:lnTo>
                    <a:lnTo>
                      <a:pt x="3632200" y="863600"/>
                    </a:lnTo>
                    <a:lnTo>
                      <a:pt x="3644900" y="876300"/>
                    </a:lnTo>
                    <a:lnTo>
                      <a:pt x="3644900" y="876300"/>
                    </a:lnTo>
                    <a:lnTo>
                      <a:pt x="3657600" y="889000"/>
                    </a:lnTo>
                    <a:lnTo>
                      <a:pt x="3594100" y="901700"/>
                    </a:lnTo>
                    <a:lnTo>
                      <a:pt x="3594100" y="901700"/>
                    </a:lnTo>
                    <a:lnTo>
                      <a:pt x="3606800" y="901700"/>
                    </a:lnTo>
                    <a:lnTo>
                      <a:pt x="3606800" y="914400"/>
                    </a:lnTo>
                    <a:lnTo>
                      <a:pt x="3619500" y="927100"/>
                    </a:lnTo>
                    <a:lnTo>
                      <a:pt x="3632200" y="939800"/>
                    </a:lnTo>
                    <a:lnTo>
                      <a:pt x="3632200" y="939800"/>
                    </a:lnTo>
                    <a:lnTo>
                      <a:pt x="3644900" y="939800"/>
                    </a:lnTo>
                    <a:lnTo>
                      <a:pt x="3670300" y="927100"/>
                    </a:lnTo>
                    <a:lnTo>
                      <a:pt x="3657600" y="939800"/>
                    </a:lnTo>
                    <a:lnTo>
                      <a:pt x="3657600" y="939800"/>
                    </a:lnTo>
                    <a:lnTo>
                      <a:pt x="3683000" y="939800"/>
                    </a:lnTo>
                    <a:lnTo>
                      <a:pt x="3683000" y="939800"/>
                    </a:lnTo>
                    <a:lnTo>
                      <a:pt x="3683000" y="939800"/>
                    </a:lnTo>
                    <a:lnTo>
                      <a:pt x="3683000" y="939800"/>
                    </a:lnTo>
                    <a:lnTo>
                      <a:pt x="3670300" y="952500"/>
                    </a:lnTo>
                    <a:lnTo>
                      <a:pt x="3657600" y="952500"/>
                    </a:lnTo>
                    <a:lnTo>
                      <a:pt x="3657600" y="965200"/>
                    </a:lnTo>
                    <a:lnTo>
                      <a:pt x="3644900" y="965200"/>
                    </a:lnTo>
                    <a:lnTo>
                      <a:pt x="3644900" y="965200"/>
                    </a:lnTo>
                    <a:lnTo>
                      <a:pt x="3644900" y="965200"/>
                    </a:lnTo>
                    <a:lnTo>
                      <a:pt x="3644900" y="965200"/>
                    </a:lnTo>
                    <a:lnTo>
                      <a:pt x="3644900" y="977900"/>
                    </a:lnTo>
                    <a:lnTo>
                      <a:pt x="3644900" y="977900"/>
                    </a:lnTo>
                    <a:lnTo>
                      <a:pt x="3695700" y="977900"/>
                    </a:lnTo>
                    <a:lnTo>
                      <a:pt x="3708400" y="977900"/>
                    </a:lnTo>
                    <a:lnTo>
                      <a:pt x="3708400" y="977900"/>
                    </a:lnTo>
                    <a:lnTo>
                      <a:pt x="3721100" y="990600"/>
                    </a:lnTo>
                    <a:lnTo>
                      <a:pt x="3721100" y="990600"/>
                    </a:lnTo>
                    <a:lnTo>
                      <a:pt x="3746500" y="990600"/>
                    </a:lnTo>
                    <a:lnTo>
                      <a:pt x="3759200" y="1003300"/>
                    </a:lnTo>
                    <a:lnTo>
                      <a:pt x="3746500" y="1003300"/>
                    </a:lnTo>
                    <a:lnTo>
                      <a:pt x="3759200" y="1016000"/>
                    </a:lnTo>
                    <a:lnTo>
                      <a:pt x="3759200" y="1016000"/>
                    </a:lnTo>
                    <a:lnTo>
                      <a:pt x="3810000" y="1016000"/>
                    </a:lnTo>
                    <a:lnTo>
                      <a:pt x="3810000" y="1016000"/>
                    </a:lnTo>
                    <a:lnTo>
                      <a:pt x="3810000" y="1028700"/>
                    </a:lnTo>
                    <a:lnTo>
                      <a:pt x="3822700" y="1016000"/>
                    </a:lnTo>
                    <a:lnTo>
                      <a:pt x="3835400" y="1016000"/>
                    </a:lnTo>
                    <a:lnTo>
                      <a:pt x="3835400" y="1028700"/>
                    </a:lnTo>
                    <a:lnTo>
                      <a:pt x="3860800" y="1028700"/>
                    </a:lnTo>
                    <a:lnTo>
                      <a:pt x="3860800" y="1028700"/>
                    </a:lnTo>
                    <a:lnTo>
                      <a:pt x="3848100" y="1028700"/>
                    </a:lnTo>
                    <a:lnTo>
                      <a:pt x="3848100" y="1041400"/>
                    </a:lnTo>
                    <a:lnTo>
                      <a:pt x="3822700" y="1041400"/>
                    </a:lnTo>
                    <a:lnTo>
                      <a:pt x="3822700" y="1041400"/>
                    </a:lnTo>
                    <a:lnTo>
                      <a:pt x="3822700" y="1054100"/>
                    </a:lnTo>
                    <a:lnTo>
                      <a:pt x="3810000" y="1066800"/>
                    </a:lnTo>
                    <a:lnTo>
                      <a:pt x="3810000" y="1066800"/>
                    </a:lnTo>
                    <a:lnTo>
                      <a:pt x="3810000" y="1079500"/>
                    </a:lnTo>
                    <a:lnTo>
                      <a:pt x="3810000" y="1092200"/>
                    </a:lnTo>
                    <a:lnTo>
                      <a:pt x="3797300" y="1117600"/>
                    </a:lnTo>
                    <a:lnTo>
                      <a:pt x="3810000" y="1130300"/>
                    </a:lnTo>
                    <a:lnTo>
                      <a:pt x="3797300" y="1143000"/>
                    </a:lnTo>
                    <a:lnTo>
                      <a:pt x="3797300" y="1143000"/>
                    </a:lnTo>
                    <a:lnTo>
                      <a:pt x="3797300" y="1143000"/>
                    </a:lnTo>
                    <a:lnTo>
                      <a:pt x="3810000" y="1143000"/>
                    </a:lnTo>
                    <a:lnTo>
                      <a:pt x="3810000" y="1155700"/>
                    </a:lnTo>
                    <a:lnTo>
                      <a:pt x="3822700" y="1155700"/>
                    </a:lnTo>
                    <a:lnTo>
                      <a:pt x="3848100" y="1155700"/>
                    </a:lnTo>
                    <a:lnTo>
                      <a:pt x="3835400" y="1155700"/>
                    </a:lnTo>
                    <a:lnTo>
                      <a:pt x="3848100" y="1155700"/>
                    </a:lnTo>
                    <a:lnTo>
                      <a:pt x="3860800" y="1168400"/>
                    </a:lnTo>
                    <a:lnTo>
                      <a:pt x="3860800" y="1181100"/>
                    </a:lnTo>
                    <a:lnTo>
                      <a:pt x="3873500" y="1181100"/>
                    </a:lnTo>
                    <a:lnTo>
                      <a:pt x="3886200" y="1181100"/>
                    </a:lnTo>
                    <a:lnTo>
                      <a:pt x="3886200" y="1181100"/>
                    </a:lnTo>
                    <a:lnTo>
                      <a:pt x="3898900" y="1181100"/>
                    </a:lnTo>
                    <a:lnTo>
                      <a:pt x="3898900" y="1193800"/>
                    </a:lnTo>
                    <a:lnTo>
                      <a:pt x="3898900" y="1193800"/>
                    </a:lnTo>
                    <a:lnTo>
                      <a:pt x="3898900" y="1193800"/>
                    </a:lnTo>
                    <a:lnTo>
                      <a:pt x="3924300" y="1193800"/>
                    </a:lnTo>
                    <a:lnTo>
                      <a:pt x="3924300" y="1193800"/>
                    </a:lnTo>
                    <a:lnTo>
                      <a:pt x="3924300" y="1193800"/>
                    </a:lnTo>
                    <a:lnTo>
                      <a:pt x="3949700" y="1219200"/>
                    </a:lnTo>
                    <a:lnTo>
                      <a:pt x="3949700" y="1219200"/>
                    </a:lnTo>
                    <a:lnTo>
                      <a:pt x="3962400" y="1219200"/>
                    </a:lnTo>
                    <a:lnTo>
                      <a:pt x="3975100" y="1219200"/>
                    </a:lnTo>
                    <a:lnTo>
                      <a:pt x="3987800" y="1231900"/>
                    </a:lnTo>
                    <a:lnTo>
                      <a:pt x="4013200" y="1231900"/>
                    </a:lnTo>
                    <a:lnTo>
                      <a:pt x="4013200" y="1231900"/>
                    </a:lnTo>
                    <a:lnTo>
                      <a:pt x="4000500" y="1244600"/>
                    </a:lnTo>
                    <a:lnTo>
                      <a:pt x="3987800" y="1257300"/>
                    </a:lnTo>
                    <a:lnTo>
                      <a:pt x="4000500" y="1257300"/>
                    </a:lnTo>
                    <a:lnTo>
                      <a:pt x="4025900" y="1257300"/>
                    </a:lnTo>
                    <a:lnTo>
                      <a:pt x="4076700" y="1270000"/>
                    </a:lnTo>
                    <a:lnTo>
                      <a:pt x="4076700" y="1270000"/>
                    </a:lnTo>
                    <a:lnTo>
                      <a:pt x="4076700" y="1270000"/>
                    </a:lnTo>
                    <a:lnTo>
                      <a:pt x="4064000" y="1282700"/>
                    </a:lnTo>
                    <a:lnTo>
                      <a:pt x="4076700" y="1282700"/>
                    </a:lnTo>
                    <a:lnTo>
                      <a:pt x="4076700" y="1282700"/>
                    </a:lnTo>
                    <a:lnTo>
                      <a:pt x="4089400" y="1282700"/>
                    </a:lnTo>
                    <a:lnTo>
                      <a:pt x="4089400" y="1282700"/>
                    </a:lnTo>
                    <a:lnTo>
                      <a:pt x="4102100" y="1282700"/>
                    </a:lnTo>
                    <a:lnTo>
                      <a:pt x="4114800" y="1295400"/>
                    </a:lnTo>
                    <a:lnTo>
                      <a:pt x="4127500" y="1295400"/>
                    </a:lnTo>
                    <a:lnTo>
                      <a:pt x="4140200" y="1308100"/>
                    </a:lnTo>
                    <a:lnTo>
                      <a:pt x="4140200" y="1308100"/>
                    </a:lnTo>
                    <a:lnTo>
                      <a:pt x="4127500" y="1308100"/>
                    </a:lnTo>
                    <a:lnTo>
                      <a:pt x="4152900" y="1308100"/>
                    </a:lnTo>
                    <a:lnTo>
                      <a:pt x="4152900" y="1320800"/>
                    </a:lnTo>
                    <a:lnTo>
                      <a:pt x="4165600" y="1320800"/>
                    </a:lnTo>
                    <a:lnTo>
                      <a:pt x="4178300" y="1320800"/>
                    </a:lnTo>
                    <a:lnTo>
                      <a:pt x="4191000" y="1320800"/>
                    </a:lnTo>
                    <a:lnTo>
                      <a:pt x="4203700" y="1333500"/>
                    </a:lnTo>
                    <a:lnTo>
                      <a:pt x="4203700" y="1333500"/>
                    </a:lnTo>
                    <a:lnTo>
                      <a:pt x="4191000" y="1333500"/>
                    </a:lnTo>
                    <a:lnTo>
                      <a:pt x="4191000" y="1333500"/>
                    </a:lnTo>
                    <a:lnTo>
                      <a:pt x="4191000" y="1346200"/>
                    </a:lnTo>
                    <a:lnTo>
                      <a:pt x="4178300" y="1358900"/>
                    </a:lnTo>
                    <a:lnTo>
                      <a:pt x="4165600" y="1358900"/>
                    </a:lnTo>
                    <a:lnTo>
                      <a:pt x="4152900" y="1358900"/>
                    </a:lnTo>
                    <a:lnTo>
                      <a:pt x="4140200" y="1397000"/>
                    </a:lnTo>
                    <a:lnTo>
                      <a:pt x="4140200" y="1397000"/>
                    </a:lnTo>
                    <a:lnTo>
                      <a:pt x="4140200" y="1397000"/>
                    </a:lnTo>
                    <a:lnTo>
                      <a:pt x="4127500" y="1397000"/>
                    </a:lnTo>
                    <a:lnTo>
                      <a:pt x="4127500" y="1409700"/>
                    </a:lnTo>
                    <a:lnTo>
                      <a:pt x="4114800" y="1409700"/>
                    </a:lnTo>
                    <a:lnTo>
                      <a:pt x="4102100" y="1409700"/>
                    </a:lnTo>
                    <a:lnTo>
                      <a:pt x="4102100" y="1409700"/>
                    </a:lnTo>
                    <a:lnTo>
                      <a:pt x="4102100" y="1422400"/>
                    </a:lnTo>
                    <a:lnTo>
                      <a:pt x="4089400" y="1422400"/>
                    </a:lnTo>
                    <a:lnTo>
                      <a:pt x="4076700" y="1409700"/>
                    </a:lnTo>
                    <a:lnTo>
                      <a:pt x="4076700" y="1409700"/>
                    </a:lnTo>
                    <a:lnTo>
                      <a:pt x="4064000" y="1409700"/>
                    </a:lnTo>
                    <a:lnTo>
                      <a:pt x="4064000" y="1422400"/>
                    </a:lnTo>
                    <a:lnTo>
                      <a:pt x="4051300" y="1422400"/>
                    </a:lnTo>
                    <a:lnTo>
                      <a:pt x="4051300" y="1422400"/>
                    </a:lnTo>
                    <a:lnTo>
                      <a:pt x="4064000" y="1422400"/>
                    </a:lnTo>
                    <a:lnTo>
                      <a:pt x="4064000" y="1422400"/>
                    </a:lnTo>
                    <a:lnTo>
                      <a:pt x="4089400" y="1447800"/>
                    </a:lnTo>
                    <a:lnTo>
                      <a:pt x="4089400" y="1447800"/>
                    </a:lnTo>
                    <a:lnTo>
                      <a:pt x="4102100" y="1447800"/>
                    </a:lnTo>
                    <a:lnTo>
                      <a:pt x="4114800" y="1447800"/>
                    </a:lnTo>
                    <a:lnTo>
                      <a:pt x="4114800" y="1447800"/>
                    </a:lnTo>
                    <a:lnTo>
                      <a:pt x="4127500" y="1460500"/>
                    </a:lnTo>
                    <a:lnTo>
                      <a:pt x="4127500" y="1460500"/>
                    </a:lnTo>
                    <a:lnTo>
                      <a:pt x="4127500" y="1460500"/>
                    </a:lnTo>
                    <a:lnTo>
                      <a:pt x="4152900" y="1460500"/>
                    </a:lnTo>
                    <a:lnTo>
                      <a:pt x="4152900" y="1460500"/>
                    </a:lnTo>
                    <a:lnTo>
                      <a:pt x="4165600" y="1473200"/>
                    </a:lnTo>
                    <a:lnTo>
                      <a:pt x="4152900" y="1498600"/>
                    </a:lnTo>
                    <a:lnTo>
                      <a:pt x="4165600" y="1498600"/>
                    </a:lnTo>
                    <a:lnTo>
                      <a:pt x="4165600" y="1511300"/>
                    </a:lnTo>
                    <a:lnTo>
                      <a:pt x="4165600" y="1511300"/>
                    </a:lnTo>
                    <a:lnTo>
                      <a:pt x="4152900" y="1511300"/>
                    </a:lnTo>
                    <a:lnTo>
                      <a:pt x="4152900" y="1511300"/>
                    </a:lnTo>
                    <a:lnTo>
                      <a:pt x="4152900" y="1511300"/>
                    </a:lnTo>
                    <a:lnTo>
                      <a:pt x="4140200" y="1511300"/>
                    </a:lnTo>
                    <a:lnTo>
                      <a:pt x="4140200" y="1524000"/>
                    </a:lnTo>
                    <a:lnTo>
                      <a:pt x="4140200" y="1524000"/>
                    </a:lnTo>
                    <a:lnTo>
                      <a:pt x="4165600" y="1536700"/>
                    </a:lnTo>
                    <a:lnTo>
                      <a:pt x="4178300" y="1536700"/>
                    </a:lnTo>
                    <a:lnTo>
                      <a:pt x="4203700" y="1536700"/>
                    </a:lnTo>
                    <a:lnTo>
                      <a:pt x="4229100" y="1536700"/>
                    </a:lnTo>
                    <a:lnTo>
                      <a:pt x="4229100" y="1524000"/>
                    </a:lnTo>
                    <a:lnTo>
                      <a:pt x="4267200" y="1536700"/>
                    </a:lnTo>
                    <a:lnTo>
                      <a:pt x="4279900" y="1511300"/>
                    </a:lnTo>
                    <a:lnTo>
                      <a:pt x="4292600" y="1511300"/>
                    </a:lnTo>
                    <a:lnTo>
                      <a:pt x="4305300" y="1485900"/>
                    </a:lnTo>
                    <a:lnTo>
                      <a:pt x="4305300" y="1485900"/>
                    </a:lnTo>
                    <a:lnTo>
                      <a:pt x="4305300" y="1485900"/>
                    </a:lnTo>
                    <a:lnTo>
                      <a:pt x="4330700" y="1485900"/>
                    </a:lnTo>
                    <a:lnTo>
                      <a:pt x="4330700" y="1485900"/>
                    </a:lnTo>
                    <a:lnTo>
                      <a:pt x="4394200" y="1498600"/>
                    </a:lnTo>
                    <a:lnTo>
                      <a:pt x="4406900" y="1485900"/>
                    </a:lnTo>
                    <a:lnTo>
                      <a:pt x="4406900" y="1485900"/>
                    </a:lnTo>
                    <a:lnTo>
                      <a:pt x="4406900" y="1498600"/>
                    </a:lnTo>
                    <a:lnTo>
                      <a:pt x="4419600" y="1498600"/>
                    </a:lnTo>
                    <a:lnTo>
                      <a:pt x="4406900" y="1498600"/>
                    </a:lnTo>
                    <a:lnTo>
                      <a:pt x="4419600" y="1498600"/>
                    </a:lnTo>
                    <a:lnTo>
                      <a:pt x="4419600" y="1498600"/>
                    </a:lnTo>
                    <a:lnTo>
                      <a:pt x="4419600" y="1498600"/>
                    </a:lnTo>
                    <a:lnTo>
                      <a:pt x="4419600" y="1498600"/>
                    </a:lnTo>
                    <a:lnTo>
                      <a:pt x="4445000" y="1511300"/>
                    </a:lnTo>
                    <a:lnTo>
                      <a:pt x="4445000" y="1511300"/>
                    </a:lnTo>
                    <a:lnTo>
                      <a:pt x="4457700" y="1511300"/>
                    </a:lnTo>
                    <a:lnTo>
                      <a:pt x="4470400" y="1511300"/>
                    </a:lnTo>
                    <a:lnTo>
                      <a:pt x="4483100" y="1498600"/>
                    </a:lnTo>
                    <a:lnTo>
                      <a:pt x="4483100" y="1498600"/>
                    </a:lnTo>
                    <a:lnTo>
                      <a:pt x="4483100" y="1485900"/>
                    </a:lnTo>
                    <a:lnTo>
                      <a:pt x="4495800" y="1485900"/>
                    </a:lnTo>
                    <a:lnTo>
                      <a:pt x="4495800" y="1498600"/>
                    </a:lnTo>
                    <a:lnTo>
                      <a:pt x="4508500" y="1498600"/>
                    </a:lnTo>
                    <a:lnTo>
                      <a:pt x="4521200" y="1498600"/>
                    </a:lnTo>
                    <a:lnTo>
                      <a:pt x="4521200" y="1498600"/>
                    </a:lnTo>
                    <a:lnTo>
                      <a:pt x="4533900" y="1511300"/>
                    </a:lnTo>
                    <a:lnTo>
                      <a:pt x="4533900" y="1511300"/>
                    </a:lnTo>
                    <a:lnTo>
                      <a:pt x="4546600" y="1511300"/>
                    </a:lnTo>
                    <a:lnTo>
                      <a:pt x="4546600" y="1511300"/>
                    </a:lnTo>
                    <a:lnTo>
                      <a:pt x="4533900" y="1511300"/>
                    </a:lnTo>
                    <a:lnTo>
                      <a:pt x="4533900" y="1498600"/>
                    </a:lnTo>
                    <a:lnTo>
                      <a:pt x="4533900" y="1485900"/>
                    </a:lnTo>
                    <a:lnTo>
                      <a:pt x="4559300" y="1447800"/>
                    </a:lnTo>
                    <a:lnTo>
                      <a:pt x="4559300" y="1460500"/>
                    </a:lnTo>
                    <a:lnTo>
                      <a:pt x="4572000" y="1447800"/>
                    </a:lnTo>
                    <a:lnTo>
                      <a:pt x="4584700" y="1447800"/>
                    </a:lnTo>
                    <a:lnTo>
                      <a:pt x="4584700" y="1447800"/>
                    </a:lnTo>
                    <a:lnTo>
                      <a:pt x="4610100" y="1447800"/>
                    </a:lnTo>
                    <a:lnTo>
                      <a:pt x="4622800" y="1435100"/>
                    </a:lnTo>
                    <a:lnTo>
                      <a:pt x="4660900" y="1447800"/>
                    </a:lnTo>
                    <a:lnTo>
                      <a:pt x="4673600" y="1460500"/>
                    </a:lnTo>
                    <a:lnTo>
                      <a:pt x="4673600" y="1460500"/>
                    </a:lnTo>
                    <a:lnTo>
                      <a:pt x="4673600" y="1473200"/>
                    </a:lnTo>
                    <a:lnTo>
                      <a:pt x="4686300" y="1473200"/>
                    </a:lnTo>
                    <a:lnTo>
                      <a:pt x="4673600" y="1473200"/>
                    </a:lnTo>
                    <a:lnTo>
                      <a:pt x="4686300" y="1473200"/>
                    </a:lnTo>
                    <a:lnTo>
                      <a:pt x="4686300" y="1473200"/>
                    </a:lnTo>
                    <a:lnTo>
                      <a:pt x="4673600" y="1485900"/>
                    </a:lnTo>
                    <a:lnTo>
                      <a:pt x="4660900" y="1485900"/>
                    </a:lnTo>
                    <a:lnTo>
                      <a:pt x="4660900" y="1485900"/>
                    </a:lnTo>
                    <a:lnTo>
                      <a:pt x="4673600" y="1485900"/>
                    </a:lnTo>
                    <a:lnTo>
                      <a:pt x="4660900" y="1498600"/>
                    </a:lnTo>
                    <a:lnTo>
                      <a:pt x="4673600" y="1498600"/>
                    </a:lnTo>
                    <a:lnTo>
                      <a:pt x="4673600" y="1511300"/>
                    </a:lnTo>
                    <a:lnTo>
                      <a:pt x="4673600" y="1511300"/>
                    </a:lnTo>
                    <a:lnTo>
                      <a:pt x="4673600" y="1511300"/>
                    </a:lnTo>
                    <a:lnTo>
                      <a:pt x="4686300" y="1511300"/>
                    </a:lnTo>
                    <a:lnTo>
                      <a:pt x="4699000" y="1511300"/>
                    </a:lnTo>
                    <a:lnTo>
                      <a:pt x="4686300" y="1524000"/>
                    </a:lnTo>
                    <a:lnTo>
                      <a:pt x="4711700" y="1524000"/>
                    </a:lnTo>
                    <a:lnTo>
                      <a:pt x="4711700" y="1524000"/>
                    </a:lnTo>
                    <a:lnTo>
                      <a:pt x="4724400" y="1536700"/>
                    </a:lnTo>
                    <a:lnTo>
                      <a:pt x="4737100" y="1536700"/>
                    </a:lnTo>
                    <a:lnTo>
                      <a:pt x="4762500" y="1536700"/>
                    </a:lnTo>
                    <a:lnTo>
                      <a:pt x="4762500" y="1536700"/>
                    </a:lnTo>
                    <a:lnTo>
                      <a:pt x="4775200" y="1536700"/>
                    </a:lnTo>
                    <a:lnTo>
                      <a:pt x="4787900" y="1536700"/>
                    </a:lnTo>
                    <a:lnTo>
                      <a:pt x="4787900" y="1536700"/>
                    </a:lnTo>
                    <a:lnTo>
                      <a:pt x="4800600" y="1524000"/>
                    </a:lnTo>
                    <a:lnTo>
                      <a:pt x="4813300" y="1524000"/>
                    </a:lnTo>
                    <a:lnTo>
                      <a:pt x="4813300" y="1524000"/>
                    </a:lnTo>
                    <a:lnTo>
                      <a:pt x="4838700" y="1536700"/>
                    </a:lnTo>
                    <a:lnTo>
                      <a:pt x="4851400" y="1549400"/>
                    </a:lnTo>
                    <a:lnTo>
                      <a:pt x="4838700" y="1549400"/>
                    </a:lnTo>
                    <a:lnTo>
                      <a:pt x="4851400" y="1562100"/>
                    </a:lnTo>
                    <a:lnTo>
                      <a:pt x="4851400" y="1562100"/>
                    </a:lnTo>
                    <a:lnTo>
                      <a:pt x="4864100" y="1574800"/>
                    </a:lnTo>
                    <a:lnTo>
                      <a:pt x="4864100" y="1574800"/>
                    </a:lnTo>
                    <a:lnTo>
                      <a:pt x="4876800" y="1574800"/>
                    </a:lnTo>
                    <a:lnTo>
                      <a:pt x="4876800" y="1574800"/>
                    </a:lnTo>
                    <a:lnTo>
                      <a:pt x="4889500" y="1574800"/>
                    </a:lnTo>
                    <a:lnTo>
                      <a:pt x="4889500" y="1587500"/>
                    </a:lnTo>
                    <a:lnTo>
                      <a:pt x="4889500" y="1587500"/>
                    </a:lnTo>
                    <a:lnTo>
                      <a:pt x="4889500" y="1600200"/>
                    </a:lnTo>
                    <a:lnTo>
                      <a:pt x="4902200" y="1612900"/>
                    </a:lnTo>
                    <a:lnTo>
                      <a:pt x="4889500" y="1612900"/>
                    </a:lnTo>
                    <a:lnTo>
                      <a:pt x="4902200" y="1612900"/>
                    </a:lnTo>
                    <a:lnTo>
                      <a:pt x="4889500" y="1651000"/>
                    </a:lnTo>
                    <a:lnTo>
                      <a:pt x="4851400" y="1663700"/>
                    </a:lnTo>
                    <a:lnTo>
                      <a:pt x="4851400" y="1663700"/>
                    </a:lnTo>
                    <a:lnTo>
                      <a:pt x="4851400" y="1651000"/>
                    </a:lnTo>
                    <a:lnTo>
                      <a:pt x="4838700" y="1651000"/>
                    </a:lnTo>
                    <a:lnTo>
                      <a:pt x="4838700" y="1651000"/>
                    </a:lnTo>
                    <a:lnTo>
                      <a:pt x="4813300" y="1651000"/>
                    </a:lnTo>
                    <a:lnTo>
                      <a:pt x="4800600" y="1651000"/>
                    </a:lnTo>
                    <a:lnTo>
                      <a:pt x="4762500" y="1638300"/>
                    </a:lnTo>
                    <a:lnTo>
                      <a:pt x="4762500" y="1638300"/>
                    </a:lnTo>
                    <a:lnTo>
                      <a:pt x="4749800" y="1638300"/>
                    </a:lnTo>
                    <a:lnTo>
                      <a:pt x="4749800" y="1651000"/>
                    </a:lnTo>
                    <a:lnTo>
                      <a:pt x="4737100" y="1651000"/>
                    </a:lnTo>
                    <a:lnTo>
                      <a:pt x="4737100" y="1638300"/>
                    </a:lnTo>
                    <a:lnTo>
                      <a:pt x="4737100" y="1638300"/>
                    </a:lnTo>
                    <a:lnTo>
                      <a:pt x="4724400" y="1638300"/>
                    </a:lnTo>
                    <a:lnTo>
                      <a:pt x="4699000" y="1638300"/>
                    </a:lnTo>
                    <a:lnTo>
                      <a:pt x="4699000" y="1638300"/>
                    </a:lnTo>
                    <a:lnTo>
                      <a:pt x="4673600" y="1625600"/>
                    </a:lnTo>
                    <a:lnTo>
                      <a:pt x="4660900" y="1625600"/>
                    </a:lnTo>
                    <a:lnTo>
                      <a:pt x="4648200" y="1625600"/>
                    </a:lnTo>
                    <a:lnTo>
                      <a:pt x="4648200" y="1625600"/>
                    </a:lnTo>
                    <a:lnTo>
                      <a:pt x="4635500" y="1625600"/>
                    </a:lnTo>
                    <a:lnTo>
                      <a:pt x="4635500" y="1638300"/>
                    </a:lnTo>
                    <a:lnTo>
                      <a:pt x="4622800" y="1638300"/>
                    </a:lnTo>
                    <a:lnTo>
                      <a:pt x="4610100" y="1638300"/>
                    </a:lnTo>
                    <a:lnTo>
                      <a:pt x="4610100" y="1638300"/>
                    </a:lnTo>
                    <a:lnTo>
                      <a:pt x="4584700" y="1638300"/>
                    </a:lnTo>
                    <a:lnTo>
                      <a:pt x="4572000" y="1638300"/>
                    </a:lnTo>
                    <a:lnTo>
                      <a:pt x="4559300" y="1638300"/>
                    </a:lnTo>
                    <a:lnTo>
                      <a:pt x="4572000" y="1625600"/>
                    </a:lnTo>
                    <a:lnTo>
                      <a:pt x="4559300" y="1625600"/>
                    </a:lnTo>
                    <a:lnTo>
                      <a:pt x="4559300" y="1625600"/>
                    </a:lnTo>
                    <a:lnTo>
                      <a:pt x="4546600" y="1625600"/>
                    </a:lnTo>
                    <a:lnTo>
                      <a:pt x="4546600" y="1625600"/>
                    </a:lnTo>
                    <a:lnTo>
                      <a:pt x="4521200" y="1625600"/>
                    </a:lnTo>
                    <a:lnTo>
                      <a:pt x="4521200" y="1625600"/>
                    </a:lnTo>
                    <a:lnTo>
                      <a:pt x="4457700" y="1612900"/>
                    </a:lnTo>
                    <a:lnTo>
                      <a:pt x="4457700" y="1625600"/>
                    </a:lnTo>
                    <a:lnTo>
                      <a:pt x="4419600" y="1625600"/>
                    </a:lnTo>
                    <a:lnTo>
                      <a:pt x="4419600" y="1625600"/>
                    </a:lnTo>
                    <a:lnTo>
                      <a:pt x="4406900" y="1612900"/>
                    </a:lnTo>
                    <a:lnTo>
                      <a:pt x="4406900" y="1612900"/>
                    </a:lnTo>
                    <a:lnTo>
                      <a:pt x="4394200" y="1612900"/>
                    </a:lnTo>
                    <a:lnTo>
                      <a:pt x="4394200" y="1612900"/>
                    </a:lnTo>
                    <a:lnTo>
                      <a:pt x="4406900" y="1612900"/>
                    </a:lnTo>
                    <a:lnTo>
                      <a:pt x="4406900" y="1625600"/>
                    </a:lnTo>
                    <a:lnTo>
                      <a:pt x="4419600" y="1625600"/>
                    </a:lnTo>
                    <a:lnTo>
                      <a:pt x="4406900" y="1625600"/>
                    </a:lnTo>
                    <a:lnTo>
                      <a:pt x="4406900" y="1638300"/>
                    </a:lnTo>
                    <a:lnTo>
                      <a:pt x="4406900" y="1651000"/>
                    </a:lnTo>
                    <a:lnTo>
                      <a:pt x="4419600" y="1651000"/>
                    </a:lnTo>
                    <a:lnTo>
                      <a:pt x="4419600" y="1651000"/>
                    </a:lnTo>
                    <a:lnTo>
                      <a:pt x="4419600" y="1651000"/>
                    </a:lnTo>
                    <a:lnTo>
                      <a:pt x="4419600" y="1663700"/>
                    </a:lnTo>
                    <a:lnTo>
                      <a:pt x="4406900" y="1676400"/>
                    </a:lnTo>
                    <a:lnTo>
                      <a:pt x="4394200" y="1676400"/>
                    </a:lnTo>
                    <a:lnTo>
                      <a:pt x="4394200" y="1663700"/>
                    </a:lnTo>
                    <a:lnTo>
                      <a:pt x="4394200" y="1663700"/>
                    </a:lnTo>
                    <a:lnTo>
                      <a:pt x="4394200" y="1676400"/>
                    </a:lnTo>
                    <a:lnTo>
                      <a:pt x="4381500" y="1676400"/>
                    </a:lnTo>
                    <a:lnTo>
                      <a:pt x="4394200" y="1676400"/>
                    </a:lnTo>
                    <a:lnTo>
                      <a:pt x="4394200" y="1676400"/>
                    </a:lnTo>
                    <a:lnTo>
                      <a:pt x="4406900" y="1676400"/>
                    </a:lnTo>
                    <a:lnTo>
                      <a:pt x="4406900" y="1689100"/>
                    </a:lnTo>
                    <a:lnTo>
                      <a:pt x="4406900" y="1701800"/>
                    </a:lnTo>
                    <a:lnTo>
                      <a:pt x="4394200" y="1714500"/>
                    </a:lnTo>
                    <a:lnTo>
                      <a:pt x="4406900" y="1714500"/>
                    </a:lnTo>
                    <a:lnTo>
                      <a:pt x="4406900" y="1714500"/>
                    </a:lnTo>
                    <a:lnTo>
                      <a:pt x="4419600" y="1727200"/>
                    </a:lnTo>
                    <a:lnTo>
                      <a:pt x="4419600" y="1727200"/>
                    </a:lnTo>
                    <a:lnTo>
                      <a:pt x="4406900" y="1727200"/>
                    </a:lnTo>
                    <a:lnTo>
                      <a:pt x="4394200" y="1739900"/>
                    </a:lnTo>
                    <a:lnTo>
                      <a:pt x="4381500" y="1739900"/>
                    </a:lnTo>
                    <a:lnTo>
                      <a:pt x="4381500" y="1739900"/>
                    </a:lnTo>
                    <a:lnTo>
                      <a:pt x="4381500" y="1727200"/>
                    </a:lnTo>
                    <a:lnTo>
                      <a:pt x="4356100" y="1739900"/>
                    </a:lnTo>
                    <a:lnTo>
                      <a:pt x="4368800" y="1739900"/>
                    </a:lnTo>
                    <a:lnTo>
                      <a:pt x="4356100" y="1752600"/>
                    </a:lnTo>
                    <a:lnTo>
                      <a:pt x="4368800" y="1752600"/>
                    </a:lnTo>
                    <a:lnTo>
                      <a:pt x="4368800" y="1765300"/>
                    </a:lnTo>
                    <a:lnTo>
                      <a:pt x="4368800" y="1778000"/>
                    </a:lnTo>
                    <a:lnTo>
                      <a:pt x="4394200" y="1778000"/>
                    </a:lnTo>
                    <a:lnTo>
                      <a:pt x="4394200" y="1778000"/>
                    </a:lnTo>
                    <a:lnTo>
                      <a:pt x="4406900" y="1778000"/>
                    </a:lnTo>
                    <a:lnTo>
                      <a:pt x="4419600" y="1778000"/>
                    </a:lnTo>
                    <a:lnTo>
                      <a:pt x="4432300" y="1778000"/>
                    </a:lnTo>
                    <a:lnTo>
                      <a:pt x="4432300" y="1778000"/>
                    </a:lnTo>
                    <a:lnTo>
                      <a:pt x="4432300" y="1778000"/>
                    </a:lnTo>
                    <a:lnTo>
                      <a:pt x="4432300" y="1790700"/>
                    </a:lnTo>
                    <a:lnTo>
                      <a:pt x="4432300" y="1803400"/>
                    </a:lnTo>
                    <a:lnTo>
                      <a:pt x="4406900" y="1816100"/>
                    </a:lnTo>
                    <a:lnTo>
                      <a:pt x="4394200" y="1816100"/>
                    </a:lnTo>
                    <a:lnTo>
                      <a:pt x="4394200" y="1828800"/>
                    </a:lnTo>
                    <a:lnTo>
                      <a:pt x="4381500" y="1828800"/>
                    </a:lnTo>
                    <a:lnTo>
                      <a:pt x="4381500" y="1841500"/>
                    </a:lnTo>
                    <a:lnTo>
                      <a:pt x="4381500" y="1854200"/>
                    </a:lnTo>
                    <a:lnTo>
                      <a:pt x="4368800" y="1854200"/>
                    </a:lnTo>
                    <a:lnTo>
                      <a:pt x="4368800" y="1866900"/>
                    </a:lnTo>
                    <a:lnTo>
                      <a:pt x="4356100" y="1866900"/>
                    </a:lnTo>
                    <a:lnTo>
                      <a:pt x="4356100" y="1866900"/>
                    </a:lnTo>
                    <a:lnTo>
                      <a:pt x="4368800" y="1866900"/>
                    </a:lnTo>
                    <a:lnTo>
                      <a:pt x="4368800" y="1866900"/>
                    </a:lnTo>
                    <a:lnTo>
                      <a:pt x="4381500" y="1854200"/>
                    </a:lnTo>
                    <a:lnTo>
                      <a:pt x="4381500" y="1854200"/>
                    </a:lnTo>
                    <a:lnTo>
                      <a:pt x="4406900" y="1854200"/>
                    </a:lnTo>
                    <a:lnTo>
                      <a:pt x="4432300" y="1854200"/>
                    </a:lnTo>
                    <a:lnTo>
                      <a:pt x="4445000" y="1841500"/>
                    </a:lnTo>
                    <a:lnTo>
                      <a:pt x="4445000" y="1841500"/>
                    </a:lnTo>
                    <a:lnTo>
                      <a:pt x="4445000" y="1841500"/>
                    </a:lnTo>
                    <a:lnTo>
                      <a:pt x="4457700" y="1841500"/>
                    </a:lnTo>
                    <a:lnTo>
                      <a:pt x="4470400" y="1854200"/>
                    </a:lnTo>
                    <a:lnTo>
                      <a:pt x="4457700" y="1866900"/>
                    </a:lnTo>
                    <a:lnTo>
                      <a:pt x="4483100" y="1866900"/>
                    </a:lnTo>
                    <a:lnTo>
                      <a:pt x="4483100" y="1866900"/>
                    </a:lnTo>
                    <a:lnTo>
                      <a:pt x="4495800" y="1866900"/>
                    </a:lnTo>
                    <a:lnTo>
                      <a:pt x="4495800" y="1866900"/>
                    </a:lnTo>
                    <a:lnTo>
                      <a:pt x="4508500" y="1866900"/>
                    </a:lnTo>
                    <a:lnTo>
                      <a:pt x="4495800" y="1892300"/>
                    </a:lnTo>
                    <a:lnTo>
                      <a:pt x="4495800" y="1892300"/>
                    </a:lnTo>
                    <a:lnTo>
                      <a:pt x="4483100" y="1905000"/>
                    </a:lnTo>
                    <a:lnTo>
                      <a:pt x="4495800" y="1917700"/>
                    </a:lnTo>
                    <a:lnTo>
                      <a:pt x="4495800" y="1930400"/>
                    </a:lnTo>
                    <a:lnTo>
                      <a:pt x="4508500" y="1930400"/>
                    </a:lnTo>
                    <a:lnTo>
                      <a:pt x="4495800" y="1943100"/>
                    </a:lnTo>
                    <a:lnTo>
                      <a:pt x="4495800" y="1943100"/>
                    </a:lnTo>
                    <a:lnTo>
                      <a:pt x="4495800" y="1955800"/>
                    </a:lnTo>
                    <a:lnTo>
                      <a:pt x="4495800" y="1955800"/>
                    </a:lnTo>
                    <a:lnTo>
                      <a:pt x="4495800" y="1981200"/>
                    </a:lnTo>
                    <a:lnTo>
                      <a:pt x="4495800" y="1981200"/>
                    </a:lnTo>
                    <a:lnTo>
                      <a:pt x="4495800" y="1993900"/>
                    </a:lnTo>
                    <a:lnTo>
                      <a:pt x="4495800" y="1993900"/>
                    </a:lnTo>
                    <a:lnTo>
                      <a:pt x="4483100" y="2006600"/>
                    </a:lnTo>
                    <a:lnTo>
                      <a:pt x="4495800" y="2019300"/>
                    </a:lnTo>
                    <a:lnTo>
                      <a:pt x="4495800" y="2019300"/>
                    </a:lnTo>
                    <a:lnTo>
                      <a:pt x="4508500" y="2019300"/>
                    </a:lnTo>
                    <a:lnTo>
                      <a:pt x="4508500" y="2032000"/>
                    </a:lnTo>
                    <a:lnTo>
                      <a:pt x="4508500" y="2032000"/>
                    </a:lnTo>
                    <a:lnTo>
                      <a:pt x="4495800" y="2032000"/>
                    </a:lnTo>
                    <a:lnTo>
                      <a:pt x="4457700" y="2044700"/>
                    </a:lnTo>
                    <a:lnTo>
                      <a:pt x="4445000" y="2044700"/>
                    </a:lnTo>
                    <a:lnTo>
                      <a:pt x="4445000" y="2044700"/>
                    </a:lnTo>
                    <a:lnTo>
                      <a:pt x="4432300" y="2057400"/>
                    </a:lnTo>
                    <a:lnTo>
                      <a:pt x="4419600" y="2070100"/>
                    </a:lnTo>
                    <a:lnTo>
                      <a:pt x="4419600" y="2070100"/>
                    </a:lnTo>
                    <a:lnTo>
                      <a:pt x="4406900" y="2070100"/>
                    </a:lnTo>
                    <a:lnTo>
                      <a:pt x="4406900" y="2082800"/>
                    </a:lnTo>
                    <a:lnTo>
                      <a:pt x="4406900" y="2082800"/>
                    </a:lnTo>
                    <a:lnTo>
                      <a:pt x="4394200" y="2095500"/>
                    </a:lnTo>
                    <a:lnTo>
                      <a:pt x="4368800" y="2082800"/>
                    </a:lnTo>
                    <a:lnTo>
                      <a:pt x="4368800" y="2095500"/>
                    </a:lnTo>
                    <a:lnTo>
                      <a:pt x="4356100" y="2095500"/>
                    </a:lnTo>
                    <a:lnTo>
                      <a:pt x="4343400" y="2108200"/>
                    </a:lnTo>
                    <a:lnTo>
                      <a:pt x="4330700" y="2108200"/>
                    </a:lnTo>
                    <a:lnTo>
                      <a:pt x="4330700" y="2108200"/>
                    </a:lnTo>
                    <a:lnTo>
                      <a:pt x="4330700" y="2120900"/>
                    </a:lnTo>
                    <a:lnTo>
                      <a:pt x="4318000" y="2146300"/>
                    </a:lnTo>
                    <a:lnTo>
                      <a:pt x="4318000" y="2146300"/>
                    </a:lnTo>
                    <a:lnTo>
                      <a:pt x="4305300" y="2146300"/>
                    </a:lnTo>
                    <a:lnTo>
                      <a:pt x="4305300" y="2159000"/>
                    </a:lnTo>
                    <a:lnTo>
                      <a:pt x="4305300" y="2159000"/>
                    </a:lnTo>
                    <a:lnTo>
                      <a:pt x="4292600" y="2159000"/>
                    </a:lnTo>
                    <a:lnTo>
                      <a:pt x="4292600" y="2159000"/>
                    </a:lnTo>
                    <a:lnTo>
                      <a:pt x="4279900" y="2159000"/>
                    </a:lnTo>
                    <a:lnTo>
                      <a:pt x="4279900" y="2159000"/>
                    </a:lnTo>
                    <a:lnTo>
                      <a:pt x="4279900" y="2159000"/>
                    </a:lnTo>
                    <a:lnTo>
                      <a:pt x="4279900" y="2159000"/>
                    </a:lnTo>
                    <a:lnTo>
                      <a:pt x="4267200" y="2159000"/>
                    </a:lnTo>
                    <a:lnTo>
                      <a:pt x="4279900" y="2159000"/>
                    </a:lnTo>
                    <a:lnTo>
                      <a:pt x="4254500" y="2159000"/>
                    </a:lnTo>
                    <a:lnTo>
                      <a:pt x="4254500" y="2159000"/>
                    </a:lnTo>
                    <a:lnTo>
                      <a:pt x="4267200" y="2159000"/>
                    </a:lnTo>
                    <a:lnTo>
                      <a:pt x="4254500" y="2171700"/>
                    </a:lnTo>
                    <a:lnTo>
                      <a:pt x="4229100" y="2171700"/>
                    </a:lnTo>
                    <a:lnTo>
                      <a:pt x="4241800" y="2159000"/>
                    </a:lnTo>
                    <a:lnTo>
                      <a:pt x="4229100" y="2171700"/>
                    </a:lnTo>
                    <a:lnTo>
                      <a:pt x="4229100" y="2159000"/>
                    </a:lnTo>
                    <a:lnTo>
                      <a:pt x="4216400" y="2171700"/>
                    </a:lnTo>
                    <a:lnTo>
                      <a:pt x="4203700" y="2171700"/>
                    </a:lnTo>
                    <a:lnTo>
                      <a:pt x="4203700" y="2171700"/>
                    </a:lnTo>
                    <a:lnTo>
                      <a:pt x="4203700" y="2171700"/>
                    </a:lnTo>
                    <a:lnTo>
                      <a:pt x="4203700" y="2171700"/>
                    </a:lnTo>
                    <a:lnTo>
                      <a:pt x="4191000" y="2171700"/>
                    </a:lnTo>
                    <a:lnTo>
                      <a:pt x="4191000" y="2184400"/>
                    </a:lnTo>
                    <a:lnTo>
                      <a:pt x="4178300" y="2184400"/>
                    </a:lnTo>
                    <a:lnTo>
                      <a:pt x="4178300" y="2184400"/>
                    </a:lnTo>
                    <a:lnTo>
                      <a:pt x="4178300" y="2171700"/>
                    </a:lnTo>
                    <a:lnTo>
                      <a:pt x="4178300" y="2171700"/>
                    </a:lnTo>
                    <a:lnTo>
                      <a:pt x="4165600" y="2171700"/>
                    </a:lnTo>
                    <a:lnTo>
                      <a:pt x="4165600" y="2171700"/>
                    </a:lnTo>
                    <a:lnTo>
                      <a:pt x="4152900" y="2171700"/>
                    </a:lnTo>
                    <a:lnTo>
                      <a:pt x="4152900" y="2171700"/>
                    </a:lnTo>
                    <a:lnTo>
                      <a:pt x="4152900" y="2171700"/>
                    </a:lnTo>
                    <a:lnTo>
                      <a:pt x="4140200" y="2159000"/>
                    </a:lnTo>
                    <a:lnTo>
                      <a:pt x="4127500" y="2171700"/>
                    </a:lnTo>
                    <a:lnTo>
                      <a:pt x="4127500" y="2159000"/>
                    </a:lnTo>
                    <a:lnTo>
                      <a:pt x="4127500" y="2159000"/>
                    </a:lnTo>
                    <a:lnTo>
                      <a:pt x="4127500" y="2171700"/>
                    </a:lnTo>
                    <a:lnTo>
                      <a:pt x="4114800" y="2171700"/>
                    </a:lnTo>
                    <a:lnTo>
                      <a:pt x="4114800" y="2171700"/>
                    </a:lnTo>
                    <a:lnTo>
                      <a:pt x="4102100" y="2171700"/>
                    </a:lnTo>
                    <a:lnTo>
                      <a:pt x="4102100" y="2159000"/>
                    </a:lnTo>
                    <a:lnTo>
                      <a:pt x="4114800" y="2159000"/>
                    </a:lnTo>
                    <a:lnTo>
                      <a:pt x="4089400" y="2146300"/>
                    </a:lnTo>
                    <a:lnTo>
                      <a:pt x="4076700" y="2146300"/>
                    </a:lnTo>
                    <a:lnTo>
                      <a:pt x="4076700" y="2146300"/>
                    </a:lnTo>
                    <a:lnTo>
                      <a:pt x="4076700" y="2146300"/>
                    </a:lnTo>
                    <a:lnTo>
                      <a:pt x="4064000" y="2146300"/>
                    </a:lnTo>
                    <a:lnTo>
                      <a:pt x="4064000" y="2146300"/>
                    </a:lnTo>
                    <a:lnTo>
                      <a:pt x="4064000" y="2146300"/>
                    </a:lnTo>
                    <a:lnTo>
                      <a:pt x="4064000" y="2133600"/>
                    </a:lnTo>
                    <a:lnTo>
                      <a:pt x="4064000" y="2146300"/>
                    </a:lnTo>
                    <a:lnTo>
                      <a:pt x="4051300" y="2146300"/>
                    </a:lnTo>
                    <a:lnTo>
                      <a:pt x="4051300" y="2146300"/>
                    </a:lnTo>
                    <a:lnTo>
                      <a:pt x="4025900" y="2146300"/>
                    </a:lnTo>
                    <a:lnTo>
                      <a:pt x="4025900" y="2146300"/>
                    </a:lnTo>
                    <a:lnTo>
                      <a:pt x="3987800" y="2133600"/>
                    </a:lnTo>
                    <a:lnTo>
                      <a:pt x="3987800" y="2133600"/>
                    </a:lnTo>
                    <a:lnTo>
                      <a:pt x="3987800" y="2133600"/>
                    </a:lnTo>
                    <a:lnTo>
                      <a:pt x="3987800" y="2133600"/>
                    </a:lnTo>
                    <a:lnTo>
                      <a:pt x="3975100" y="2133600"/>
                    </a:lnTo>
                    <a:lnTo>
                      <a:pt x="3975100" y="2133600"/>
                    </a:lnTo>
                    <a:lnTo>
                      <a:pt x="3962400" y="2133600"/>
                    </a:lnTo>
                    <a:lnTo>
                      <a:pt x="3949700" y="2133600"/>
                    </a:lnTo>
                    <a:lnTo>
                      <a:pt x="3937000" y="2133600"/>
                    </a:lnTo>
                    <a:lnTo>
                      <a:pt x="3937000" y="2120900"/>
                    </a:lnTo>
                    <a:lnTo>
                      <a:pt x="3937000" y="2120900"/>
                    </a:lnTo>
                    <a:lnTo>
                      <a:pt x="3924300" y="2133600"/>
                    </a:lnTo>
                    <a:lnTo>
                      <a:pt x="3937000" y="2120900"/>
                    </a:lnTo>
                    <a:lnTo>
                      <a:pt x="3911600" y="2120900"/>
                    </a:lnTo>
                    <a:lnTo>
                      <a:pt x="3911600" y="2120900"/>
                    </a:lnTo>
                    <a:lnTo>
                      <a:pt x="3911600" y="2120900"/>
                    </a:lnTo>
                    <a:lnTo>
                      <a:pt x="3898900" y="2108200"/>
                    </a:lnTo>
                    <a:lnTo>
                      <a:pt x="3886200" y="2120900"/>
                    </a:lnTo>
                    <a:lnTo>
                      <a:pt x="3873500" y="2120900"/>
                    </a:lnTo>
                    <a:lnTo>
                      <a:pt x="3886200" y="2108200"/>
                    </a:lnTo>
                    <a:lnTo>
                      <a:pt x="3873500" y="2108200"/>
                    </a:lnTo>
                    <a:lnTo>
                      <a:pt x="3860800" y="2120900"/>
                    </a:lnTo>
                    <a:lnTo>
                      <a:pt x="3860800" y="2120900"/>
                    </a:lnTo>
                    <a:lnTo>
                      <a:pt x="3873500" y="2108200"/>
                    </a:lnTo>
                    <a:lnTo>
                      <a:pt x="3797300" y="2095500"/>
                    </a:lnTo>
                    <a:lnTo>
                      <a:pt x="3797300" y="2095500"/>
                    </a:lnTo>
                    <a:lnTo>
                      <a:pt x="3784600" y="2095500"/>
                    </a:lnTo>
                    <a:lnTo>
                      <a:pt x="3771900" y="2095500"/>
                    </a:lnTo>
                    <a:lnTo>
                      <a:pt x="3771900" y="2095500"/>
                    </a:lnTo>
                    <a:lnTo>
                      <a:pt x="3759200" y="2120900"/>
                    </a:lnTo>
                    <a:lnTo>
                      <a:pt x="3746500" y="2120900"/>
                    </a:lnTo>
                    <a:lnTo>
                      <a:pt x="3746500" y="2120900"/>
                    </a:lnTo>
                    <a:lnTo>
                      <a:pt x="3733800" y="2120900"/>
                    </a:lnTo>
                    <a:lnTo>
                      <a:pt x="3746500" y="2120900"/>
                    </a:lnTo>
                    <a:lnTo>
                      <a:pt x="3733800" y="2120900"/>
                    </a:lnTo>
                    <a:lnTo>
                      <a:pt x="3746500" y="2146300"/>
                    </a:lnTo>
                    <a:lnTo>
                      <a:pt x="3746500" y="2146300"/>
                    </a:lnTo>
                    <a:lnTo>
                      <a:pt x="3759200" y="2159000"/>
                    </a:lnTo>
                    <a:lnTo>
                      <a:pt x="3759200" y="2159000"/>
                    </a:lnTo>
                    <a:lnTo>
                      <a:pt x="3759200" y="2171700"/>
                    </a:lnTo>
                    <a:lnTo>
                      <a:pt x="3746500" y="2197100"/>
                    </a:lnTo>
                    <a:lnTo>
                      <a:pt x="3733800" y="2197100"/>
                    </a:lnTo>
                    <a:lnTo>
                      <a:pt x="3733800" y="2197100"/>
                    </a:lnTo>
                    <a:lnTo>
                      <a:pt x="3695700" y="2197100"/>
                    </a:lnTo>
                    <a:lnTo>
                      <a:pt x="3695700" y="2184400"/>
                    </a:lnTo>
                    <a:lnTo>
                      <a:pt x="3683000" y="2171700"/>
                    </a:lnTo>
                    <a:lnTo>
                      <a:pt x="3683000" y="2171700"/>
                    </a:lnTo>
                    <a:lnTo>
                      <a:pt x="3683000" y="2171700"/>
                    </a:lnTo>
                    <a:lnTo>
                      <a:pt x="3657600" y="2159000"/>
                    </a:lnTo>
                    <a:lnTo>
                      <a:pt x="3644900" y="2159000"/>
                    </a:lnTo>
                    <a:lnTo>
                      <a:pt x="3644900" y="2159000"/>
                    </a:lnTo>
                    <a:lnTo>
                      <a:pt x="3517900" y="2146300"/>
                    </a:lnTo>
                    <a:lnTo>
                      <a:pt x="3517900" y="2146300"/>
                    </a:lnTo>
                    <a:lnTo>
                      <a:pt x="3543300" y="2095500"/>
                    </a:lnTo>
                    <a:lnTo>
                      <a:pt x="3530600" y="2070100"/>
                    </a:lnTo>
                    <a:lnTo>
                      <a:pt x="3530600" y="2057400"/>
                    </a:lnTo>
                    <a:lnTo>
                      <a:pt x="3505200" y="2044700"/>
                    </a:lnTo>
                    <a:lnTo>
                      <a:pt x="3517900" y="2032000"/>
                    </a:lnTo>
                    <a:lnTo>
                      <a:pt x="3479800" y="2019300"/>
                    </a:lnTo>
                    <a:lnTo>
                      <a:pt x="3467100" y="2019300"/>
                    </a:lnTo>
                    <a:lnTo>
                      <a:pt x="3416300" y="1981200"/>
                    </a:lnTo>
                    <a:lnTo>
                      <a:pt x="3378200" y="1981200"/>
                    </a:lnTo>
                    <a:lnTo>
                      <a:pt x="3327400" y="1955800"/>
                    </a:lnTo>
                    <a:lnTo>
                      <a:pt x="3302000" y="1955800"/>
                    </a:lnTo>
                    <a:lnTo>
                      <a:pt x="3251200" y="1905000"/>
                    </a:lnTo>
                    <a:lnTo>
                      <a:pt x="3251200" y="1892300"/>
                    </a:lnTo>
                    <a:lnTo>
                      <a:pt x="3238500" y="1892300"/>
                    </a:lnTo>
                    <a:lnTo>
                      <a:pt x="3238500" y="1879600"/>
                    </a:lnTo>
                    <a:lnTo>
                      <a:pt x="3238500" y="1866900"/>
                    </a:lnTo>
                    <a:lnTo>
                      <a:pt x="3238500" y="1816100"/>
                    </a:lnTo>
                    <a:lnTo>
                      <a:pt x="3213100" y="1778000"/>
                    </a:lnTo>
                    <a:lnTo>
                      <a:pt x="3200400" y="1752600"/>
                    </a:lnTo>
                    <a:lnTo>
                      <a:pt x="3187700" y="1752600"/>
                    </a:lnTo>
                    <a:lnTo>
                      <a:pt x="3175000" y="1739900"/>
                    </a:lnTo>
                    <a:lnTo>
                      <a:pt x="3136900" y="1727200"/>
                    </a:lnTo>
                    <a:lnTo>
                      <a:pt x="3111500" y="1727200"/>
                    </a:lnTo>
                    <a:lnTo>
                      <a:pt x="3073400" y="1714500"/>
                    </a:lnTo>
                    <a:lnTo>
                      <a:pt x="3048000" y="1701800"/>
                    </a:lnTo>
                    <a:lnTo>
                      <a:pt x="3048000" y="1701800"/>
                    </a:lnTo>
                    <a:lnTo>
                      <a:pt x="3009900" y="1701800"/>
                    </a:lnTo>
                    <a:lnTo>
                      <a:pt x="2933700" y="1689100"/>
                    </a:lnTo>
                    <a:lnTo>
                      <a:pt x="2882900" y="1651000"/>
                    </a:lnTo>
                    <a:lnTo>
                      <a:pt x="2870200" y="1638300"/>
                    </a:lnTo>
                    <a:lnTo>
                      <a:pt x="2857500" y="1638300"/>
                    </a:lnTo>
                    <a:lnTo>
                      <a:pt x="2832100" y="1625600"/>
                    </a:lnTo>
                    <a:lnTo>
                      <a:pt x="2781300" y="1600200"/>
                    </a:lnTo>
                    <a:lnTo>
                      <a:pt x="2768600" y="1574800"/>
                    </a:lnTo>
                    <a:lnTo>
                      <a:pt x="2755900" y="1562100"/>
                    </a:lnTo>
                    <a:lnTo>
                      <a:pt x="2730500" y="1549400"/>
                    </a:lnTo>
                    <a:lnTo>
                      <a:pt x="2705100" y="1536700"/>
                    </a:lnTo>
                    <a:lnTo>
                      <a:pt x="2692400" y="1536700"/>
                    </a:lnTo>
                    <a:lnTo>
                      <a:pt x="2679700" y="1549400"/>
                    </a:lnTo>
                    <a:lnTo>
                      <a:pt x="2679700" y="1549400"/>
                    </a:lnTo>
                    <a:lnTo>
                      <a:pt x="2667000" y="1549400"/>
                    </a:lnTo>
                    <a:lnTo>
                      <a:pt x="2667000" y="1562100"/>
                    </a:lnTo>
                    <a:lnTo>
                      <a:pt x="2654300" y="1562100"/>
                    </a:lnTo>
                    <a:lnTo>
                      <a:pt x="2641600" y="1562100"/>
                    </a:lnTo>
                    <a:lnTo>
                      <a:pt x="2641600" y="1562100"/>
                    </a:lnTo>
                    <a:lnTo>
                      <a:pt x="2641600" y="1562100"/>
                    </a:lnTo>
                    <a:lnTo>
                      <a:pt x="2628900" y="1562100"/>
                    </a:lnTo>
                    <a:lnTo>
                      <a:pt x="2641600" y="1574800"/>
                    </a:lnTo>
                    <a:lnTo>
                      <a:pt x="2641600" y="1574800"/>
                    </a:lnTo>
                    <a:lnTo>
                      <a:pt x="2616200" y="1574800"/>
                    </a:lnTo>
                    <a:lnTo>
                      <a:pt x="2603500" y="1574800"/>
                    </a:lnTo>
                    <a:lnTo>
                      <a:pt x="2578100" y="1574800"/>
                    </a:lnTo>
                    <a:lnTo>
                      <a:pt x="2565400" y="1574800"/>
                    </a:lnTo>
                    <a:lnTo>
                      <a:pt x="2552700" y="1587500"/>
                    </a:lnTo>
                    <a:lnTo>
                      <a:pt x="2540000" y="1600200"/>
                    </a:lnTo>
                    <a:lnTo>
                      <a:pt x="2527300" y="1600200"/>
                    </a:lnTo>
                    <a:lnTo>
                      <a:pt x="2514600" y="1600200"/>
                    </a:lnTo>
                    <a:lnTo>
                      <a:pt x="2501900" y="1625600"/>
                    </a:lnTo>
                    <a:lnTo>
                      <a:pt x="2501900" y="1638300"/>
                    </a:lnTo>
                    <a:lnTo>
                      <a:pt x="2501900" y="1638300"/>
                    </a:lnTo>
                    <a:lnTo>
                      <a:pt x="2501900" y="1638300"/>
                    </a:lnTo>
                    <a:lnTo>
                      <a:pt x="2489200" y="1663700"/>
                    </a:lnTo>
                    <a:lnTo>
                      <a:pt x="2476500" y="1663700"/>
                    </a:lnTo>
                    <a:lnTo>
                      <a:pt x="2476500" y="1663700"/>
                    </a:lnTo>
                    <a:lnTo>
                      <a:pt x="2489200" y="1663700"/>
                    </a:lnTo>
                    <a:lnTo>
                      <a:pt x="2476500" y="1676400"/>
                    </a:lnTo>
                    <a:lnTo>
                      <a:pt x="2463800" y="1676400"/>
                    </a:lnTo>
                    <a:lnTo>
                      <a:pt x="2463800" y="1689100"/>
                    </a:lnTo>
                    <a:lnTo>
                      <a:pt x="2451100" y="1689100"/>
                    </a:lnTo>
                    <a:lnTo>
                      <a:pt x="2451100" y="1689100"/>
                    </a:lnTo>
                    <a:lnTo>
                      <a:pt x="2438400" y="1689100"/>
                    </a:lnTo>
                    <a:lnTo>
                      <a:pt x="2438400" y="1676400"/>
                    </a:lnTo>
                    <a:lnTo>
                      <a:pt x="2425700" y="1676400"/>
                    </a:lnTo>
                    <a:lnTo>
                      <a:pt x="2425700" y="1676400"/>
                    </a:lnTo>
                    <a:lnTo>
                      <a:pt x="2413000" y="1676400"/>
                    </a:lnTo>
                    <a:lnTo>
                      <a:pt x="2413000" y="1676400"/>
                    </a:lnTo>
                    <a:lnTo>
                      <a:pt x="2400300" y="1676400"/>
                    </a:lnTo>
                    <a:lnTo>
                      <a:pt x="2400300" y="1676400"/>
                    </a:lnTo>
                    <a:lnTo>
                      <a:pt x="2400300" y="1676400"/>
                    </a:lnTo>
                    <a:lnTo>
                      <a:pt x="2413000" y="1676400"/>
                    </a:lnTo>
                    <a:lnTo>
                      <a:pt x="2387600" y="1663700"/>
                    </a:lnTo>
                    <a:lnTo>
                      <a:pt x="2374900" y="1663700"/>
                    </a:lnTo>
                    <a:lnTo>
                      <a:pt x="2374900" y="1663700"/>
                    </a:lnTo>
                    <a:lnTo>
                      <a:pt x="2374900" y="1663700"/>
                    </a:lnTo>
                    <a:lnTo>
                      <a:pt x="2362200" y="1663700"/>
                    </a:lnTo>
                    <a:lnTo>
                      <a:pt x="2362200" y="1676400"/>
                    </a:lnTo>
                    <a:lnTo>
                      <a:pt x="2374900" y="1676400"/>
                    </a:lnTo>
                    <a:lnTo>
                      <a:pt x="2374900" y="1676400"/>
                    </a:lnTo>
                    <a:lnTo>
                      <a:pt x="2362200" y="1676400"/>
                    </a:lnTo>
                    <a:lnTo>
                      <a:pt x="2362200" y="1676400"/>
                    </a:lnTo>
                    <a:lnTo>
                      <a:pt x="2349500" y="1676400"/>
                    </a:lnTo>
                    <a:lnTo>
                      <a:pt x="2349500" y="1676400"/>
                    </a:lnTo>
                    <a:lnTo>
                      <a:pt x="2336800" y="1676400"/>
                    </a:lnTo>
                    <a:lnTo>
                      <a:pt x="2324100" y="1676400"/>
                    </a:lnTo>
                    <a:lnTo>
                      <a:pt x="2324100" y="1676400"/>
                    </a:lnTo>
                    <a:lnTo>
                      <a:pt x="2324100" y="1676400"/>
                    </a:lnTo>
                    <a:lnTo>
                      <a:pt x="2298700" y="1676400"/>
                    </a:lnTo>
                    <a:lnTo>
                      <a:pt x="2298700" y="1676400"/>
                    </a:lnTo>
                    <a:lnTo>
                      <a:pt x="2298700" y="1676400"/>
                    </a:lnTo>
                    <a:lnTo>
                      <a:pt x="2298700" y="1676400"/>
                    </a:lnTo>
                    <a:lnTo>
                      <a:pt x="2273300" y="1663700"/>
                    </a:lnTo>
                    <a:lnTo>
                      <a:pt x="2273300" y="1651000"/>
                    </a:lnTo>
                    <a:lnTo>
                      <a:pt x="2260600" y="1663700"/>
                    </a:lnTo>
                    <a:lnTo>
                      <a:pt x="2260600" y="1651000"/>
                    </a:lnTo>
                    <a:lnTo>
                      <a:pt x="2247900" y="1651000"/>
                    </a:lnTo>
                    <a:lnTo>
                      <a:pt x="2247900" y="1663700"/>
                    </a:lnTo>
                    <a:lnTo>
                      <a:pt x="2247900" y="1663700"/>
                    </a:lnTo>
                    <a:lnTo>
                      <a:pt x="2247900" y="1663700"/>
                    </a:lnTo>
                    <a:lnTo>
                      <a:pt x="2235200" y="1663700"/>
                    </a:lnTo>
                    <a:lnTo>
                      <a:pt x="2235200" y="1663700"/>
                    </a:lnTo>
                    <a:lnTo>
                      <a:pt x="2222500" y="1663700"/>
                    </a:lnTo>
                    <a:lnTo>
                      <a:pt x="2222500" y="1676400"/>
                    </a:lnTo>
                    <a:lnTo>
                      <a:pt x="2235200" y="1676400"/>
                    </a:lnTo>
                    <a:lnTo>
                      <a:pt x="2222500" y="1676400"/>
                    </a:lnTo>
                    <a:lnTo>
                      <a:pt x="2222500" y="1676400"/>
                    </a:lnTo>
                    <a:lnTo>
                      <a:pt x="2222500" y="1689100"/>
                    </a:lnTo>
                    <a:lnTo>
                      <a:pt x="2209800" y="1676400"/>
                    </a:lnTo>
                    <a:lnTo>
                      <a:pt x="2184400" y="1676400"/>
                    </a:lnTo>
                    <a:lnTo>
                      <a:pt x="2184400" y="1676400"/>
                    </a:lnTo>
                    <a:lnTo>
                      <a:pt x="2184400" y="1676400"/>
                    </a:lnTo>
                    <a:lnTo>
                      <a:pt x="2184400" y="1676400"/>
                    </a:lnTo>
                    <a:lnTo>
                      <a:pt x="2171700" y="1676400"/>
                    </a:lnTo>
                    <a:lnTo>
                      <a:pt x="2184400" y="1676400"/>
                    </a:lnTo>
                    <a:lnTo>
                      <a:pt x="2171700" y="1676400"/>
                    </a:lnTo>
                    <a:lnTo>
                      <a:pt x="2171700" y="1663700"/>
                    </a:lnTo>
                    <a:lnTo>
                      <a:pt x="2171700" y="1663700"/>
                    </a:lnTo>
                    <a:lnTo>
                      <a:pt x="2171700" y="1663700"/>
                    </a:lnTo>
                    <a:lnTo>
                      <a:pt x="2133600" y="1663700"/>
                    </a:lnTo>
                    <a:lnTo>
                      <a:pt x="2133600" y="1663700"/>
                    </a:lnTo>
                    <a:lnTo>
                      <a:pt x="2133600" y="1663700"/>
                    </a:lnTo>
                    <a:lnTo>
                      <a:pt x="2133600" y="1676400"/>
                    </a:lnTo>
                    <a:lnTo>
                      <a:pt x="2120900" y="1676400"/>
                    </a:lnTo>
                    <a:lnTo>
                      <a:pt x="2120900" y="1676400"/>
                    </a:lnTo>
                    <a:lnTo>
                      <a:pt x="2108200" y="1676400"/>
                    </a:lnTo>
                    <a:lnTo>
                      <a:pt x="2095500" y="1676400"/>
                    </a:lnTo>
                    <a:lnTo>
                      <a:pt x="2082800" y="1663700"/>
                    </a:lnTo>
                    <a:lnTo>
                      <a:pt x="2082800" y="1676400"/>
                    </a:lnTo>
                    <a:lnTo>
                      <a:pt x="2095500" y="1676400"/>
                    </a:lnTo>
                    <a:lnTo>
                      <a:pt x="2082800" y="1701800"/>
                    </a:lnTo>
                    <a:lnTo>
                      <a:pt x="2082800" y="1727200"/>
                    </a:lnTo>
                    <a:lnTo>
                      <a:pt x="2070100" y="1714500"/>
                    </a:lnTo>
                    <a:lnTo>
                      <a:pt x="2070100" y="1714500"/>
                    </a:lnTo>
                    <a:lnTo>
                      <a:pt x="2057400" y="1714500"/>
                    </a:lnTo>
                    <a:lnTo>
                      <a:pt x="2044700" y="1727200"/>
                    </a:lnTo>
                    <a:lnTo>
                      <a:pt x="2032000" y="1727200"/>
                    </a:lnTo>
                    <a:lnTo>
                      <a:pt x="2032000" y="1727200"/>
                    </a:lnTo>
                    <a:lnTo>
                      <a:pt x="2032000" y="1727200"/>
                    </a:lnTo>
                    <a:lnTo>
                      <a:pt x="2032000" y="1727200"/>
                    </a:lnTo>
                    <a:lnTo>
                      <a:pt x="2019300" y="1727200"/>
                    </a:lnTo>
                    <a:lnTo>
                      <a:pt x="2019300" y="1727200"/>
                    </a:lnTo>
                    <a:lnTo>
                      <a:pt x="2032000" y="1727200"/>
                    </a:lnTo>
                    <a:lnTo>
                      <a:pt x="2032000" y="1739900"/>
                    </a:lnTo>
                    <a:lnTo>
                      <a:pt x="2006600" y="1739900"/>
                    </a:lnTo>
                    <a:lnTo>
                      <a:pt x="2006600" y="1739900"/>
                    </a:lnTo>
                    <a:lnTo>
                      <a:pt x="1993900" y="1727200"/>
                    </a:lnTo>
                    <a:lnTo>
                      <a:pt x="1993900" y="1727200"/>
                    </a:lnTo>
                    <a:lnTo>
                      <a:pt x="1968500" y="1727200"/>
                    </a:lnTo>
                    <a:lnTo>
                      <a:pt x="1968500" y="1727200"/>
                    </a:lnTo>
                    <a:lnTo>
                      <a:pt x="1955800" y="1727200"/>
                    </a:lnTo>
                    <a:lnTo>
                      <a:pt x="1943100" y="1739900"/>
                    </a:lnTo>
                    <a:lnTo>
                      <a:pt x="1943100" y="1739900"/>
                    </a:lnTo>
                    <a:lnTo>
                      <a:pt x="1943100" y="1739900"/>
                    </a:lnTo>
                    <a:lnTo>
                      <a:pt x="1943100" y="1739900"/>
                    </a:lnTo>
                    <a:lnTo>
                      <a:pt x="1930400" y="1752600"/>
                    </a:lnTo>
                    <a:lnTo>
                      <a:pt x="1917700" y="1752600"/>
                    </a:lnTo>
                    <a:lnTo>
                      <a:pt x="1917700" y="1765300"/>
                    </a:lnTo>
                    <a:lnTo>
                      <a:pt x="1917700" y="1765300"/>
                    </a:lnTo>
                    <a:lnTo>
                      <a:pt x="1917700" y="1765300"/>
                    </a:lnTo>
                    <a:lnTo>
                      <a:pt x="1930400" y="1765300"/>
                    </a:lnTo>
                    <a:lnTo>
                      <a:pt x="1930400" y="1765300"/>
                    </a:lnTo>
                    <a:lnTo>
                      <a:pt x="1943100" y="1765300"/>
                    </a:lnTo>
                    <a:lnTo>
                      <a:pt x="1943100" y="1778000"/>
                    </a:lnTo>
                    <a:lnTo>
                      <a:pt x="1930400" y="1778000"/>
                    </a:lnTo>
                    <a:lnTo>
                      <a:pt x="1930400" y="1778000"/>
                    </a:lnTo>
                    <a:lnTo>
                      <a:pt x="1930400" y="1778000"/>
                    </a:lnTo>
                    <a:lnTo>
                      <a:pt x="1930400" y="1778000"/>
                    </a:lnTo>
                    <a:lnTo>
                      <a:pt x="1917700" y="1778000"/>
                    </a:lnTo>
                    <a:lnTo>
                      <a:pt x="1905000" y="1790700"/>
                    </a:lnTo>
                    <a:lnTo>
                      <a:pt x="1866900" y="1778000"/>
                    </a:lnTo>
                    <a:lnTo>
                      <a:pt x="1866900" y="1778000"/>
                    </a:lnTo>
                    <a:lnTo>
                      <a:pt x="1854200" y="1778000"/>
                    </a:lnTo>
                    <a:lnTo>
                      <a:pt x="1841500" y="1778000"/>
                    </a:lnTo>
                    <a:lnTo>
                      <a:pt x="1828800" y="1778000"/>
                    </a:lnTo>
                    <a:lnTo>
                      <a:pt x="1828800" y="1790700"/>
                    </a:lnTo>
                    <a:lnTo>
                      <a:pt x="1828800" y="1790700"/>
                    </a:lnTo>
                    <a:lnTo>
                      <a:pt x="1816100" y="1790700"/>
                    </a:lnTo>
                    <a:lnTo>
                      <a:pt x="1803400" y="1790700"/>
                    </a:lnTo>
                    <a:lnTo>
                      <a:pt x="1803400" y="1790700"/>
                    </a:lnTo>
                    <a:lnTo>
                      <a:pt x="1803400" y="1778000"/>
                    </a:lnTo>
                    <a:lnTo>
                      <a:pt x="1803400" y="1778000"/>
                    </a:lnTo>
                    <a:lnTo>
                      <a:pt x="1803400" y="1778000"/>
                    </a:lnTo>
                    <a:lnTo>
                      <a:pt x="1790700" y="1765300"/>
                    </a:lnTo>
                    <a:lnTo>
                      <a:pt x="1778000" y="1752600"/>
                    </a:lnTo>
                    <a:lnTo>
                      <a:pt x="1778000" y="1752600"/>
                    </a:lnTo>
                    <a:lnTo>
                      <a:pt x="1778000" y="1739900"/>
                    </a:lnTo>
                    <a:lnTo>
                      <a:pt x="1778000" y="1739900"/>
                    </a:lnTo>
                    <a:lnTo>
                      <a:pt x="1778000" y="1739900"/>
                    </a:lnTo>
                    <a:lnTo>
                      <a:pt x="1778000" y="1727200"/>
                    </a:lnTo>
                    <a:lnTo>
                      <a:pt x="1790700" y="1739900"/>
                    </a:lnTo>
                    <a:lnTo>
                      <a:pt x="1778000" y="1727200"/>
                    </a:lnTo>
                    <a:lnTo>
                      <a:pt x="1790700" y="1714500"/>
                    </a:lnTo>
                    <a:lnTo>
                      <a:pt x="1790700" y="1701800"/>
                    </a:lnTo>
                    <a:lnTo>
                      <a:pt x="1778000" y="1701800"/>
                    </a:lnTo>
                    <a:lnTo>
                      <a:pt x="1778000" y="1701800"/>
                    </a:lnTo>
                    <a:lnTo>
                      <a:pt x="1778000" y="1701800"/>
                    </a:lnTo>
                    <a:lnTo>
                      <a:pt x="1765300" y="1701800"/>
                    </a:lnTo>
                    <a:lnTo>
                      <a:pt x="1765300" y="1689100"/>
                    </a:lnTo>
                    <a:lnTo>
                      <a:pt x="1752600" y="1689100"/>
                    </a:lnTo>
                    <a:lnTo>
                      <a:pt x="1739900" y="1689100"/>
                    </a:lnTo>
                    <a:lnTo>
                      <a:pt x="1739900" y="1689100"/>
                    </a:lnTo>
                    <a:lnTo>
                      <a:pt x="1727200" y="1689100"/>
                    </a:lnTo>
                    <a:lnTo>
                      <a:pt x="1727200" y="1676400"/>
                    </a:lnTo>
                    <a:lnTo>
                      <a:pt x="1727200" y="1676400"/>
                    </a:lnTo>
                    <a:lnTo>
                      <a:pt x="1739900" y="1676400"/>
                    </a:lnTo>
                    <a:lnTo>
                      <a:pt x="1701800" y="1638300"/>
                    </a:lnTo>
                    <a:lnTo>
                      <a:pt x="1689100" y="1638300"/>
                    </a:lnTo>
                    <a:lnTo>
                      <a:pt x="1676400" y="1625600"/>
                    </a:lnTo>
                    <a:lnTo>
                      <a:pt x="1663700" y="1625600"/>
                    </a:lnTo>
                    <a:lnTo>
                      <a:pt x="1663700" y="1625600"/>
                    </a:lnTo>
                    <a:lnTo>
                      <a:pt x="1663700" y="1625600"/>
                    </a:lnTo>
                    <a:lnTo>
                      <a:pt x="1638300" y="1600200"/>
                    </a:lnTo>
                    <a:lnTo>
                      <a:pt x="1612900" y="1587500"/>
                    </a:lnTo>
                    <a:lnTo>
                      <a:pt x="1612900" y="1587500"/>
                    </a:lnTo>
                    <a:lnTo>
                      <a:pt x="1612900" y="1587500"/>
                    </a:lnTo>
                    <a:lnTo>
                      <a:pt x="1612900" y="1574800"/>
                    </a:lnTo>
                    <a:lnTo>
                      <a:pt x="1600200" y="1574800"/>
                    </a:lnTo>
                    <a:lnTo>
                      <a:pt x="1600200" y="1574800"/>
                    </a:lnTo>
                    <a:lnTo>
                      <a:pt x="1600200" y="1574800"/>
                    </a:lnTo>
                    <a:lnTo>
                      <a:pt x="1574800" y="1562100"/>
                    </a:lnTo>
                    <a:lnTo>
                      <a:pt x="1549400" y="1549400"/>
                    </a:lnTo>
                    <a:lnTo>
                      <a:pt x="1549400" y="1549400"/>
                    </a:lnTo>
                    <a:lnTo>
                      <a:pt x="1536700" y="1549400"/>
                    </a:lnTo>
                    <a:lnTo>
                      <a:pt x="1536700" y="1536700"/>
                    </a:lnTo>
                    <a:lnTo>
                      <a:pt x="1536700" y="1536700"/>
                    </a:lnTo>
                    <a:lnTo>
                      <a:pt x="1536700" y="1536700"/>
                    </a:lnTo>
                    <a:lnTo>
                      <a:pt x="1549400" y="1536700"/>
                    </a:lnTo>
                    <a:lnTo>
                      <a:pt x="1549400" y="1536700"/>
                    </a:lnTo>
                    <a:lnTo>
                      <a:pt x="1574800" y="1536700"/>
                    </a:lnTo>
                    <a:lnTo>
                      <a:pt x="1549400" y="1524000"/>
                    </a:lnTo>
                    <a:lnTo>
                      <a:pt x="1549400" y="1524000"/>
                    </a:lnTo>
                    <a:lnTo>
                      <a:pt x="1536700" y="1511300"/>
                    </a:lnTo>
                    <a:lnTo>
                      <a:pt x="1511300" y="1511300"/>
                    </a:lnTo>
                    <a:lnTo>
                      <a:pt x="1485900" y="1498600"/>
                    </a:lnTo>
                    <a:lnTo>
                      <a:pt x="1524000" y="1498600"/>
                    </a:lnTo>
                    <a:lnTo>
                      <a:pt x="1524000" y="1473200"/>
                    </a:lnTo>
                    <a:lnTo>
                      <a:pt x="1524000" y="1460500"/>
                    </a:lnTo>
                    <a:lnTo>
                      <a:pt x="1524000" y="1447800"/>
                    </a:lnTo>
                    <a:lnTo>
                      <a:pt x="1524000" y="1447800"/>
                    </a:lnTo>
                    <a:lnTo>
                      <a:pt x="1511300" y="1435100"/>
                    </a:lnTo>
                    <a:lnTo>
                      <a:pt x="1511300" y="1435100"/>
                    </a:lnTo>
                    <a:lnTo>
                      <a:pt x="1524000" y="1409700"/>
                    </a:lnTo>
                    <a:lnTo>
                      <a:pt x="1524000" y="1397000"/>
                    </a:lnTo>
                    <a:lnTo>
                      <a:pt x="1511300" y="1384300"/>
                    </a:lnTo>
                    <a:lnTo>
                      <a:pt x="1524000" y="1371600"/>
                    </a:lnTo>
                    <a:lnTo>
                      <a:pt x="1524000" y="1371600"/>
                    </a:lnTo>
                    <a:lnTo>
                      <a:pt x="1536700" y="1333500"/>
                    </a:lnTo>
                    <a:lnTo>
                      <a:pt x="1536700" y="1295400"/>
                    </a:lnTo>
                    <a:lnTo>
                      <a:pt x="1511300" y="1295400"/>
                    </a:lnTo>
                    <a:lnTo>
                      <a:pt x="1498600" y="1295400"/>
                    </a:lnTo>
                    <a:lnTo>
                      <a:pt x="1460500" y="1295400"/>
                    </a:lnTo>
                    <a:lnTo>
                      <a:pt x="1435100" y="1282700"/>
                    </a:lnTo>
                    <a:lnTo>
                      <a:pt x="1409700" y="1295400"/>
                    </a:lnTo>
                    <a:lnTo>
                      <a:pt x="1333500" y="1295400"/>
                    </a:lnTo>
                    <a:lnTo>
                      <a:pt x="1308100" y="1282700"/>
                    </a:lnTo>
                    <a:lnTo>
                      <a:pt x="1244600" y="1282700"/>
                    </a:lnTo>
                    <a:lnTo>
                      <a:pt x="1231900" y="1282700"/>
                    </a:lnTo>
                    <a:lnTo>
                      <a:pt x="1244600" y="1282700"/>
                    </a:lnTo>
                    <a:lnTo>
                      <a:pt x="1231900" y="1270000"/>
                    </a:lnTo>
                    <a:lnTo>
                      <a:pt x="1231900" y="1257300"/>
                    </a:lnTo>
                    <a:lnTo>
                      <a:pt x="1244600" y="1244600"/>
                    </a:lnTo>
                    <a:lnTo>
                      <a:pt x="1244600" y="1231900"/>
                    </a:lnTo>
                    <a:lnTo>
                      <a:pt x="1231900" y="1219200"/>
                    </a:lnTo>
                    <a:lnTo>
                      <a:pt x="1219200" y="1219200"/>
                    </a:lnTo>
                    <a:lnTo>
                      <a:pt x="1206500" y="1219200"/>
                    </a:lnTo>
                    <a:lnTo>
                      <a:pt x="1168400" y="1219200"/>
                    </a:lnTo>
                    <a:lnTo>
                      <a:pt x="1143000" y="1206500"/>
                    </a:lnTo>
                    <a:lnTo>
                      <a:pt x="1117600" y="1206500"/>
                    </a:lnTo>
                    <a:lnTo>
                      <a:pt x="1104900" y="1219200"/>
                    </a:lnTo>
                    <a:lnTo>
                      <a:pt x="1066800" y="1219200"/>
                    </a:lnTo>
                    <a:lnTo>
                      <a:pt x="1041400" y="1206500"/>
                    </a:lnTo>
                    <a:lnTo>
                      <a:pt x="977900" y="1206500"/>
                    </a:lnTo>
                    <a:lnTo>
                      <a:pt x="939800" y="1206500"/>
                    </a:lnTo>
                    <a:lnTo>
                      <a:pt x="939800" y="1206500"/>
                    </a:lnTo>
                    <a:lnTo>
                      <a:pt x="914400" y="1206500"/>
                    </a:lnTo>
                    <a:lnTo>
                      <a:pt x="889000" y="1206500"/>
                    </a:lnTo>
                    <a:lnTo>
                      <a:pt x="889000" y="1206500"/>
                    </a:lnTo>
                    <a:lnTo>
                      <a:pt x="850900" y="1206500"/>
                    </a:lnTo>
                    <a:lnTo>
                      <a:pt x="812800" y="1206500"/>
                    </a:lnTo>
                    <a:lnTo>
                      <a:pt x="787400" y="1193800"/>
                    </a:lnTo>
                    <a:lnTo>
                      <a:pt x="787400" y="1193800"/>
                    </a:lnTo>
                    <a:lnTo>
                      <a:pt x="787400" y="1193800"/>
                    </a:lnTo>
                    <a:lnTo>
                      <a:pt x="787400" y="1193800"/>
                    </a:lnTo>
                    <a:lnTo>
                      <a:pt x="812800" y="1181100"/>
                    </a:lnTo>
                    <a:lnTo>
                      <a:pt x="812800" y="1168400"/>
                    </a:lnTo>
                    <a:lnTo>
                      <a:pt x="825500" y="1168400"/>
                    </a:lnTo>
                    <a:lnTo>
                      <a:pt x="825500" y="1168400"/>
                    </a:lnTo>
                    <a:lnTo>
                      <a:pt x="838200" y="1155700"/>
                    </a:lnTo>
                    <a:lnTo>
                      <a:pt x="863600" y="1143000"/>
                    </a:lnTo>
                    <a:lnTo>
                      <a:pt x="863600" y="1143000"/>
                    </a:lnTo>
                    <a:lnTo>
                      <a:pt x="876300" y="1130300"/>
                    </a:lnTo>
                    <a:lnTo>
                      <a:pt x="889000" y="1130300"/>
                    </a:lnTo>
                    <a:lnTo>
                      <a:pt x="901700" y="1143000"/>
                    </a:lnTo>
                    <a:lnTo>
                      <a:pt x="901700" y="1130300"/>
                    </a:lnTo>
                    <a:lnTo>
                      <a:pt x="901700" y="1130300"/>
                    </a:lnTo>
                    <a:lnTo>
                      <a:pt x="914400" y="1117600"/>
                    </a:lnTo>
                    <a:lnTo>
                      <a:pt x="952500" y="1104900"/>
                    </a:lnTo>
                    <a:lnTo>
                      <a:pt x="952500" y="1092200"/>
                    </a:lnTo>
                    <a:lnTo>
                      <a:pt x="965200" y="1092200"/>
                    </a:lnTo>
                    <a:lnTo>
                      <a:pt x="977900" y="1092200"/>
                    </a:lnTo>
                    <a:lnTo>
                      <a:pt x="977900" y="1092200"/>
                    </a:lnTo>
                    <a:lnTo>
                      <a:pt x="977900" y="1066800"/>
                    </a:lnTo>
                    <a:lnTo>
                      <a:pt x="990600" y="1066800"/>
                    </a:lnTo>
                    <a:lnTo>
                      <a:pt x="990600" y="1054100"/>
                    </a:lnTo>
                    <a:lnTo>
                      <a:pt x="1016000" y="1066800"/>
                    </a:lnTo>
                    <a:lnTo>
                      <a:pt x="1054100" y="1066800"/>
                    </a:lnTo>
                    <a:lnTo>
                      <a:pt x="1066800" y="1054100"/>
                    </a:lnTo>
                    <a:lnTo>
                      <a:pt x="1092200" y="1054100"/>
                    </a:lnTo>
                    <a:lnTo>
                      <a:pt x="1117600" y="1066800"/>
                    </a:lnTo>
                    <a:lnTo>
                      <a:pt x="1130300" y="1054100"/>
                    </a:lnTo>
                    <a:lnTo>
                      <a:pt x="1143000" y="1054100"/>
                    </a:lnTo>
                    <a:lnTo>
                      <a:pt x="1143000" y="1041400"/>
                    </a:lnTo>
                    <a:lnTo>
                      <a:pt x="1117600" y="1041400"/>
                    </a:lnTo>
                    <a:lnTo>
                      <a:pt x="1117600" y="1041400"/>
                    </a:lnTo>
                    <a:lnTo>
                      <a:pt x="1104900" y="1041400"/>
                    </a:lnTo>
                    <a:lnTo>
                      <a:pt x="1104900" y="1041400"/>
                    </a:lnTo>
                    <a:lnTo>
                      <a:pt x="1092200" y="1028700"/>
                    </a:lnTo>
                    <a:lnTo>
                      <a:pt x="1092200" y="1028700"/>
                    </a:lnTo>
                    <a:lnTo>
                      <a:pt x="1066800" y="1028700"/>
                    </a:lnTo>
                    <a:lnTo>
                      <a:pt x="1054100" y="1041400"/>
                    </a:lnTo>
                    <a:lnTo>
                      <a:pt x="1028700" y="1041400"/>
                    </a:lnTo>
                    <a:lnTo>
                      <a:pt x="1028700" y="1028700"/>
                    </a:lnTo>
                    <a:lnTo>
                      <a:pt x="977900" y="1016000"/>
                    </a:lnTo>
                    <a:lnTo>
                      <a:pt x="977900" y="1028700"/>
                    </a:lnTo>
                    <a:lnTo>
                      <a:pt x="952500" y="1028700"/>
                    </a:lnTo>
                    <a:lnTo>
                      <a:pt x="952500" y="1016000"/>
                    </a:lnTo>
                    <a:lnTo>
                      <a:pt x="927100" y="1028700"/>
                    </a:lnTo>
                    <a:lnTo>
                      <a:pt x="901700" y="1016000"/>
                    </a:lnTo>
                    <a:lnTo>
                      <a:pt x="914400" y="1003300"/>
                    </a:lnTo>
                    <a:lnTo>
                      <a:pt x="939800" y="1016000"/>
                    </a:lnTo>
                    <a:lnTo>
                      <a:pt x="939800" y="1016000"/>
                    </a:lnTo>
                    <a:lnTo>
                      <a:pt x="939800" y="1016000"/>
                    </a:lnTo>
                    <a:lnTo>
                      <a:pt x="939800" y="1016000"/>
                    </a:lnTo>
                    <a:lnTo>
                      <a:pt x="952500" y="1016000"/>
                    </a:lnTo>
                    <a:lnTo>
                      <a:pt x="952500" y="1003300"/>
                    </a:lnTo>
                    <a:lnTo>
                      <a:pt x="965200" y="1003300"/>
                    </a:lnTo>
                    <a:lnTo>
                      <a:pt x="965200" y="1003300"/>
                    </a:lnTo>
                    <a:lnTo>
                      <a:pt x="965200" y="1003300"/>
                    </a:lnTo>
                    <a:lnTo>
                      <a:pt x="965200" y="1003300"/>
                    </a:lnTo>
                    <a:lnTo>
                      <a:pt x="990600" y="990600"/>
                    </a:lnTo>
                    <a:lnTo>
                      <a:pt x="1003300" y="990600"/>
                    </a:lnTo>
                    <a:lnTo>
                      <a:pt x="990600" y="990600"/>
                    </a:lnTo>
                    <a:lnTo>
                      <a:pt x="1003300" y="965200"/>
                    </a:lnTo>
                    <a:lnTo>
                      <a:pt x="1016000" y="965200"/>
                    </a:lnTo>
                    <a:lnTo>
                      <a:pt x="1016000" y="965200"/>
                    </a:lnTo>
                    <a:lnTo>
                      <a:pt x="1003300" y="952500"/>
                    </a:lnTo>
                    <a:lnTo>
                      <a:pt x="1016000" y="927100"/>
                    </a:lnTo>
                    <a:lnTo>
                      <a:pt x="1028700" y="927100"/>
                    </a:lnTo>
                    <a:lnTo>
                      <a:pt x="1041400" y="914400"/>
                    </a:lnTo>
                    <a:lnTo>
                      <a:pt x="1054100" y="914400"/>
                    </a:lnTo>
                    <a:lnTo>
                      <a:pt x="1041400" y="914400"/>
                    </a:lnTo>
                    <a:lnTo>
                      <a:pt x="1054100" y="889000"/>
                    </a:lnTo>
                    <a:lnTo>
                      <a:pt x="1066800" y="889000"/>
                    </a:lnTo>
                    <a:lnTo>
                      <a:pt x="1066800" y="889000"/>
                    </a:lnTo>
                    <a:lnTo>
                      <a:pt x="1079500" y="876300"/>
                    </a:lnTo>
                    <a:lnTo>
                      <a:pt x="1117600" y="876300"/>
                    </a:lnTo>
                    <a:lnTo>
                      <a:pt x="1117600" y="863600"/>
                    </a:lnTo>
                    <a:lnTo>
                      <a:pt x="1117600" y="863600"/>
                    </a:lnTo>
                    <a:lnTo>
                      <a:pt x="1117600" y="863600"/>
                    </a:lnTo>
                    <a:lnTo>
                      <a:pt x="1130300" y="863600"/>
                    </a:lnTo>
                    <a:lnTo>
                      <a:pt x="1143000" y="850900"/>
                    </a:lnTo>
                    <a:lnTo>
                      <a:pt x="1155700" y="850900"/>
                    </a:lnTo>
                    <a:lnTo>
                      <a:pt x="1155700" y="850900"/>
                    </a:lnTo>
                    <a:lnTo>
                      <a:pt x="1155700" y="850900"/>
                    </a:lnTo>
                    <a:lnTo>
                      <a:pt x="1155700" y="850900"/>
                    </a:lnTo>
                    <a:lnTo>
                      <a:pt x="1181100" y="838200"/>
                    </a:lnTo>
                    <a:lnTo>
                      <a:pt x="1181100" y="838200"/>
                    </a:lnTo>
                    <a:lnTo>
                      <a:pt x="1206500" y="825500"/>
                    </a:lnTo>
                    <a:lnTo>
                      <a:pt x="1206500" y="825500"/>
                    </a:lnTo>
                    <a:lnTo>
                      <a:pt x="1231900" y="825500"/>
                    </a:lnTo>
                    <a:lnTo>
                      <a:pt x="1231900" y="825500"/>
                    </a:lnTo>
                    <a:lnTo>
                      <a:pt x="1244600" y="812800"/>
                    </a:lnTo>
                    <a:lnTo>
                      <a:pt x="1270000" y="800100"/>
                    </a:lnTo>
                    <a:lnTo>
                      <a:pt x="1231900" y="787400"/>
                    </a:lnTo>
                    <a:lnTo>
                      <a:pt x="1168400" y="749300"/>
                    </a:lnTo>
                    <a:lnTo>
                      <a:pt x="1155700" y="736600"/>
                    </a:lnTo>
                    <a:lnTo>
                      <a:pt x="1117600" y="723900"/>
                    </a:lnTo>
                    <a:lnTo>
                      <a:pt x="1092200" y="711200"/>
                    </a:lnTo>
                    <a:lnTo>
                      <a:pt x="1066800" y="698500"/>
                    </a:lnTo>
                    <a:lnTo>
                      <a:pt x="1016000" y="685800"/>
                    </a:lnTo>
                    <a:lnTo>
                      <a:pt x="1003300" y="660400"/>
                    </a:lnTo>
                    <a:lnTo>
                      <a:pt x="990600" y="660400"/>
                    </a:lnTo>
                    <a:lnTo>
                      <a:pt x="965200" y="647700"/>
                    </a:lnTo>
                    <a:lnTo>
                      <a:pt x="965200" y="647700"/>
                    </a:lnTo>
                    <a:lnTo>
                      <a:pt x="952500" y="635000"/>
                    </a:lnTo>
                    <a:lnTo>
                      <a:pt x="876300" y="596900"/>
                    </a:lnTo>
                    <a:lnTo>
                      <a:pt x="889000" y="596900"/>
                    </a:lnTo>
                    <a:lnTo>
                      <a:pt x="889000" y="584200"/>
                    </a:lnTo>
                    <a:lnTo>
                      <a:pt x="863600" y="584200"/>
                    </a:lnTo>
                    <a:lnTo>
                      <a:pt x="876300" y="584200"/>
                    </a:lnTo>
                    <a:lnTo>
                      <a:pt x="876300" y="584200"/>
                    </a:lnTo>
                    <a:lnTo>
                      <a:pt x="863600" y="584200"/>
                    </a:lnTo>
                    <a:lnTo>
                      <a:pt x="850900" y="584200"/>
                    </a:lnTo>
                    <a:lnTo>
                      <a:pt x="850900" y="571500"/>
                    </a:lnTo>
                    <a:lnTo>
                      <a:pt x="850900" y="558800"/>
                    </a:lnTo>
                    <a:lnTo>
                      <a:pt x="850900" y="558800"/>
                    </a:lnTo>
                    <a:lnTo>
                      <a:pt x="838200" y="558800"/>
                    </a:lnTo>
                    <a:lnTo>
                      <a:pt x="838200" y="558800"/>
                    </a:lnTo>
                    <a:lnTo>
                      <a:pt x="838200" y="558800"/>
                    </a:lnTo>
                    <a:lnTo>
                      <a:pt x="838200" y="546100"/>
                    </a:lnTo>
                    <a:lnTo>
                      <a:pt x="812800" y="546100"/>
                    </a:lnTo>
                    <a:lnTo>
                      <a:pt x="812800" y="546100"/>
                    </a:lnTo>
                    <a:lnTo>
                      <a:pt x="812800" y="546100"/>
                    </a:lnTo>
                    <a:lnTo>
                      <a:pt x="800100" y="533400"/>
                    </a:lnTo>
                    <a:lnTo>
                      <a:pt x="800100" y="533400"/>
                    </a:lnTo>
                    <a:lnTo>
                      <a:pt x="787400" y="533400"/>
                    </a:lnTo>
                    <a:lnTo>
                      <a:pt x="774700" y="520700"/>
                    </a:lnTo>
                    <a:lnTo>
                      <a:pt x="774700" y="520700"/>
                    </a:lnTo>
                    <a:lnTo>
                      <a:pt x="774700" y="520700"/>
                    </a:lnTo>
                    <a:lnTo>
                      <a:pt x="774700" y="520700"/>
                    </a:lnTo>
                    <a:lnTo>
                      <a:pt x="800100" y="533400"/>
                    </a:lnTo>
                    <a:lnTo>
                      <a:pt x="774700" y="546100"/>
                    </a:lnTo>
                    <a:lnTo>
                      <a:pt x="762000" y="533400"/>
                    </a:lnTo>
                    <a:lnTo>
                      <a:pt x="749300" y="520700"/>
                    </a:lnTo>
                    <a:lnTo>
                      <a:pt x="736600" y="520700"/>
                    </a:lnTo>
                    <a:lnTo>
                      <a:pt x="723900" y="508000"/>
                    </a:lnTo>
                    <a:lnTo>
                      <a:pt x="698500" y="508000"/>
                    </a:lnTo>
                    <a:lnTo>
                      <a:pt x="660400" y="482600"/>
                    </a:lnTo>
                    <a:lnTo>
                      <a:pt x="635000" y="482600"/>
                    </a:lnTo>
                    <a:lnTo>
                      <a:pt x="622300" y="482600"/>
                    </a:lnTo>
                    <a:lnTo>
                      <a:pt x="584200" y="469900"/>
                    </a:lnTo>
                    <a:lnTo>
                      <a:pt x="558800" y="457200"/>
                    </a:lnTo>
                    <a:lnTo>
                      <a:pt x="558800" y="469900"/>
                    </a:lnTo>
                    <a:lnTo>
                      <a:pt x="533400" y="469900"/>
                    </a:lnTo>
                    <a:lnTo>
                      <a:pt x="533400" y="469900"/>
                    </a:lnTo>
                    <a:lnTo>
                      <a:pt x="520700" y="469900"/>
                    </a:lnTo>
                    <a:lnTo>
                      <a:pt x="508000" y="482600"/>
                    </a:lnTo>
                    <a:lnTo>
                      <a:pt x="482600" y="469900"/>
                    </a:lnTo>
                    <a:lnTo>
                      <a:pt x="482600" y="457200"/>
                    </a:lnTo>
                    <a:lnTo>
                      <a:pt x="457200" y="457200"/>
                    </a:lnTo>
                    <a:lnTo>
                      <a:pt x="457200" y="457200"/>
                    </a:lnTo>
                    <a:lnTo>
                      <a:pt x="444500" y="457200"/>
                    </a:lnTo>
                    <a:lnTo>
                      <a:pt x="444500" y="457200"/>
                    </a:lnTo>
                    <a:lnTo>
                      <a:pt x="406400" y="444500"/>
                    </a:lnTo>
                    <a:lnTo>
                      <a:pt x="406400" y="431800"/>
                    </a:lnTo>
                    <a:lnTo>
                      <a:pt x="381000" y="431800"/>
                    </a:lnTo>
                    <a:lnTo>
                      <a:pt x="381000" y="431800"/>
                    </a:lnTo>
                    <a:lnTo>
                      <a:pt x="355600" y="431800"/>
                    </a:lnTo>
                    <a:lnTo>
                      <a:pt x="381000" y="419100"/>
                    </a:lnTo>
                    <a:lnTo>
                      <a:pt x="368300" y="419100"/>
                    </a:lnTo>
                    <a:lnTo>
                      <a:pt x="355600" y="419100"/>
                    </a:lnTo>
                    <a:lnTo>
                      <a:pt x="342900" y="406400"/>
                    </a:lnTo>
                    <a:lnTo>
                      <a:pt x="317500" y="393700"/>
                    </a:lnTo>
                    <a:lnTo>
                      <a:pt x="304800" y="393700"/>
                    </a:lnTo>
                    <a:lnTo>
                      <a:pt x="279400" y="393700"/>
                    </a:lnTo>
                    <a:lnTo>
                      <a:pt x="279400" y="393700"/>
                    </a:lnTo>
                    <a:lnTo>
                      <a:pt x="254000" y="393700"/>
                    </a:lnTo>
                    <a:lnTo>
                      <a:pt x="241300" y="393700"/>
                    </a:lnTo>
                    <a:lnTo>
                      <a:pt x="203200" y="381000"/>
                    </a:lnTo>
                    <a:lnTo>
                      <a:pt x="190500" y="381000"/>
                    </a:lnTo>
                    <a:lnTo>
                      <a:pt x="165100" y="381000"/>
                    </a:lnTo>
                    <a:lnTo>
                      <a:pt x="139700" y="381000"/>
                    </a:lnTo>
                    <a:lnTo>
                      <a:pt x="114300" y="368300"/>
                    </a:lnTo>
                    <a:lnTo>
                      <a:pt x="101600" y="355600"/>
                    </a:lnTo>
                    <a:lnTo>
                      <a:pt x="88900" y="355600"/>
                    </a:lnTo>
                    <a:lnTo>
                      <a:pt x="38100" y="330200"/>
                    </a:lnTo>
                    <a:lnTo>
                      <a:pt x="25400" y="330200"/>
                    </a:lnTo>
                    <a:lnTo>
                      <a:pt x="0" y="304800"/>
                    </a:lnTo>
                    <a:lnTo>
                      <a:pt x="12700" y="304800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pl-PL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Dowolny kształt 63"/>
              <p:cNvSpPr/>
              <p:nvPr/>
            </p:nvSpPr>
            <p:spPr>
              <a:xfrm>
                <a:off x="2398749" y="1857428"/>
                <a:ext cx="1612900" cy="520702"/>
              </a:xfrm>
              <a:custGeom>
                <a:avLst/>
                <a:gdLst/>
                <a:ahLst/>
                <a:cxnLst/>
                <a:rect l="0" t="0" r="0" b="0"/>
                <a:pathLst>
                  <a:path w="1612901" h="520701">
                    <a:moveTo>
                      <a:pt x="12700" y="139700"/>
                    </a:moveTo>
                    <a:lnTo>
                      <a:pt x="63500" y="165100"/>
                    </a:lnTo>
                    <a:lnTo>
                      <a:pt x="63500" y="177800"/>
                    </a:lnTo>
                    <a:lnTo>
                      <a:pt x="76200" y="177800"/>
                    </a:lnTo>
                    <a:lnTo>
                      <a:pt x="88900" y="177800"/>
                    </a:lnTo>
                    <a:lnTo>
                      <a:pt x="139700" y="190500"/>
                    </a:lnTo>
                    <a:lnTo>
                      <a:pt x="165100" y="203200"/>
                    </a:lnTo>
                    <a:lnTo>
                      <a:pt x="177800" y="203200"/>
                    </a:lnTo>
                    <a:lnTo>
                      <a:pt x="177800" y="203200"/>
                    </a:lnTo>
                    <a:lnTo>
                      <a:pt x="266700" y="215900"/>
                    </a:lnTo>
                    <a:lnTo>
                      <a:pt x="304800" y="215900"/>
                    </a:lnTo>
                    <a:lnTo>
                      <a:pt x="381000" y="228600"/>
                    </a:lnTo>
                    <a:lnTo>
                      <a:pt x="393700" y="241300"/>
                    </a:lnTo>
                    <a:lnTo>
                      <a:pt x="419100" y="241300"/>
                    </a:lnTo>
                    <a:lnTo>
                      <a:pt x="431800" y="241300"/>
                    </a:lnTo>
                    <a:lnTo>
                      <a:pt x="457200" y="266700"/>
                    </a:lnTo>
                    <a:lnTo>
                      <a:pt x="469900" y="266700"/>
                    </a:lnTo>
                    <a:lnTo>
                      <a:pt x="482600" y="266700"/>
                    </a:lnTo>
                    <a:lnTo>
                      <a:pt x="520700" y="279400"/>
                    </a:lnTo>
                    <a:lnTo>
                      <a:pt x="533400" y="279400"/>
                    </a:lnTo>
                    <a:lnTo>
                      <a:pt x="520700" y="292100"/>
                    </a:lnTo>
                    <a:lnTo>
                      <a:pt x="508000" y="292100"/>
                    </a:lnTo>
                    <a:lnTo>
                      <a:pt x="508000" y="292100"/>
                    </a:lnTo>
                    <a:lnTo>
                      <a:pt x="508000" y="292100"/>
                    </a:lnTo>
                    <a:lnTo>
                      <a:pt x="495300" y="304800"/>
                    </a:lnTo>
                    <a:lnTo>
                      <a:pt x="495300" y="304800"/>
                    </a:lnTo>
                    <a:lnTo>
                      <a:pt x="482600" y="342900"/>
                    </a:lnTo>
                    <a:lnTo>
                      <a:pt x="495300" y="342900"/>
                    </a:lnTo>
                    <a:lnTo>
                      <a:pt x="495300" y="330200"/>
                    </a:lnTo>
                    <a:lnTo>
                      <a:pt x="508000" y="330200"/>
                    </a:lnTo>
                    <a:lnTo>
                      <a:pt x="508000" y="342900"/>
                    </a:lnTo>
                    <a:lnTo>
                      <a:pt x="495300" y="342900"/>
                    </a:lnTo>
                    <a:lnTo>
                      <a:pt x="482600" y="355600"/>
                    </a:lnTo>
                    <a:lnTo>
                      <a:pt x="469900" y="355600"/>
                    </a:lnTo>
                    <a:lnTo>
                      <a:pt x="469900" y="368300"/>
                    </a:lnTo>
                    <a:lnTo>
                      <a:pt x="469900" y="368300"/>
                    </a:lnTo>
                    <a:lnTo>
                      <a:pt x="469900" y="368300"/>
                    </a:lnTo>
                    <a:lnTo>
                      <a:pt x="444500" y="381000"/>
                    </a:lnTo>
                    <a:lnTo>
                      <a:pt x="444500" y="393700"/>
                    </a:lnTo>
                    <a:lnTo>
                      <a:pt x="431800" y="381000"/>
                    </a:lnTo>
                    <a:lnTo>
                      <a:pt x="431800" y="381000"/>
                    </a:lnTo>
                    <a:lnTo>
                      <a:pt x="431800" y="381000"/>
                    </a:lnTo>
                    <a:lnTo>
                      <a:pt x="431800" y="393700"/>
                    </a:lnTo>
                    <a:lnTo>
                      <a:pt x="419100" y="393700"/>
                    </a:lnTo>
                    <a:lnTo>
                      <a:pt x="406400" y="406400"/>
                    </a:lnTo>
                    <a:lnTo>
                      <a:pt x="406400" y="406400"/>
                    </a:lnTo>
                    <a:lnTo>
                      <a:pt x="393700" y="406400"/>
                    </a:lnTo>
                    <a:lnTo>
                      <a:pt x="393700" y="419100"/>
                    </a:lnTo>
                    <a:lnTo>
                      <a:pt x="393700" y="419100"/>
                    </a:lnTo>
                    <a:lnTo>
                      <a:pt x="381000" y="419100"/>
                    </a:lnTo>
                    <a:lnTo>
                      <a:pt x="381000" y="431800"/>
                    </a:lnTo>
                    <a:lnTo>
                      <a:pt x="368300" y="457200"/>
                    </a:lnTo>
                    <a:lnTo>
                      <a:pt x="368300" y="457200"/>
                    </a:lnTo>
                    <a:lnTo>
                      <a:pt x="368300" y="457200"/>
                    </a:lnTo>
                    <a:lnTo>
                      <a:pt x="381000" y="457200"/>
                    </a:lnTo>
                    <a:lnTo>
                      <a:pt x="393700" y="444500"/>
                    </a:lnTo>
                    <a:lnTo>
                      <a:pt x="406400" y="457200"/>
                    </a:lnTo>
                    <a:lnTo>
                      <a:pt x="419100" y="457200"/>
                    </a:lnTo>
                    <a:lnTo>
                      <a:pt x="431800" y="457200"/>
                    </a:lnTo>
                    <a:lnTo>
                      <a:pt x="431800" y="444500"/>
                    </a:lnTo>
                    <a:lnTo>
                      <a:pt x="431800" y="444500"/>
                    </a:lnTo>
                    <a:lnTo>
                      <a:pt x="431800" y="444500"/>
                    </a:lnTo>
                    <a:lnTo>
                      <a:pt x="444500" y="444500"/>
                    </a:lnTo>
                    <a:lnTo>
                      <a:pt x="457200" y="431800"/>
                    </a:lnTo>
                    <a:lnTo>
                      <a:pt x="457200" y="431800"/>
                    </a:lnTo>
                    <a:lnTo>
                      <a:pt x="469900" y="431800"/>
                    </a:lnTo>
                    <a:lnTo>
                      <a:pt x="482600" y="419100"/>
                    </a:lnTo>
                    <a:lnTo>
                      <a:pt x="495300" y="419100"/>
                    </a:lnTo>
                    <a:lnTo>
                      <a:pt x="495300" y="419100"/>
                    </a:lnTo>
                    <a:lnTo>
                      <a:pt x="533400" y="431800"/>
                    </a:lnTo>
                    <a:lnTo>
                      <a:pt x="533400" y="419100"/>
                    </a:lnTo>
                    <a:lnTo>
                      <a:pt x="546100" y="431800"/>
                    </a:lnTo>
                    <a:lnTo>
                      <a:pt x="596900" y="431800"/>
                    </a:lnTo>
                    <a:lnTo>
                      <a:pt x="584200" y="431800"/>
                    </a:lnTo>
                    <a:lnTo>
                      <a:pt x="596900" y="431800"/>
                    </a:lnTo>
                    <a:lnTo>
                      <a:pt x="609600" y="431800"/>
                    </a:lnTo>
                    <a:lnTo>
                      <a:pt x="647700" y="444500"/>
                    </a:lnTo>
                    <a:lnTo>
                      <a:pt x="685800" y="444500"/>
                    </a:lnTo>
                    <a:lnTo>
                      <a:pt x="711200" y="444500"/>
                    </a:lnTo>
                    <a:lnTo>
                      <a:pt x="723900" y="444500"/>
                    </a:lnTo>
                    <a:lnTo>
                      <a:pt x="749300" y="431800"/>
                    </a:lnTo>
                    <a:lnTo>
                      <a:pt x="774700" y="431800"/>
                    </a:lnTo>
                    <a:lnTo>
                      <a:pt x="787400" y="419100"/>
                    </a:lnTo>
                    <a:lnTo>
                      <a:pt x="800100" y="406400"/>
                    </a:lnTo>
                    <a:lnTo>
                      <a:pt x="825500" y="419100"/>
                    </a:lnTo>
                    <a:lnTo>
                      <a:pt x="863600" y="419100"/>
                    </a:lnTo>
                    <a:lnTo>
                      <a:pt x="876300" y="419100"/>
                    </a:lnTo>
                    <a:lnTo>
                      <a:pt x="901700" y="419100"/>
                    </a:lnTo>
                    <a:lnTo>
                      <a:pt x="901700" y="419100"/>
                    </a:lnTo>
                    <a:lnTo>
                      <a:pt x="914400" y="431800"/>
                    </a:lnTo>
                    <a:lnTo>
                      <a:pt x="901700" y="419100"/>
                    </a:lnTo>
                    <a:lnTo>
                      <a:pt x="914400" y="419100"/>
                    </a:lnTo>
                    <a:lnTo>
                      <a:pt x="927100" y="431800"/>
                    </a:lnTo>
                    <a:lnTo>
                      <a:pt x="939800" y="419100"/>
                    </a:lnTo>
                    <a:lnTo>
                      <a:pt x="952500" y="419100"/>
                    </a:lnTo>
                    <a:lnTo>
                      <a:pt x="965200" y="419100"/>
                    </a:lnTo>
                    <a:lnTo>
                      <a:pt x="977900" y="419100"/>
                    </a:lnTo>
                    <a:lnTo>
                      <a:pt x="977900" y="419100"/>
                    </a:lnTo>
                    <a:lnTo>
                      <a:pt x="1003300" y="419100"/>
                    </a:lnTo>
                    <a:lnTo>
                      <a:pt x="1003300" y="419100"/>
                    </a:lnTo>
                    <a:lnTo>
                      <a:pt x="1028700" y="419100"/>
                    </a:lnTo>
                    <a:lnTo>
                      <a:pt x="1028700" y="419100"/>
                    </a:lnTo>
                    <a:lnTo>
                      <a:pt x="1041400" y="419100"/>
                    </a:lnTo>
                    <a:lnTo>
                      <a:pt x="1041400" y="431800"/>
                    </a:lnTo>
                    <a:lnTo>
                      <a:pt x="1054100" y="431800"/>
                    </a:lnTo>
                    <a:lnTo>
                      <a:pt x="1054100" y="431800"/>
                    </a:lnTo>
                    <a:lnTo>
                      <a:pt x="1054100" y="444500"/>
                    </a:lnTo>
                    <a:lnTo>
                      <a:pt x="1054100" y="444500"/>
                    </a:lnTo>
                    <a:lnTo>
                      <a:pt x="1066800" y="457200"/>
                    </a:lnTo>
                    <a:lnTo>
                      <a:pt x="1066800" y="457200"/>
                    </a:lnTo>
                    <a:lnTo>
                      <a:pt x="1066800" y="469900"/>
                    </a:lnTo>
                    <a:lnTo>
                      <a:pt x="1054100" y="469900"/>
                    </a:lnTo>
                    <a:lnTo>
                      <a:pt x="1066800" y="469900"/>
                    </a:lnTo>
                    <a:lnTo>
                      <a:pt x="1066800" y="482600"/>
                    </a:lnTo>
                    <a:lnTo>
                      <a:pt x="1079500" y="482600"/>
                    </a:lnTo>
                    <a:lnTo>
                      <a:pt x="1066800" y="482600"/>
                    </a:lnTo>
                    <a:lnTo>
                      <a:pt x="1066800" y="482600"/>
                    </a:lnTo>
                    <a:lnTo>
                      <a:pt x="1066800" y="495300"/>
                    </a:lnTo>
                    <a:lnTo>
                      <a:pt x="1079500" y="520700"/>
                    </a:lnTo>
                    <a:lnTo>
                      <a:pt x="1092200" y="520700"/>
                    </a:lnTo>
                    <a:lnTo>
                      <a:pt x="1092200" y="520700"/>
                    </a:lnTo>
                    <a:lnTo>
                      <a:pt x="1092200" y="520700"/>
                    </a:lnTo>
                    <a:lnTo>
                      <a:pt x="1104900" y="520700"/>
                    </a:lnTo>
                    <a:lnTo>
                      <a:pt x="1104900" y="520700"/>
                    </a:lnTo>
                    <a:lnTo>
                      <a:pt x="1117600" y="520700"/>
                    </a:lnTo>
                    <a:lnTo>
                      <a:pt x="1117600" y="508000"/>
                    </a:lnTo>
                    <a:lnTo>
                      <a:pt x="1130300" y="508000"/>
                    </a:lnTo>
                    <a:lnTo>
                      <a:pt x="1117600" y="520700"/>
                    </a:lnTo>
                    <a:lnTo>
                      <a:pt x="1130300" y="520700"/>
                    </a:lnTo>
                    <a:lnTo>
                      <a:pt x="1143000" y="520700"/>
                    </a:lnTo>
                    <a:lnTo>
                      <a:pt x="1155700" y="508000"/>
                    </a:lnTo>
                    <a:lnTo>
                      <a:pt x="1155700" y="495300"/>
                    </a:lnTo>
                    <a:lnTo>
                      <a:pt x="1168400" y="495300"/>
                    </a:lnTo>
                    <a:lnTo>
                      <a:pt x="1168400" y="495300"/>
                    </a:lnTo>
                    <a:lnTo>
                      <a:pt x="1193800" y="508000"/>
                    </a:lnTo>
                    <a:lnTo>
                      <a:pt x="1206500" y="508000"/>
                    </a:lnTo>
                    <a:lnTo>
                      <a:pt x="1219200" y="508000"/>
                    </a:lnTo>
                    <a:lnTo>
                      <a:pt x="1219200" y="482600"/>
                    </a:lnTo>
                    <a:lnTo>
                      <a:pt x="1219200" y="457200"/>
                    </a:lnTo>
                    <a:lnTo>
                      <a:pt x="1206500" y="431800"/>
                    </a:lnTo>
                    <a:lnTo>
                      <a:pt x="1206500" y="406400"/>
                    </a:lnTo>
                    <a:lnTo>
                      <a:pt x="1219200" y="406400"/>
                    </a:lnTo>
                    <a:lnTo>
                      <a:pt x="1231900" y="406400"/>
                    </a:lnTo>
                    <a:lnTo>
                      <a:pt x="1244600" y="406400"/>
                    </a:lnTo>
                    <a:lnTo>
                      <a:pt x="1270000" y="393700"/>
                    </a:lnTo>
                    <a:lnTo>
                      <a:pt x="1282700" y="393700"/>
                    </a:lnTo>
                    <a:lnTo>
                      <a:pt x="1282700" y="393700"/>
                    </a:lnTo>
                    <a:lnTo>
                      <a:pt x="1295400" y="406400"/>
                    </a:lnTo>
                    <a:lnTo>
                      <a:pt x="1295400" y="406400"/>
                    </a:lnTo>
                    <a:lnTo>
                      <a:pt x="1308100" y="406400"/>
                    </a:lnTo>
                    <a:lnTo>
                      <a:pt x="1295400" y="406400"/>
                    </a:lnTo>
                    <a:lnTo>
                      <a:pt x="1295400" y="406400"/>
                    </a:lnTo>
                    <a:lnTo>
                      <a:pt x="1295400" y="406400"/>
                    </a:lnTo>
                    <a:lnTo>
                      <a:pt x="1308100" y="419100"/>
                    </a:lnTo>
                    <a:lnTo>
                      <a:pt x="1320800" y="419100"/>
                    </a:lnTo>
                    <a:lnTo>
                      <a:pt x="1320800" y="419100"/>
                    </a:lnTo>
                    <a:lnTo>
                      <a:pt x="1320800" y="406400"/>
                    </a:lnTo>
                    <a:lnTo>
                      <a:pt x="1308100" y="406400"/>
                    </a:lnTo>
                    <a:lnTo>
                      <a:pt x="1308100" y="406400"/>
                    </a:lnTo>
                    <a:lnTo>
                      <a:pt x="1346200" y="406400"/>
                    </a:lnTo>
                    <a:lnTo>
                      <a:pt x="1358900" y="393700"/>
                    </a:lnTo>
                    <a:lnTo>
                      <a:pt x="1346200" y="406400"/>
                    </a:lnTo>
                    <a:lnTo>
                      <a:pt x="1346200" y="406400"/>
                    </a:lnTo>
                    <a:lnTo>
                      <a:pt x="1346200" y="419100"/>
                    </a:lnTo>
                    <a:lnTo>
                      <a:pt x="1358900" y="419100"/>
                    </a:lnTo>
                    <a:lnTo>
                      <a:pt x="1346200" y="431800"/>
                    </a:lnTo>
                    <a:lnTo>
                      <a:pt x="1358900" y="431800"/>
                    </a:lnTo>
                    <a:lnTo>
                      <a:pt x="1371600" y="431800"/>
                    </a:lnTo>
                    <a:lnTo>
                      <a:pt x="1384300" y="431800"/>
                    </a:lnTo>
                    <a:lnTo>
                      <a:pt x="1397000" y="431800"/>
                    </a:lnTo>
                    <a:lnTo>
                      <a:pt x="1422400" y="431800"/>
                    </a:lnTo>
                    <a:lnTo>
                      <a:pt x="1409700" y="444500"/>
                    </a:lnTo>
                    <a:lnTo>
                      <a:pt x="1435100" y="444500"/>
                    </a:lnTo>
                    <a:lnTo>
                      <a:pt x="1435100" y="444500"/>
                    </a:lnTo>
                    <a:lnTo>
                      <a:pt x="1435100" y="444500"/>
                    </a:lnTo>
                    <a:lnTo>
                      <a:pt x="1435100" y="444500"/>
                    </a:lnTo>
                    <a:lnTo>
                      <a:pt x="1435100" y="444500"/>
                    </a:lnTo>
                    <a:lnTo>
                      <a:pt x="1447800" y="431800"/>
                    </a:lnTo>
                    <a:lnTo>
                      <a:pt x="1422400" y="431800"/>
                    </a:lnTo>
                    <a:lnTo>
                      <a:pt x="1422400" y="431800"/>
                    </a:lnTo>
                    <a:lnTo>
                      <a:pt x="1422400" y="419100"/>
                    </a:lnTo>
                    <a:lnTo>
                      <a:pt x="1422400" y="419100"/>
                    </a:lnTo>
                    <a:lnTo>
                      <a:pt x="1422400" y="419100"/>
                    </a:lnTo>
                    <a:lnTo>
                      <a:pt x="1435100" y="419100"/>
                    </a:lnTo>
                    <a:lnTo>
                      <a:pt x="1447800" y="406400"/>
                    </a:lnTo>
                    <a:lnTo>
                      <a:pt x="1435100" y="406400"/>
                    </a:lnTo>
                    <a:lnTo>
                      <a:pt x="1435100" y="406400"/>
                    </a:lnTo>
                    <a:lnTo>
                      <a:pt x="1435100" y="393700"/>
                    </a:lnTo>
                    <a:lnTo>
                      <a:pt x="1447800" y="381000"/>
                    </a:lnTo>
                    <a:lnTo>
                      <a:pt x="1447800" y="368300"/>
                    </a:lnTo>
                    <a:lnTo>
                      <a:pt x="1447800" y="368300"/>
                    </a:lnTo>
                    <a:lnTo>
                      <a:pt x="1435100" y="368300"/>
                    </a:lnTo>
                    <a:lnTo>
                      <a:pt x="1460500" y="368300"/>
                    </a:lnTo>
                    <a:lnTo>
                      <a:pt x="1460500" y="355600"/>
                    </a:lnTo>
                    <a:lnTo>
                      <a:pt x="1473200" y="355600"/>
                    </a:lnTo>
                    <a:lnTo>
                      <a:pt x="1473200" y="355600"/>
                    </a:lnTo>
                    <a:lnTo>
                      <a:pt x="1485900" y="368300"/>
                    </a:lnTo>
                    <a:lnTo>
                      <a:pt x="1485900" y="355600"/>
                    </a:lnTo>
                    <a:lnTo>
                      <a:pt x="1485900" y="355600"/>
                    </a:lnTo>
                    <a:lnTo>
                      <a:pt x="1485900" y="355600"/>
                    </a:lnTo>
                    <a:lnTo>
                      <a:pt x="1473200" y="355600"/>
                    </a:lnTo>
                    <a:lnTo>
                      <a:pt x="1460500" y="355600"/>
                    </a:lnTo>
                    <a:lnTo>
                      <a:pt x="1485900" y="342900"/>
                    </a:lnTo>
                    <a:lnTo>
                      <a:pt x="1498600" y="342900"/>
                    </a:lnTo>
                    <a:lnTo>
                      <a:pt x="1498600" y="342900"/>
                    </a:lnTo>
                    <a:lnTo>
                      <a:pt x="1498600" y="330200"/>
                    </a:lnTo>
                    <a:lnTo>
                      <a:pt x="1485900" y="317500"/>
                    </a:lnTo>
                    <a:lnTo>
                      <a:pt x="1485900" y="317500"/>
                    </a:lnTo>
                    <a:lnTo>
                      <a:pt x="1473200" y="317500"/>
                    </a:lnTo>
                    <a:lnTo>
                      <a:pt x="1473200" y="317500"/>
                    </a:lnTo>
                    <a:lnTo>
                      <a:pt x="1485900" y="304800"/>
                    </a:lnTo>
                    <a:lnTo>
                      <a:pt x="1473200" y="304800"/>
                    </a:lnTo>
                    <a:lnTo>
                      <a:pt x="1460500" y="304800"/>
                    </a:lnTo>
                    <a:lnTo>
                      <a:pt x="1460500" y="304800"/>
                    </a:lnTo>
                    <a:lnTo>
                      <a:pt x="1460500" y="304800"/>
                    </a:lnTo>
                    <a:lnTo>
                      <a:pt x="1460500" y="292100"/>
                    </a:lnTo>
                    <a:lnTo>
                      <a:pt x="1498600" y="279400"/>
                    </a:lnTo>
                    <a:lnTo>
                      <a:pt x="1511300" y="279400"/>
                    </a:lnTo>
                    <a:lnTo>
                      <a:pt x="1511300" y="266700"/>
                    </a:lnTo>
                    <a:lnTo>
                      <a:pt x="1498600" y="266700"/>
                    </a:lnTo>
                    <a:lnTo>
                      <a:pt x="1485900" y="266700"/>
                    </a:lnTo>
                    <a:lnTo>
                      <a:pt x="1485900" y="266700"/>
                    </a:lnTo>
                    <a:lnTo>
                      <a:pt x="1485900" y="266700"/>
                    </a:lnTo>
                    <a:lnTo>
                      <a:pt x="1485900" y="266700"/>
                    </a:lnTo>
                    <a:lnTo>
                      <a:pt x="1485900" y="254000"/>
                    </a:lnTo>
                    <a:lnTo>
                      <a:pt x="1473200" y="254000"/>
                    </a:lnTo>
                    <a:lnTo>
                      <a:pt x="1473200" y="266700"/>
                    </a:lnTo>
                    <a:lnTo>
                      <a:pt x="1460500" y="266700"/>
                    </a:lnTo>
                    <a:lnTo>
                      <a:pt x="1460500" y="254000"/>
                    </a:lnTo>
                    <a:lnTo>
                      <a:pt x="1473200" y="254000"/>
                    </a:lnTo>
                    <a:lnTo>
                      <a:pt x="1473200" y="254000"/>
                    </a:lnTo>
                    <a:lnTo>
                      <a:pt x="1485900" y="254000"/>
                    </a:lnTo>
                    <a:lnTo>
                      <a:pt x="1498600" y="254000"/>
                    </a:lnTo>
                    <a:lnTo>
                      <a:pt x="1511300" y="254000"/>
                    </a:lnTo>
                    <a:lnTo>
                      <a:pt x="1524000" y="254000"/>
                    </a:lnTo>
                    <a:lnTo>
                      <a:pt x="1536700" y="254000"/>
                    </a:lnTo>
                    <a:lnTo>
                      <a:pt x="1562100" y="241300"/>
                    </a:lnTo>
                    <a:lnTo>
                      <a:pt x="1574800" y="241300"/>
                    </a:lnTo>
                    <a:lnTo>
                      <a:pt x="1574800" y="241300"/>
                    </a:lnTo>
                    <a:lnTo>
                      <a:pt x="1574800" y="241300"/>
                    </a:lnTo>
                    <a:lnTo>
                      <a:pt x="1600200" y="228600"/>
                    </a:lnTo>
                    <a:lnTo>
                      <a:pt x="1612900" y="228600"/>
                    </a:lnTo>
                    <a:lnTo>
                      <a:pt x="1600200" y="228600"/>
                    </a:lnTo>
                    <a:lnTo>
                      <a:pt x="1587500" y="228600"/>
                    </a:lnTo>
                    <a:lnTo>
                      <a:pt x="1549400" y="228600"/>
                    </a:lnTo>
                    <a:lnTo>
                      <a:pt x="1549400" y="228600"/>
                    </a:lnTo>
                    <a:lnTo>
                      <a:pt x="1536700" y="203200"/>
                    </a:lnTo>
                    <a:lnTo>
                      <a:pt x="1536700" y="203200"/>
                    </a:lnTo>
                    <a:lnTo>
                      <a:pt x="1536700" y="203200"/>
                    </a:lnTo>
                    <a:lnTo>
                      <a:pt x="1536700" y="190500"/>
                    </a:lnTo>
                    <a:lnTo>
                      <a:pt x="1511300" y="190500"/>
                    </a:lnTo>
                    <a:lnTo>
                      <a:pt x="1524000" y="190500"/>
                    </a:lnTo>
                    <a:lnTo>
                      <a:pt x="1524000" y="190500"/>
                    </a:lnTo>
                    <a:lnTo>
                      <a:pt x="1524000" y="190500"/>
                    </a:lnTo>
                    <a:lnTo>
                      <a:pt x="1498600" y="190500"/>
                    </a:lnTo>
                    <a:lnTo>
                      <a:pt x="1498600" y="177800"/>
                    </a:lnTo>
                    <a:lnTo>
                      <a:pt x="1498600" y="177800"/>
                    </a:lnTo>
                    <a:lnTo>
                      <a:pt x="1498600" y="177800"/>
                    </a:lnTo>
                    <a:lnTo>
                      <a:pt x="1485900" y="165100"/>
                    </a:lnTo>
                    <a:lnTo>
                      <a:pt x="1473200" y="165100"/>
                    </a:lnTo>
                    <a:lnTo>
                      <a:pt x="1473200" y="165100"/>
                    </a:lnTo>
                    <a:lnTo>
                      <a:pt x="1473200" y="165100"/>
                    </a:lnTo>
                    <a:lnTo>
                      <a:pt x="1485900" y="165100"/>
                    </a:lnTo>
                    <a:lnTo>
                      <a:pt x="1473200" y="165100"/>
                    </a:lnTo>
                    <a:lnTo>
                      <a:pt x="1473200" y="165100"/>
                    </a:lnTo>
                    <a:lnTo>
                      <a:pt x="1460500" y="152400"/>
                    </a:lnTo>
                    <a:lnTo>
                      <a:pt x="1460500" y="152400"/>
                    </a:lnTo>
                    <a:lnTo>
                      <a:pt x="1460500" y="139700"/>
                    </a:lnTo>
                    <a:lnTo>
                      <a:pt x="1435100" y="139700"/>
                    </a:lnTo>
                    <a:lnTo>
                      <a:pt x="1435100" y="139700"/>
                    </a:lnTo>
                    <a:lnTo>
                      <a:pt x="1409700" y="139700"/>
                    </a:lnTo>
                    <a:lnTo>
                      <a:pt x="1422400" y="139700"/>
                    </a:lnTo>
                    <a:lnTo>
                      <a:pt x="1397000" y="139700"/>
                    </a:lnTo>
                    <a:lnTo>
                      <a:pt x="1397000" y="127000"/>
                    </a:lnTo>
                    <a:lnTo>
                      <a:pt x="1371600" y="114300"/>
                    </a:lnTo>
                    <a:lnTo>
                      <a:pt x="1371600" y="127000"/>
                    </a:lnTo>
                    <a:lnTo>
                      <a:pt x="1371600" y="127000"/>
                    </a:lnTo>
                    <a:lnTo>
                      <a:pt x="1358900" y="114300"/>
                    </a:lnTo>
                    <a:lnTo>
                      <a:pt x="1346200" y="114300"/>
                    </a:lnTo>
                    <a:lnTo>
                      <a:pt x="1346200" y="114300"/>
                    </a:lnTo>
                    <a:lnTo>
                      <a:pt x="1320800" y="114300"/>
                    </a:lnTo>
                    <a:lnTo>
                      <a:pt x="1320800" y="114300"/>
                    </a:lnTo>
                    <a:lnTo>
                      <a:pt x="1295400" y="101600"/>
                    </a:lnTo>
                    <a:lnTo>
                      <a:pt x="1295400" y="114300"/>
                    </a:lnTo>
                    <a:lnTo>
                      <a:pt x="1295400" y="114300"/>
                    </a:lnTo>
                    <a:lnTo>
                      <a:pt x="1295400" y="114300"/>
                    </a:lnTo>
                    <a:lnTo>
                      <a:pt x="1282700" y="114300"/>
                    </a:lnTo>
                    <a:lnTo>
                      <a:pt x="1270000" y="101600"/>
                    </a:lnTo>
                    <a:lnTo>
                      <a:pt x="1282700" y="101600"/>
                    </a:lnTo>
                    <a:lnTo>
                      <a:pt x="1295400" y="101600"/>
                    </a:lnTo>
                    <a:lnTo>
                      <a:pt x="1282700" y="88900"/>
                    </a:lnTo>
                    <a:lnTo>
                      <a:pt x="1282700" y="88900"/>
                    </a:lnTo>
                    <a:lnTo>
                      <a:pt x="1270000" y="88900"/>
                    </a:lnTo>
                    <a:lnTo>
                      <a:pt x="1270000" y="88900"/>
                    </a:lnTo>
                    <a:lnTo>
                      <a:pt x="1257300" y="76200"/>
                    </a:lnTo>
                    <a:lnTo>
                      <a:pt x="1257300" y="88900"/>
                    </a:lnTo>
                    <a:lnTo>
                      <a:pt x="1231900" y="88900"/>
                    </a:lnTo>
                    <a:lnTo>
                      <a:pt x="1231900" y="76200"/>
                    </a:lnTo>
                    <a:lnTo>
                      <a:pt x="1244600" y="76200"/>
                    </a:lnTo>
                    <a:lnTo>
                      <a:pt x="1244600" y="76200"/>
                    </a:lnTo>
                    <a:lnTo>
                      <a:pt x="1231900" y="76200"/>
                    </a:lnTo>
                    <a:lnTo>
                      <a:pt x="1244600" y="76200"/>
                    </a:lnTo>
                    <a:lnTo>
                      <a:pt x="1244600" y="76200"/>
                    </a:lnTo>
                    <a:lnTo>
                      <a:pt x="1219200" y="76200"/>
                    </a:lnTo>
                    <a:lnTo>
                      <a:pt x="1231900" y="76200"/>
                    </a:lnTo>
                    <a:lnTo>
                      <a:pt x="1219200" y="76200"/>
                    </a:lnTo>
                    <a:lnTo>
                      <a:pt x="1219200" y="63500"/>
                    </a:lnTo>
                    <a:lnTo>
                      <a:pt x="1219200" y="63500"/>
                    </a:lnTo>
                    <a:lnTo>
                      <a:pt x="1219200" y="76200"/>
                    </a:lnTo>
                    <a:lnTo>
                      <a:pt x="1206500" y="76200"/>
                    </a:lnTo>
                    <a:lnTo>
                      <a:pt x="1193800" y="63500"/>
                    </a:lnTo>
                    <a:lnTo>
                      <a:pt x="1181100" y="63500"/>
                    </a:lnTo>
                    <a:lnTo>
                      <a:pt x="1181100" y="63500"/>
                    </a:lnTo>
                    <a:lnTo>
                      <a:pt x="1168400" y="63500"/>
                    </a:lnTo>
                    <a:lnTo>
                      <a:pt x="1143000" y="76200"/>
                    </a:lnTo>
                    <a:lnTo>
                      <a:pt x="1130300" y="76200"/>
                    </a:lnTo>
                    <a:lnTo>
                      <a:pt x="1130300" y="88900"/>
                    </a:lnTo>
                    <a:lnTo>
                      <a:pt x="1117600" y="88900"/>
                    </a:lnTo>
                    <a:lnTo>
                      <a:pt x="1028700" y="76200"/>
                    </a:lnTo>
                    <a:lnTo>
                      <a:pt x="1016000" y="76200"/>
                    </a:lnTo>
                    <a:lnTo>
                      <a:pt x="965200" y="63500"/>
                    </a:lnTo>
                    <a:lnTo>
                      <a:pt x="965200" y="63500"/>
                    </a:lnTo>
                    <a:lnTo>
                      <a:pt x="952500" y="63500"/>
                    </a:lnTo>
                    <a:lnTo>
                      <a:pt x="939800" y="63500"/>
                    </a:lnTo>
                    <a:lnTo>
                      <a:pt x="927100" y="63500"/>
                    </a:lnTo>
                    <a:lnTo>
                      <a:pt x="927100" y="50800"/>
                    </a:lnTo>
                    <a:lnTo>
                      <a:pt x="914400" y="50800"/>
                    </a:lnTo>
                    <a:lnTo>
                      <a:pt x="927100" y="50800"/>
                    </a:lnTo>
                    <a:lnTo>
                      <a:pt x="901700" y="50800"/>
                    </a:lnTo>
                    <a:lnTo>
                      <a:pt x="901700" y="50800"/>
                    </a:lnTo>
                    <a:lnTo>
                      <a:pt x="889000" y="38100"/>
                    </a:lnTo>
                    <a:lnTo>
                      <a:pt x="876300" y="25400"/>
                    </a:lnTo>
                    <a:lnTo>
                      <a:pt x="863600" y="25400"/>
                    </a:lnTo>
                    <a:lnTo>
                      <a:pt x="863600" y="25400"/>
                    </a:lnTo>
                    <a:lnTo>
                      <a:pt x="825500" y="25400"/>
                    </a:lnTo>
                    <a:lnTo>
                      <a:pt x="812800" y="25400"/>
                    </a:lnTo>
                    <a:lnTo>
                      <a:pt x="825500" y="38100"/>
                    </a:lnTo>
                    <a:lnTo>
                      <a:pt x="800100" y="25400"/>
                    </a:lnTo>
                    <a:lnTo>
                      <a:pt x="800100" y="25400"/>
                    </a:lnTo>
                    <a:lnTo>
                      <a:pt x="774700" y="25400"/>
                    </a:lnTo>
                    <a:lnTo>
                      <a:pt x="774700" y="25400"/>
                    </a:lnTo>
                    <a:lnTo>
                      <a:pt x="749300" y="25400"/>
                    </a:lnTo>
                    <a:lnTo>
                      <a:pt x="736600" y="38100"/>
                    </a:lnTo>
                    <a:lnTo>
                      <a:pt x="736600" y="25400"/>
                    </a:lnTo>
                    <a:lnTo>
                      <a:pt x="723900" y="25400"/>
                    </a:lnTo>
                    <a:lnTo>
                      <a:pt x="736600" y="12700"/>
                    </a:lnTo>
                    <a:lnTo>
                      <a:pt x="736600" y="12700"/>
                    </a:lnTo>
                    <a:lnTo>
                      <a:pt x="723900" y="12700"/>
                    </a:lnTo>
                    <a:lnTo>
                      <a:pt x="711200" y="0"/>
                    </a:lnTo>
                    <a:lnTo>
                      <a:pt x="685800" y="0"/>
                    </a:lnTo>
                    <a:lnTo>
                      <a:pt x="685800" y="0"/>
                    </a:lnTo>
                    <a:lnTo>
                      <a:pt x="660400" y="0"/>
                    </a:lnTo>
                    <a:lnTo>
                      <a:pt x="647700" y="12700"/>
                    </a:lnTo>
                    <a:lnTo>
                      <a:pt x="635000" y="0"/>
                    </a:lnTo>
                    <a:lnTo>
                      <a:pt x="635000" y="0"/>
                    </a:lnTo>
                    <a:lnTo>
                      <a:pt x="622300" y="0"/>
                    </a:lnTo>
                    <a:lnTo>
                      <a:pt x="609600" y="0"/>
                    </a:lnTo>
                    <a:lnTo>
                      <a:pt x="609600" y="12700"/>
                    </a:lnTo>
                    <a:lnTo>
                      <a:pt x="596900" y="12700"/>
                    </a:lnTo>
                    <a:lnTo>
                      <a:pt x="596900" y="12700"/>
                    </a:lnTo>
                    <a:lnTo>
                      <a:pt x="596900" y="12700"/>
                    </a:lnTo>
                    <a:lnTo>
                      <a:pt x="571500" y="12700"/>
                    </a:lnTo>
                    <a:lnTo>
                      <a:pt x="571500" y="0"/>
                    </a:lnTo>
                    <a:lnTo>
                      <a:pt x="558800" y="12700"/>
                    </a:lnTo>
                    <a:lnTo>
                      <a:pt x="558800" y="12700"/>
                    </a:lnTo>
                    <a:lnTo>
                      <a:pt x="546100" y="12700"/>
                    </a:lnTo>
                    <a:lnTo>
                      <a:pt x="533400" y="12700"/>
                    </a:lnTo>
                    <a:lnTo>
                      <a:pt x="520700" y="0"/>
                    </a:lnTo>
                    <a:lnTo>
                      <a:pt x="508000" y="12700"/>
                    </a:lnTo>
                    <a:lnTo>
                      <a:pt x="495300" y="12700"/>
                    </a:lnTo>
                    <a:lnTo>
                      <a:pt x="495300" y="12700"/>
                    </a:lnTo>
                    <a:lnTo>
                      <a:pt x="495300" y="12700"/>
                    </a:lnTo>
                    <a:lnTo>
                      <a:pt x="482600" y="25400"/>
                    </a:lnTo>
                    <a:lnTo>
                      <a:pt x="495300" y="25400"/>
                    </a:lnTo>
                    <a:lnTo>
                      <a:pt x="508000" y="25400"/>
                    </a:lnTo>
                    <a:lnTo>
                      <a:pt x="520700" y="38100"/>
                    </a:lnTo>
                    <a:lnTo>
                      <a:pt x="508000" y="25400"/>
                    </a:lnTo>
                    <a:lnTo>
                      <a:pt x="508000" y="38100"/>
                    </a:lnTo>
                    <a:lnTo>
                      <a:pt x="508000" y="38100"/>
                    </a:lnTo>
                    <a:lnTo>
                      <a:pt x="508000" y="38100"/>
                    </a:lnTo>
                    <a:lnTo>
                      <a:pt x="482600" y="50800"/>
                    </a:lnTo>
                    <a:lnTo>
                      <a:pt x="482600" y="50800"/>
                    </a:lnTo>
                    <a:lnTo>
                      <a:pt x="482600" y="50800"/>
                    </a:lnTo>
                    <a:lnTo>
                      <a:pt x="469900" y="50800"/>
                    </a:lnTo>
                    <a:lnTo>
                      <a:pt x="457200" y="50800"/>
                    </a:lnTo>
                    <a:lnTo>
                      <a:pt x="444500" y="63500"/>
                    </a:lnTo>
                    <a:lnTo>
                      <a:pt x="419100" y="50800"/>
                    </a:lnTo>
                    <a:lnTo>
                      <a:pt x="419100" y="50800"/>
                    </a:lnTo>
                    <a:lnTo>
                      <a:pt x="393700" y="63500"/>
                    </a:lnTo>
                    <a:lnTo>
                      <a:pt x="393700" y="63500"/>
                    </a:lnTo>
                    <a:lnTo>
                      <a:pt x="381000" y="76200"/>
                    </a:lnTo>
                    <a:lnTo>
                      <a:pt x="381000" y="76200"/>
                    </a:lnTo>
                    <a:lnTo>
                      <a:pt x="381000" y="88900"/>
                    </a:lnTo>
                    <a:lnTo>
                      <a:pt x="381000" y="88900"/>
                    </a:lnTo>
                    <a:lnTo>
                      <a:pt x="381000" y="101600"/>
                    </a:lnTo>
                    <a:lnTo>
                      <a:pt x="393700" y="114300"/>
                    </a:lnTo>
                    <a:lnTo>
                      <a:pt x="381000" y="127000"/>
                    </a:lnTo>
                    <a:lnTo>
                      <a:pt x="381000" y="127000"/>
                    </a:lnTo>
                    <a:lnTo>
                      <a:pt x="368300" y="139700"/>
                    </a:lnTo>
                    <a:lnTo>
                      <a:pt x="368300" y="139700"/>
                    </a:lnTo>
                    <a:lnTo>
                      <a:pt x="368300" y="139700"/>
                    </a:lnTo>
                    <a:lnTo>
                      <a:pt x="304800" y="127000"/>
                    </a:lnTo>
                    <a:lnTo>
                      <a:pt x="292100" y="127000"/>
                    </a:lnTo>
                    <a:lnTo>
                      <a:pt x="228600" y="127000"/>
                    </a:lnTo>
                    <a:lnTo>
                      <a:pt x="228600" y="114300"/>
                    </a:lnTo>
                    <a:lnTo>
                      <a:pt x="203200" y="101600"/>
                    </a:lnTo>
                    <a:lnTo>
                      <a:pt x="203200" y="114300"/>
                    </a:lnTo>
                    <a:lnTo>
                      <a:pt x="190500" y="101600"/>
                    </a:lnTo>
                    <a:lnTo>
                      <a:pt x="177800" y="101600"/>
                    </a:lnTo>
                    <a:lnTo>
                      <a:pt x="177800" y="114300"/>
                    </a:lnTo>
                    <a:lnTo>
                      <a:pt x="177800" y="114300"/>
                    </a:lnTo>
                    <a:lnTo>
                      <a:pt x="152400" y="127000"/>
                    </a:lnTo>
                    <a:lnTo>
                      <a:pt x="139700" y="127000"/>
                    </a:lnTo>
                    <a:lnTo>
                      <a:pt x="139700" y="139700"/>
                    </a:lnTo>
                    <a:lnTo>
                      <a:pt x="127000" y="139700"/>
                    </a:lnTo>
                    <a:lnTo>
                      <a:pt x="127000" y="139700"/>
                    </a:lnTo>
                    <a:lnTo>
                      <a:pt x="114300" y="152400"/>
                    </a:lnTo>
                    <a:lnTo>
                      <a:pt x="101600" y="139700"/>
                    </a:lnTo>
                    <a:lnTo>
                      <a:pt x="76200" y="152400"/>
                    </a:lnTo>
                    <a:lnTo>
                      <a:pt x="50800" y="152400"/>
                    </a:lnTo>
                    <a:lnTo>
                      <a:pt x="50800" y="139700"/>
                    </a:lnTo>
                    <a:lnTo>
                      <a:pt x="38100" y="139700"/>
                    </a:lnTo>
                    <a:lnTo>
                      <a:pt x="38100" y="139700"/>
                    </a:lnTo>
                    <a:lnTo>
                      <a:pt x="25400" y="139700"/>
                    </a:lnTo>
                    <a:lnTo>
                      <a:pt x="0" y="139700"/>
                    </a:lnTo>
                    <a:lnTo>
                      <a:pt x="12700" y="139700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pl-PL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" name="0418"/>
            <p:cNvGrpSpPr/>
            <p:nvPr/>
          </p:nvGrpSpPr>
          <p:grpSpPr>
            <a:xfrm>
              <a:off x="2874475" y="3199331"/>
              <a:ext cx="1902535" cy="841945"/>
              <a:chOff x="2874470" y="3199336"/>
              <a:chExt cx="4673601" cy="2311401"/>
            </a:xfrm>
            <a:grpFill/>
          </p:grpSpPr>
          <p:sp>
            <p:nvSpPr>
              <p:cNvPr id="60" name="Dowolny kształt 59"/>
              <p:cNvSpPr/>
              <p:nvPr/>
            </p:nvSpPr>
            <p:spPr>
              <a:xfrm>
                <a:off x="5757370" y="3339036"/>
                <a:ext cx="266701" cy="114301"/>
              </a:xfrm>
              <a:custGeom>
                <a:avLst/>
                <a:gdLst/>
                <a:ahLst/>
                <a:cxnLst/>
                <a:rect l="0" t="0" r="0" b="0"/>
                <a:pathLst>
                  <a:path w="266701" h="114301">
                    <a:moveTo>
                      <a:pt x="0" y="38100"/>
                    </a:moveTo>
                    <a:lnTo>
                      <a:pt x="12700" y="38100"/>
                    </a:lnTo>
                    <a:lnTo>
                      <a:pt x="12700" y="25400"/>
                    </a:lnTo>
                    <a:lnTo>
                      <a:pt x="25400" y="25400"/>
                    </a:lnTo>
                    <a:lnTo>
                      <a:pt x="25400" y="25400"/>
                    </a:lnTo>
                    <a:lnTo>
                      <a:pt x="38100" y="25400"/>
                    </a:lnTo>
                    <a:lnTo>
                      <a:pt x="50800" y="25400"/>
                    </a:lnTo>
                    <a:lnTo>
                      <a:pt x="76200" y="25400"/>
                    </a:lnTo>
                    <a:lnTo>
                      <a:pt x="76200" y="12700"/>
                    </a:lnTo>
                    <a:lnTo>
                      <a:pt x="88900" y="12700"/>
                    </a:lnTo>
                    <a:lnTo>
                      <a:pt x="127000" y="25400"/>
                    </a:lnTo>
                    <a:lnTo>
                      <a:pt x="127000" y="12700"/>
                    </a:lnTo>
                    <a:lnTo>
                      <a:pt x="152400" y="12700"/>
                    </a:lnTo>
                    <a:lnTo>
                      <a:pt x="152400" y="12700"/>
                    </a:lnTo>
                    <a:lnTo>
                      <a:pt x="177800" y="12700"/>
                    </a:lnTo>
                    <a:lnTo>
                      <a:pt x="177800" y="12700"/>
                    </a:lnTo>
                    <a:lnTo>
                      <a:pt x="190500" y="12700"/>
                    </a:lnTo>
                    <a:lnTo>
                      <a:pt x="190500" y="0"/>
                    </a:lnTo>
                    <a:lnTo>
                      <a:pt x="215900" y="12700"/>
                    </a:lnTo>
                    <a:lnTo>
                      <a:pt x="228600" y="12700"/>
                    </a:lnTo>
                    <a:lnTo>
                      <a:pt x="228600" y="12700"/>
                    </a:lnTo>
                    <a:lnTo>
                      <a:pt x="241300" y="12700"/>
                    </a:lnTo>
                    <a:lnTo>
                      <a:pt x="254000" y="25400"/>
                    </a:lnTo>
                    <a:lnTo>
                      <a:pt x="266700" y="25400"/>
                    </a:lnTo>
                    <a:lnTo>
                      <a:pt x="254000" y="50800"/>
                    </a:lnTo>
                    <a:lnTo>
                      <a:pt x="266700" y="50800"/>
                    </a:lnTo>
                    <a:lnTo>
                      <a:pt x="266700" y="63500"/>
                    </a:lnTo>
                    <a:lnTo>
                      <a:pt x="254000" y="63500"/>
                    </a:lnTo>
                    <a:lnTo>
                      <a:pt x="254000" y="76200"/>
                    </a:lnTo>
                    <a:lnTo>
                      <a:pt x="266700" y="76200"/>
                    </a:lnTo>
                    <a:lnTo>
                      <a:pt x="254000" y="76200"/>
                    </a:lnTo>
                    <a:lnTo>
                      <a:pt x="254000" y="76200"/>
                    </a:lnTo>
                    <a:lnTo>
                      <a:pt x="241300" y="76200"/>
                    </a:lnTo>
                    <a:lnTo>
                      <a:pt x="241300" y="88900"/>
                    </a:lnTo>
                    <a:lnTo>
                      <a:pt x="215900" y="88900"/>
                    </a:lnTo>
                    <a:lnTo>
                      <a:pt x="215900" y="101600"/>
                    </a:lnTo>
                    <a:lnTo>
                      <a:pt x="203200" y="101600"/>
                    </a:lnTo>
                    <a:lnTo>
                      <a:pt x="203200" y="101600"/>
                    </a:lnTo>
                    <a:lnTo>
                      <a:pt x="190500" y="101600"/>
                    </a:lnTo>
                    <a:lnTo>
                      <a:pt x="190500" y="101600"/>
                    </a:lnTo>
                    <a:lnTo>
                      <a:pt x="152400" y="114300"/>
                    </a:lnTo>
                    <a:lnTo>
                      <a:pt x="127000" y="114300"/>
                    </a:lnTo>
                    <a:lnTo>
                      <a:pt x="114300" y="101600"/>
                    </a:lnTo>
                    <a:lnTo>
                      <a:pt x="114300" y="101600"/>
                    </a:lnTo>
                    <a:lnTo>
                      <a:pt x="114300" y="101600"/>
                    </a:lnTo>
                    <a:lnTo>
                      <a:pt x="101600" y="101600"/>
                    </a:lnTo>
                    <a:lnTo>
                      <a:pt x="101600" y="88900"/>
                    </a:lnTo>
                    <a:lnTo>
                      <a:pt x="88900" y="76200"/>
                    </a:lnTo>
                    <a:lnTo>
                      <a:pt x="88900" y="76200"/>
                    </a:lnTo>
                    <a:lnTo>
                      <a:pt x="76200" y="76200"/>
                    </a:lnTo>
                    <a:lnTo>
                      <a:pt x="76200" y="88900"/>
                    </a:lnTo>
                    <a:lnTo>
                      <a:pt x="63500" y="76200"/>
                    </a:lnTo>
                    <a:lnTo>
                      <a:pt x="38100" y="76200"/>
                    </a:lnTo>
                    <a:lnTo>
                      <a:pt x="38100" y="76200"/>
                    </a:lnTo>
                    <a:lnTo>
                      <a:pt x="25400" y="76200"/>
                    </a:lnTo>
                    <a:lnTo>
                      <a:pt x="38100" y="63500"/>
                    </a:lnTo>
                    <a:lnTo>
                      <a:pt x="12700" y="50800"/>
                    </a:lnTo>
                    <a:lnTo>
                      <a:pt x="12700" y="50800"/>
                    </a:lnTo>
                    <a:lnTo>
                      <a:pt x="0" y="50800"/>
                    </a:lnTo>
                    <a:lnTo>
                      <a:pt x="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pl-PL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Dowolny kształt 60"/>
              <p:cNvSpPr/>
              <p:nvPr/>
            </p:nvSpPr>
            <p:spPr>
              <a:xfrm>
                <a:off x="5427170" y="3491436"/>
                <a:ext cx="990601" cy="495301"/>
              </a:xfrm>
              <a:custGeom>
                <a:avLst/>
                <a:gdLst/>
                <a:ahLst/>
                <a:cxnLst/>
                <a:rect l="0" t="0" r="0" b="0"/>
                <a:pathLst>
                  <a:path w="990601" h="495301">
                    <a:moveTo>
                      <a:pt x="12700" y="114300"/>
                    </a:moveTo>
                    <a:lnTo>
                      <a:pt x="25400" y="114300"/>
                    </a:lnTo>
                    <a:lnTo>
                      <a:pt x="50800" y="101600"/>
                    </a:lnTo>
                    <a:lnTo>
                      <a:pt x="50800" y="101600"/>
                    </a:lnTo>
                    <a:lnTo>
                      <a:pt x="63500" y="101600"/>
                    </a:lnTo>
                    <a:lnTo>
                      <a:pt x="76200" y="101600"/>
                    </a:lnTo>
                    <a:lnTo>
                      <a:pt x="76200" y="101600"/>
                    </a:lnTo>
                    <a:lnTo>
                      <a:pt x="76200" y="101600"/>
                    </a:lnTo>
                    <a:lnTo>
                      <a:pt x="88900" y="101600"/>
                    </a:lnTo>
                    <a:lnTo>
                      <a:pt x="88900" y="101600"/>
                    </a:lnTo>
                    <a:lnTo>
                      <a:pt x="101600" y="101600"/>
                    </a:lnTo>
                    <a:lnTo>
                      <a:pt x="101600" y="114300"/>
                    </a:lnTo>
                    <a:lnTo>
                      <a:pt x="101600" y="114300"/>
                    </a:lnTo>
                    <a:lnTo>
                      <a:pt x="101600" y="127000"/>
                    </a:lnTo>
                    <a:lnTo>
                      <a:pt x="88900" y="127000"/>
                    </a:lnTo>
                    <a:lnTo>
                      <a:pt x="127000" y="127000"/>
                    </a:lnTo>
                    <a:lnTo>
                      <a:pt x="114300" y="127000"/>
                    </a:lnTo>
                    <a:lnTo>
                      <a:pt x="114300" y="127000"/>
                    </a:lnTo>
                    <a:lnTo>
                      <a:pt x="114300" y="139700"/>
                    </a:lnTo>
                    <a:lnTo>
                      <a:pt x="127000" y="139700"/>
                    </a:lnTo>
                    <a:lnTo>
                      <a:pt x="127000" y="139700"/>
                    </a:lnTo>
                    <a:lnTo>
                      <a:pt x="127000" y="152400"/>
                    </a:lnTo>
                    <a:lnTo>
                      <a:pt x="127000" y="152400"/>
                    </a:lnTo>
                    <a:lnTo>
                      <a:pt x="127000" y="152400"/>
                    </a:lnTo>
                    <a:lnTo>
                      <a:pt x="127000" y="165100"/>
                    </a:lnTo>
                    <a:lnTo>
                      <a:pt x="139700" y="165100"/>
                    </a:lnTo>
                    <a:lnTo>
                      <a:pt x="139700" y="152400"/>
                    </a:lnTo>
                    <a:lnTo>
                      <a:pt x="165100" y="139700"/>
                    </a:lnTo>
                    <a:lnTo>
                      <a:pt x="165100" y="139700"/>
                    </a:lnTo>
                    <a:lnTo>
                      <a:pt x="152400" y="127000"/>
                    </a:lnTo>
                    <a:lnTo>
                      <a:pt x="152400" y="127000"/>
                    </a:lnTo>
                    <a:lnTo>
                      <a:pt x="152400" y="114300"/>
                    </a:lnTo>
                    <a:lnTo>
                      <a:pt x="152400" y="114300"/>
                    </a:lnTo>
                    <a:lnTo>
                      <a:pt x="152400" y="114300"/>
                    </a:lnTo>
                    <a:lnTo>
                      <a:pt x="152400" y="101600"/>
                    </a:lnTo>
                    <a:lnTo>
                      <a:pt x="177800" y="101600"/>
                    </a:lnTo>
                    <a:lnTo>
                      <a:pt x="177800" y="88900"/>
                    </a:lnTo>
                    <a:lnTo>
                      <a:pt x="190500" y="88900"/>
                    </a:lnTo>
                    <a:lnTo>
                      <a:pt x="190500" y="88900"/>
                    </a:lnTo>
                    <a:lnTo>
                      <a:pt x="177800" y="88900"/>
                    </a:lnTo>
                    <a:lnTo>
                      <a:pt x="177800" y="76200"/>
                    </a:lnTo>
                    <a:lnTo>
                      <a:pt x="190500" y="76200"/>
                    </a:lnTo>
                    <a:lnTo>
                      <a:pt x="203200" y="76200"/>
                    </a:lnTo>
                    <a:lnTo>
                      <a:pt x="215900" y="88900"/>
                    </a:lnTo>
                    <a:lnTo>
                      <a:pt x="215900" y="88900"/>
                    </a:lnTo>
                    <a:lnTo>
                      <a:pt x="228600" y="88900"/>
                    </a:lnTo>
                    <a:lnTo>
                      <a:pt x="228600" y="88900"/>
                    </a:lnTo>
                    <a:lnTo>
                      <a:pt x="241300" y="88900"/>
                    </a:lnTo>
                    <a:lnTo>
                      <a:pt x="254000" y="88900"/>
                    </a:lnTo>
                    <a:lnTo>
                      <a:pt x="266700" y="88900"/>
                    </a:lnTo>
                    <a:lnTo>
                      <a:pt x="292100" y="76200"/>
                    </a:lnTo>
                    <a:lnTo>
                      <a:pt x="292100" y="76200"/>
                    </a:lnTo>
                    <a:lnTo>
                      <a:pt x="292100" y="63500"/>
                    </a:lnTo>
                    <a:lnTo>
                      <a:pt x="317500" y="76200"/>
                    </a:lnTo>
                    <a:lnTo>
                      <a:pt x="330200" y="76200"/>
                    </a:lnTo>
                    <a:lnTo>
                      <a:pt x="330200" y="76200"/>
                    </a:lnTo>
                    <a:lnTo>
                      <a:pt x="330200" y="63500"/>
                    </a:lnTo>
                    <a:lnTo>
                      <a:pt x="342900" y="63500"/>
                    </a:lnTo>
                    <a:lnTo>
                      <a:pt x="355600" y="50800"/>
                    </a:lnTo>
                    <a:lnTo>
                      <a:pt x="419100" y="63500"/>
                    </a:lnTo>
                    <a:lnTo>
                      <a:pt x="419100" y="76200"/>
                    </a:lnTo>
                    <a:lnTo>
                      <a:pt x="431800" y="63500"/>
                    </a:lnTo>
                    <a:lnTo>
                      <a:pt x="457200" y="63500"/>
                    </a:lnTo>
                    <a:lnTo>
                      <a:pt x="469900" y="76200"/>
                    </a:lnTo>
                    <a:lnTo>
                      <a:pt x="482600" y="76200"/>
                    </a:lnTo>
                    <a:lnTo>
                      <a:pt x="469900" y="76200"/>
                    </a:lnTo>
                    <a:lnTo>
                      <a:pt x="495300" y="88900"/>
                    </a:lnTo>
                    <a:lnTo>
                      <a:pt x="482600" y="88900"/>
                    </a:lnTo>
                    <a:lnTo>
                      <a:pt x="495300" y="88900"/>
                    </a:lnTo>
                    <a:lnTo>
                      <a:pt x="520700" y="76200"/>
                    </a:lnTo>
                    <a:lnTo>
                      <a:pt x="520700" y="76200"/>
                    </a:lnTo>
                    <a:lnTo>
                      <a:pt x="533400" y="76200"/>
                    </a:lnTo>
                    <a:lnTo>
                      <a:pt x="546100" y="50800"/>
                    </a:lnTo>
                    <a:lnTo>
                      <a:pt x="546100" y="50800"/>
                    </a:lnTo>
                    <a:lnTo>
                      <a:pt x="546100" y="38100"/>
                    </a:lnTo>
                    <a:lnTo>
                      <a:pt x="546100" y="38100"/>
                    </a:lnTo>
                    <a:lnTo>
                      <a:pt x="558800" y="25400"/>
                    </a:lnTo>
                    <a:lnTo>
                      <a:pt x="571500" y="25400"/>
                    </a:lnTo>
                    <a:lnTo>
                      <a:pt x="584200" y="25400"/>
                    </a:lnTo>
                    <a:lnTo>
                      <a:pt x="584200" y="25400"/>
                    </a:lnTo>
                    <a:lnTo>
                      <a:pt x="571500" y="12700"/>
                    </a:lnTo>
                    <a:lnTo>
                      <a:pt x="558800" y="12700"/>
                    </a:lnTo>
                    <a:lnTo>
                      <a:pt x="546100" y="25400"/>
                    </a:lnTo>
                    <a:lnTo>
                      <a:pt x="533400" y="25400"/>
                    </a:lnTo>
                    <a:lnTo>
                      <a:pt x="533400" y="25400"/>
                    </a:lnTo>
                    <a:lnTo>
                      <a:pt x="508000" y="38100"/>
                    </a:lnTo>
                    <a:lnTo>
                      <a:pt x="533400" y="25400"/>
                    </a:lnTo>
                    <a:lnTo>
                      <a:pt x="533400" y="12700"/>
                    </a:lnTo>
                    <a:lnTo>
                      <a:pt x="546100" y="25400"/>
                    </a:lnTo>
                    <a:lnTo>
                      <a:pt x="546100" y="25400"/>
                    </a:lnTo>
                    <a:lnTo>
                      <a:pt x="558800" y="12700"/>
                    </a:lnTo>
                    <a:lnTo>
                      <a:pt x="558800" y="12700"/>
                    </a:lnTo>
                    <a:lnTo>
                      <a:pt x="584200" y="0"/>
                    </a:lnTo>
                    <a:lnTo>
                      <a:pt x="647700" y="12700"/>
                    </a:lnTo>
                    <a:lnTo>
                      <a:pt x="647700" y="25400"/>
                    </a:lnTo>
                    <a:lnTo>
                      <a:pt x="635000" y="25400"/>
                    </a:lnTo>
                    <a:lnTo>
                      <a:pt x="635000" y="25400"/>
                    </a:lnTo>
                    <a:lnTo>
                      <a:pt x="635000" y="38100"/>
                    </a:lnTo>
                    <a:lnTo>
                      <a:pt x="622300" y="38100"/>
                    </a:lnTo>
                    <a:lnTo>
                      <a:pt x="622300" y="38100"/>
                    </a:lnTo>
                    <a:lnTo>
                      <a:pt x="622300" y="38100"/>
                    </a:lnTo>
                    <a:lnTo>
                      <a:pt x="622300" y="50800"/>
                    </a:lnTo>
                    <a:lnTo>
                      <a:pt x="622300" y="38100"/>
                    </a:lnTo>
                    <a:lnTo>
                      <a:pt x="635000" y="38100"/>
                    </a:lnTo>
                    <a:lnTo>
                      <a:pt x="635000" y="50800"/>
                    </a:lnTo>
                    <a:lnTo>
                      <a:pt x="647700" y="50800"/>
                    </a:lnTo>
                    <a:lnTo>
                      <a:pt x="635000" y="63500"/>
                    </a:lnTo>
                    <a:lnTo>
                      <a:pt x="660400" y="63500"/>
                    </a:lnTo>
                    <a:lnTo>
                      <a:pt x="673100" y="50800"/>
                    </a:lnTo>
                    <a:lnTo>
                      <a:pt x="685800" y="50800"/>
                    </a:lnTo>
                    <a:lnTo>
                      <a:pt x="673100" y="63500"/>
                    </a:lnTo>
                    <a:lnTo>
                      <a:pt x="698500" y="76200"/>
                    </a:lnTo>
                    <a:lnTo>
                      <a:pt x="711200" y="63500"/>
                    </a:lnTo>
                    <a:lnTo>
                      <a:pt x="723900" y="63500"/>
                    </a:lnTo>
                    <a:lnTo>
                      <a:pt x="711200" y="76200"/>
                    </a:lnTo>
                    <a:lnTo>
                      <a:pt x="723900" y="76200"/>
                    </a:lnTo>
                    <a:lnTo>
                      <a:pt x="736600" y="76200"/>
                    </a:lnTo>
                    <a:lnTo>
                      <a:pt x="736600" y="88900"/>
                    </a:lnTo>
                    <a:lnTo>
                      <a:pt x="812800" y="101600"/>
                    </a:lnTo>
                    <a:lnTo>
                      <a:pt x="812800" y="88900"/>
                    </a:lnTo>
                    <a:lnTo>
                      <a:pt x="825500" y="88900"/>
                    </a:lnTo>
                    <a:lnTo>
                      <a:pt x="838200" y="88900"/>
                    </a:lnTo>
                    <a:lnTo>
                      <a:pt x="838200" y="88900"/>
                    </a:lnTo>
                    <a:lnTo>
                      <a:pt x="850900" y="101600"/>
                    </a:lnTo>
                    <a:lnTo>
                      <a:pt x="850900" y="114300"/>
                    </a:lnTo>
                    <a:lnTo>
                      <a:pt x="876300" y="114300"/>
                    </a:lnTo>
                    <a:lnTo>
                      <a:pt x="850900" y="139700"/>
                    </a:lnTo>
                    <a:lnTo>
                      <a:pt x="863600" y="152400"/>
                    </a:lnTo>
                    <a:lnTo>
                      <a:pt x="876300" y="165100"/>
                    </a:lnTo>
                    <a:lnTo>
                      <a:pt x="889000" y="165100"/>
                    </a:lnTo>
                    <a:lnTo>
                      <a:pt x="889000" y="165100"/>
                    </a:lnTo>
                    <a:lnTo>
                      <a:pt x="901700" y="165100"/>
                    </a:lnTo>
                    <a:lnTo>
                      <a:pt x="901700" y="165100"/>
                    </a:lnTo>
                    <a:lnTo>
                      <a:pt x="927100" y="165100"/>
                    </a:lnTo>
                    <a:lnTo>
                      <a:pt x="927100" y="177800"/>
                    </a:lnTo>
                    <a:lnTo>
                      <a:pt x="927100" y="177800"/>
                    </a:lnTo>
                    <a:lnTo>
                      <a:pt x="927100" y="177800"/>
                    </a:lnTo>
                    <a:lnTo>
                      <a:pt x="939800" y="190500"/>
                    </a:lnTo>
                    <a:lnTo>
                      <a:pt x="952500" y="177800"/>
                    </a:lnTo>
                    <a:lnTo>
                      <a:pt x="952500" y="177800"/>
                    </a:lnTo>
                    <a:lnTo>
                      <a:pt x="952500" y="190500"/>
                    </a:lnTo>
                    <a:lnTo>
                      <a:pt x="977900" y="190500"/>
                    </a:lnTo>
                    <a:lnTo>
                      <a:pt x="990600" y="190500"/>
                    </a:lnTo>
                    <a:lnTo>
                      <a:pt x="990600" y="190500"/>
                    </a:lnTo>
                    <a:lnTo>
                      <a:pt x="990600" y="190500"/>
                    </a:lnTo>
                    <a:lnTo>
                      <a:pt x="990600" y="203200"/>
                    </a:lnTo>
                    <a:lnTo>
                      <a:pt x="977900" y="203200"/>
                    </a:lnTo>
                    <a:lnTo>
                      <a:pt x="965200" y="241300"/>
                    </a:lnTo>
                    <a:lnTo>
                      <a:pt x="939800" y="241300"/>
                    </a:lnTo>
                    <a:lnTo>
                      <a:pt x="939800" y="254000"/>
                    </a:lnTo>
                    <a:lnTo>
                      <a:pt x="927100" y="241300"/>
                    </a:lnTo>
                    <a:lnTo>
                      <a:pt x="927100" y="241300"/>
                    </a:lnTo>
                    <a:lnTo>
                      <a:pt x="901700" y="254000"/>
                    </a:lnTo>
                    <a:lnTo>
                      <a:pt x="914400" y="254000"/>
                    </a:lnTo>
                    <a:lnTo>
                      <a:pt x="927100" y="266700"/>
                    </a:lnTo>
                    <a:lnTo>
                      <a:pt x="939800" y="266700"/>
                    </a:lnTo>
                    <a:lnTo>
                      <a:pt x="939800" y="279400"/>
                    </a:lnTo>
                    <a:lnTo>
                      <a:pt x="939800" y="292100"/>
                    </a:lnTo>
                    <a:lnTo>
                      <a:pt x="952500" y="292100"/>
                    </a:lnTo>
                    <a:lnTo>
                      <a:pt x="952500" y="292100"/>
                    </a:lnTo>
                    <a:lnTo>
                      <a:pt x="939800" y="292100"/>
                    </a:lnTo>
                    <a:lnTo>
                      <a:pt x="965200" y="304800"/>
                    </a:lnTo>
                    <a:lnTo>
                      <a:pt x="952500" y="304800"/>
                    </a:lnTo>
                    <a:lnTo>
                      <a:pt x="939800" y="317500"/>
                    </a:lnTo>
                    <a:lnTo>
                      <a:pt x="927100" y="317500"/>
                    </a:lnTo>
                    <a:lnTo>
                      <a:pt x="927100" y="330200"/>
                    </a:lnTo>
                    <a:lnTo>
                      <a:pt x="901700" y="330200"/>
                    </a:lnTo>
                    <a:lnTo>
                      <a:pt x="901700" y="330200"/>
                    </a:lnTo>
                    <a:lnTo>
                      <a:pt x="901700" y="330200"/>
                    </a:lnTo>
                    <a:lnTo>
                      <a:pt x="889000" y="330200"/>
                    </a:lnTo>
                    <a:lnTo>
                      <a:pt x="901700" y="330200"/>
                    </a:lnTo>
                    <a:lnTo>
                      <a:pt x="901700" y="330200"/>
                    </a:lnTo>
                    <a:lnTo>
                      <a:pt x="914400" y="342900"/>
                    </a:lnTo>
                    <a:lnTo>
                      <a:pt x="914400" y="355600"/>
                    </a:lnTo>
                    <a:lnTo>
                      <a:pt x="901700" y="342900"/>
                    </a:lnTo>
                    <a:lnTo>
                      <a:pt x="914400" y="355600"/>
                    </a:lnTo>
                    <a:lnTo>
                      <a:pt x="901700" y="368300"/>
                    </a:lnTo>
                    <a:lnTo>
                      <a:pt x="901700" y="368300"/>
                    </a:lnTo>
                    <a:lnTo>
                      <a:pt x="914400" y="368300"/>
                    </a:lnTo>
                    <a:lnTo>
                      <a:pt x="927100" y="368300"/>
                    </a:lnTo>
                    <a:lnTo>
                      <a:pt x="927100" y="368300"/>
                    </a:lnTo>
                    <a:lnTo>
                      <a:pt x="927100" y="368300"/>
                    </a:lnTo>
                    <a:lnTo>
                      <a:pt x="927100" y="381000"/>
                    </a:lnTo>
                    <a:lnTo>
                      <a:pt x="927100" y="381000"/>
                    </a:lnTo>
                    <a:lnTo>
                      <a:pt x="914400" y="381000"/>
                    </a:lnTo>
                    <a:lnTo>
                      <a:pt x="927100" y="381000"/>
                    </a:lnTo>
                    <a:lnTo>
                      <a:pt x="939800" y="381000"/>
                    </a:lnTo>
                    <a:lnTo>
                      <a:pt x="939800" y="381000"/>
                    </a:lnTo>
                    <a:lnTo>
                      <a:pt x="939800" y="381000"/>
                    </a:lnTo>
                    <a:lnTo>
                      <a:pt x="939800" y="393700"/>
                    </a:lnTo>
                    <a:lnTo>
                      <a:pt x="939800" y="393700"/>
                    </a:lnTo>
                    <a:lnTo>
                      <a:pt x="939800" y="393700"/>
                    </a:lnTo>
                    <a:lnTo>
                      <a:pt x="965200" y="393700"/>
                    </a:lnTo>
                    <a:lnTo>
                      <a:pt x="965200" y="406400"/>
                    </a:lnTo>
                    <a:lnTo>
                      <a:pt x="965200" y="406400"/>
                    </a:lnTo>
                    <a:lnTo>
                      <a:pt x="952500" y="406400"/>
                    </a:lnTo>
                    <a:lnTo>
                      <a:pt x="952500" y="406400"/>
                    </a:lnTo>
                    <a:lnTo>
                      <a:pt x="952500" y="419100"/>
                    </a:lnTo>
                    <a:lnTo>
                      <a:pt x="952500" y="419100"/>
                    </a:lnTo>
                    <a:lnTo>
                      <a:pt x="952500" y="419100"/>
                    </a:lnTo>
                    <a:lnTo>
                      <a:pt x="952500" y="419100"/>
                    </a:lnTo>
                    <a:lnTo>
                      <a:pt x="952500" y="431800"/>
                    </a:lnTo>
                    <a:lnTo>
                      <a:pt x="927100" y="431800"/>
                    </a:lnTo>
                    <a:lnTo>
                      <a:pt x="901700" y="431800"/>
                    </a:lnTo>
                    <a:lnTo>
                      <a:pt x="901700" y="444500"/>
                    </a:lnTo>
                    <a:lnTo>
                      <a:pt x="914400" y="444500"/>
                    </a:lnTo>
                    <a:lnTo>
                      <a:pt x="914400" y="444500"/>
                    </a:lnTo>
                    <a:lnTo>
                      <a:pt x="914400" y="457200"/>
                    </a:lnTo>
                    <a:lnTo>
                      <a:pt x="914400" y="469900"/>
                    </a:lnTo>
                    <a:lnTo>
                      <a:pt x="914400" y="469900"/>
                    </a:lnTo>
                    <a:lnTo>
                      <a:pt x="901700" y="469900"/>
                    </a:lnTo>
                    <a:lnTo>
                      <a:pt x="889000" y="482600"/>
                    </a:lnTo>
                    <a:lnTo>
                      <a:pt x="889000" y="495300"/>
                    </a:lnTo>
                    <a:lnTo>
                      <a:pt x="889000" y="495300"/>
                    </a:lnTo>
                    <a:lnTo>
                      <a:pt x="876300" y="495300"/>
                    </a:lnTo>
                    <a:lnTo>
                      <a:pt x="863600" y="495300"/>
                    </a:lnTo>
                    <a:lnTo>
                      <a:pt x="863600" y="495300"/>
                    </a:lnTo>
                    <a:lnTo>
                      <a:pt x="838200" y="482600"/>
                    </a:lnTo>
                    <a:lnTo>
                      <a:pt x="838200" y="482600"/>
                    </a:lnTo>
                    <a:lnTo>
                      <a:pt x="838200" y="482600"/>
                    </a:lnTo>
                    <a:lnTo>
                      <a:pt x="825500" y="482600"/>
                    </a:lnTo>
                    <a:lnTo>
                      <a:pt x="838200" y="469900"/>
                    </a:lnTo>
                    <a:lnTo>
                      <a:pt x="850900" y="469900"/>
                    </a:lnTo>
                    <a:lnTo>
                      <a:pt x="838200" y="469900"/>
                    </a:lnTo>
                    <a:lnTo>
                      <a:pt x="838200" y="457200"/>
                    </a:lnTo>
                    <a:lnTo>
                      <a:pt x="838200" y="444500"/>
                    </a:lnTo>
                    <a:lnTo>
                      <a:pt x="825500" y="444500"/>
                    </a:lnTo>
                    <a:lnTo>
                      <a:pt x="825500" y="444500"/>
                    </a:lnTo>
                    <a:lnTo>
                      <a:pt x="812800" y="444500"/>
                    </a:lnTo>
                    <a:lnTo>
                      <a:pt x="812800" y="444500"/>
                    </a:lnTo>
                    <a:lnTo>
                      <a:pt x="787400" y="444500"/>
                    </a:lnTo>
                    <a:lnTo>
                      <a:pt x="787400" y="457200"/>
                    </a:lnTo>
                    <a:lnTo>
                      <a:pt x="787400" y="431800"/>
                    </a:lnTo>
                    <a:lnTo>
                      <a:pt x="787400" y="431800"/>
                    </a:lnTo>
                    <a:lnTo>
                      <a:pt x="774700" y="431800"/>
                    </a:lnTo>
                    <a:lnTo>
                      <a:pt x="774700" y="431800"/>
                    </a:lnTo>
                    <a:lnTo>
                      <a:pt x="762000" y="431800"/>
                    </a:lnTo>
                    <a:lnTo>
                      <a:pt x="774700" y="431800"/>
                    </a:lnTo>
                    <a:lnTo>
                      <a:pt x="774700" y="431800"/>
                    </a:lnTo>
                    <a:lnTo>
                      <a:pt x="787400" y="444500"/>
                    </a:lnTo>
                    <a:lnTo>
                      <a:pt x="774700" y="444500"/>
                    </a:lnTo>
                    <a:lnTo>
                      <a:pt x="749300" y="444500"/>
                    </a:lnTo>
                    <a:lnTo>
                      <a:pt x="736600" y="444500"/>
                    </a:lnTo>
                    <a:lnTo>
                      <a:pt x="711200" y="444500"/>
                    </a:lnTo>
                    <a:lnTo>
                      <a:pt x="698500" y="444500"/>
                    </a:lnTo>
                    <a:lnTo>
                      <a:pt x="635000" y="431800"/>
                    </a:lnTo>
                    <a:lnTo>
                      <a:pt x="635000" y="419100"/>
                    </a:lnTo>
                    <a:lnTo>
                      <a:pt x="482600" y="393700"/>
                    </a:lnTo>
                    <a:lnTo>
                      <a:pt x="482600" y="393700"/>
                    </a:lnTo>
                    <a:lnTo>
                      <a:pt x="469900" y="393700"/>
                    </a:lnTo>
                    <a:lnTo>
                      <a:pt x="469900" y="393700"/>
                    </a:lnTo>
                    <a:lnTo>
                      <a:pt x="457200" y="393700"/>
                    </a:lnTo>
                    <a:lnTo>
                      <a:pt x="457200" y="381000"/>
                    </a:lnTo>
                    <a:lnTo>
                      <a:pt x="444500" y="381000"/>
                    </a:lnTo>
                    <a:lnTo>
                      <a:pt x="431800" y="368300"/>
                    </a:lnTo>
                    <a:lnTo>
                      <a:pt x="431800" y="368300"/>
                    </a:lnTo>
                    <a:lnTo>
                      <a:pt x="431800" y="368300"/>
                    </a:lnTo>
                    <a:lnTo>
                      <a:pt x="406400" y="355600"/>
                    </a:lnTo>
                    <a:lnTo>
                      <a:pt x="406400" y="355600"/>
                    </a:lnTo>
                    <a:lnTo>
                      <a:pt x="393700" y="355600"/>
                    </a:lnTo>
                    <a:lnTo>
                      <a:pt x="381000" y="342900"/>
                    </a:lnTo>
                    <a:lnTo>
                      <a:pt x="381000" y="342900"/>
                    </a:lnTo>
                    <a:lnTo>
                      <a:pt x="381000" y="342900"/>
                    </a:lnTo>
                    <a:lnTo>
                      <a:pt x="393700" y="342900"/>
                    </a:lnTo>
                    <a:lnTo>
                      <a:pt x="381000" y="342900"/>
                    </a:lnTo>
                    <a:lnTo>
                      <a:pt x="381000" y="330200"/>
                    </a:lnTo>
                    <a:lnTo>
                      <a:pt x="368300" y="330200"/>
                    </a:lnTo>
                    <a:lnTo>
                      <a:pt x="368300" y="330200"/>
                    </a:lnTo>
                    <a:lnTo>
                      <a:pt x="342900" y="330200"/>
                    </a:lnTo>
                    <a:lnTo>
                      <a:pt x="342900" y="330200"/>
                    </a:lnTo>
                    <a:lnTo>
                      <a:pt x="330200" y="330200"/>
                    </a:lnTo>
                    <a:lnTo>
                      <a:pt x="330200" y="304800"/>
                    </a:lnTo>
                    <a:lnTo>
                      <a:pt x="317500" y="304800"/>
                    </a:lnTo>
                    <a:lnTo>
                      <a:pt x="304800" y="304800"/>
                    </a:lnTo>
                    <a:lnTo>
                      <a:pt x="279400" y="304800"/>
                    </a:lnTo>
                    <a:lnTo>
                      <a:pt x="266700" y="304800"/>
                    </a:lnTo>
                    <a:lnTo>
                      <a:pt x="241300" y="304800"/>
                    </a:lnTo>
                    <a:lnTo>
                      <a:pt x="241300" y="292100"/>
                    </a:lnTo>
                    <a:lnTo>
                      <a:pt x="228600" y="279400"/>
                    </a:lnTo>
                    <a:lnTo>
                      <a:pt x="228600" y="292100"/>
                    </a:lnTo>
                    <a:lnTo>
                      <a:pt x="215900" y="279400"/>
                    </a:lnTo>
                    <a:lnTo>
                      <a:pt x="203200" y="279400"/>
                    </a:lnTo>
                    <a:lnTo>
                      <a:pt x="203200" y="279400"/>
                    </a:lnTo>
                    <a:lnTo>
                      <a:pt x="203200" y="279400"/>
                    </a:lnTo>
                    <a:lnTo>
                      <a:pt x="190500" y="266700"/>
                    </a:lnTo>
                    <a:lnTo>
                      <a:pt x="190500" y="266700"/>
                    </a:lnTo>
                    <a:lnTo>
                      <a:pt x="190500" y="266700"/>
                    </a:lnTo>
                    <a:lnTo>
                      <a:pt x="177800" y="266700"/>
                    </a:lnTo>
                    <a:lnTo>
                      <a:pt x="177800" y="266700"/>
                    </a:lnTo>
                    <a:lnTo>
                      <a:pt x="165100" y="266700"/>
                    </a:lnTo>
                    <a:lnTo>
                      <a:pt x="177800" y="254000"/>
                    </a:lnTo>
                    <a:lnTo>
                      <a:pt x="152400" y="241300"/>
                    </a:lnTo>
                    <a:lnTo>
                      <a:pt x="139700" y="254000"/>
                    </a:lnTo>
                    <a:lnTo>
                      <a:pt x="127000" y="254000"/>
                    </a:lnTo>
                    <a:lnTo>
                      <a:pt x="114300" y="254000"/>
                    </a:lnTo>
                    <a:lnTo>
                      <a:pt x="114300" y="266700"/>
                    </a:lnTo>
                    <a:lnTo>
                      <a:pt x="101600" y="266700"/>
                    </a:lnTo>
                    <a:lnTo>
                      <a:pt x="101600" y="266700"/>
                    </a:lnTo>
                    <a:lnTo>
                      <a:pt x="50800" y="254000"/>
                    </a:lnTo>
                    <a:lnTo>
                      <a:pt x="50800" y="228600"/>
                    </a:lnTo>
                    <a:lnTo>
                      <a:pt x="25400" y="203200"/>
                    </a:lnTo>
                    <a:lnTo>
                      <a:pt x="38100" y="190500"/>
                    </a:lnTo>
                    <a:lnTo>
                      <a:pt x="38100" y="190500"/>
                    </a:lnTo>
                    <a:lnTo>
                      <a:pt x="25400" y="177800"/>
                    </a:lnTo>
                    <a:lnTo>
                      <a:pt x="25400" y="152400"/>
                    </a:lnTo>
                    <a:lnTo>
                      <a:pt x="25400" y="139700"/>
                    </a:lnTo>
                    <a:lnTo>
                      <a:pt x="0" y="114300"/>
                    </a:lnTo>
                    <a:lnTo>
                      <a:pt x="12700" y="114300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pl-PL">
                  <a:solidFill>
                    <a:prstClr val="white"/>
                  </a:solidFill>
                </a:endParaRPr>
              </a:p>
            </p:txBody>
          </p:sp>
          <p:sp>
            <p:nvSpPr>
              <p:cNvPr id="62" name="Dowolny kształt 61"/>
              <p:cNvSpPr/>
              <p:nvPr/>
            </p:nvSpPr>
            <p:spPr>
              <a:xfrm>
                <a:off x="2874470" y="3199336"/>
                <a:ext cx="4673601" cy="2311401"/>
              </a:xfrm>
              <a:custGeom>
                <a:avLst/>
                <a:gdLst/>
                <a:ahLst/>
                <a:cxnLst/>
                <a:rect l="0" t="0" r="0" b="0"/>
                <a:pathLst>
                  <a:path w="4673601" h="2311401">
                    <a:moveTo>
                      <a:pt x="25400" y="1536700"/>
                    </a:moveTo>
                    <a:lnTo>
                      <a:pt x="25400" y="1524000"/>
                    </a:lnTo>
                    <a:lnTo>
                      <a:pt x="38100" y="1524000"/>
                    </a:lnTo>
                    <a:lnTo>
                      <a:pt x="38100" y="1511300"/>
                    </a:lnTo>
                    <a:lnTo>
                      <a:pt x="50800" y="1511300"/>
                    </a:lnTo>
                    <a:lnTo>
                      <a:pt x="63500" y="1511300"/>
                    </a:lnTo>
                    <a:lnTo>
                      <a:pt x="101600" y="1498600"/>
                    </a:lnTo>
                    <a:lnTo>
                      <a:pt x="127000" y="1498600"/>
                    </a:lnTo>
                    <a:lnTo>
                      <a:pt x="114300" y="1498600"/>
                    </a:lnTo>
                    <a:lnTo>
                      <a:pt x="127000" y="1498600"/>
                    </a:lnTo>
                    <a:lnTo>
                      <a:pt x="127000" y="1511300"/>
                    </a:lnTo>
                    <a:lnTo>
                      <a:pt x="152400" y="1524000"/>
                    </a:lnTo>
                    <a:lnTo>
                      <a:pt x="177800" y="1536700"/>
                    </a:lnTo>
                    <a:lnTo>
                      <a:pt x="203200" y="1536700"/>
                    </a:lnTo>
                    <a:lnTo>
                      <a:pt x="241300" y="1549400"/>
                    </a:lnTo>
                    <a:lnTo>
                      <a:pt x="254000" y="1549400"/>
                    </a:lnTo>
                    <a:lnTo>
                      <a:pt x="254000" y="1549400"/>
                    </a:lnTo>
                    <a:lnTo>
                      <a:pt x="254000" y="1536700"/>
                    </a:lnTo>
                    <a:lnTo>
                      <a:pt x="266700" y="1536700"/>
                    </a:lnTo>
                    <a:lnTo>
                      <a:pt x="279400" y="1536700"/>
                    </a:lnTo>
                    <a:lnTo>
                      <a:pt x="292100" y="1536700"/>
                    </a:lnTo>
                    <a:lnTo>
                      <a:pt x="292100" y="1524000"/>
                    </a:lnTo>
                    <a:lnTo>
                      <a:pt x="266700" y="1511300"/>
                    </a:lnTo>
                    <a:lnTo>
                      <a:pt x="279400" y="1498600"/>
                    </a:lnTo>
                    <a:lnTo>
                      <a:pt x="279400" y="1485900"/>
                    </a:lnTo>
                    <a:lnTo>
                      <a:pt x="266700" y="1473200"/>
                    </a:lnTo>
                    <a:lnTo>
                      <a:pt x="228600" y="1460500"/>
                    </a:lnTo>
                    <a:lnTo>
                      <a:pt x="215900" y="1460500"/>
                    </a:lnTo>
                    <a:lnTo>
                      <a:pt x="215900" y="1460500"/>
                    </a:lnTo>
                    <a:lnTo>
                      <a:pt x="190500" y="1460500"/>
                    </a:lnTo>
                    <a:lnTo>
                      <a:pt x="190500" y="1460500"/>
                    </a:lnTo>
                    <a:lnTo>
                      <a:pt x="203200" y="1447800"/>
                    </a:lnTo>
                    <a:lnTo>
                      <a:pt x="203200" y="1447800"/>
                    </a:lnTo>
                    <a:lnTo>
                      <a:pt x="215900" y="1422400"/>
                    </a:lnTo>
                    <a:lnTo>
                      <a:pt x="215900" y="1409700"/>
                    </a:lnTo>
                    <a:lnTo>
                      <a:pt x="228600" y="1397000"/>
                    </a:lnTo>
                    <a:lnTo>
                      <a:pt x="228600" y="1397000"/>
                    </a:lnTo>
                    <a:lnTo>
                      <a:pt x="228600" y="1384300"/>
                    </a:lnTo>
                    <a:lnTo>
                      <a:pt x="228600" y="1384300"/>
                    </a:lnTo>
                    <a:lnTo>
                      <a:pt x="215900" y="1384300"/>
                    </a:lnTo>
                    <a:lnTo>
                      <a:pt x="241300" y="1384300"/>
                    </a:lnTo>
                    <a:lnTo>
                      <a:pt x="266700" y="1384300"/>
                    </a:lnTo>
                    <a:lnTo>
                      <a:pt x="266700" y="1384300"/>
                    </a:lnTo>
                    <a:lnTo>
                      <a:pt x="279400" y="1384300"/>
                    </a:lnTo>
                    <a:lnTo>
                      <a:pt x="279400" y="1397000"/>
                    </a:lnTo>
                    <a:lnTo>
                      <a:pt x="279400" y="1397000"/>
                    </a:lnTo>
                    <a:lnTo>
                      <a:pt x="304800" y="1409700"/>
                    </a:lnTo>
                    <a:lnTo>
                      <a:pt x="304800" y="1409700"/>
                    </a:lnTo>
                    <a:lnTo>
                      <a:pt x="292100" y="1422400"/>
                    </a:lnTo>
                    <a:lnTo>
                      <a:pt x="342900" y="1422400"/>
                    </a:lnTo>
                    <a:lnTo>
                      <a:pt x="355600" y="1409700"/>
                    </a:lnTo>
                    <a:lnTo>
                      <a:pt x="355600" y="1409700"/>
                    </a:lnTo>
                    <a:lnTo>
                      <a:pt x="368300" y="1409700"/>
                    </a:lnTo>
                    <a:lnTo>
                      <a:pt x="368300" y="1422400"/>
                    </a:lnTo>
                    <a:lnTo>
                      <a:pt x="381000" y="1422400"/>
                    </a:lnTo>
                    <a:lnTo>
                      <a:pt x="393700" y="1422400"/>
                    </a:lnTo>
                    <a:lnTo>
                      <a:pt x="406400" y="1409700"/>
                    </a:lnTo>
                    <a:lnTo>
                      <a:pt x="406400" y="1409700"/>
                    </a:lnTo>
                    <a:lnTo>
                      <a:pt x="406400" y="1397000"/>
                    </a:lnTo>
                    <a:lnTo>
                      <a:pt x="419100" y="1384300"/>
                    </a:lnTo>
                    <a:lnTo>
                      <a:pt x="431800" y="1384300"/>
                    </a:lnTo>
                    <a:lnTo>
                      <a:pt x="444500" y="1358900"/>
                    </a:lnTo>
                    <a:lnTo>
                      <a:pt x="457200" y="1358900"/>
                    </a:lnTo>
                    <a:lnTo>
                      <a:pt x="457200" y="1346200"/>
                    </a:lnTo>
                    <a:lnTo>
                      <a:pt x="469900" y="1346200"/>
                    </a:lnTo>
                    <a:lnTo>
                      <a:pt x="469900" y="1333500"/>
                    </a:lnTo>
                    <a:lnTo>
                      <a:pt x="482600" y="1320800"/>
                    </a:lnTo>
                    <a:lnTo>
                      <a:pt x="495300" y="1308100"/>
                    </a:lnTo>
                    <a:lnTo>
                      <a:pt x="508000" y="1308100"/>
                    </a:lnTo>
                    <a:lnTo>
                      <a:pt x="520700" y="1295400"/>
                    </a:lnTo>
                    <a:lnTo>
                      <a:pt x="520700" y="1295400"/>
                    </a:lnTo>
                    <a:lnTo>
                      <a:pt x="533400" y="1270000"/>
                    </a:lnTo>
                    <a:lnTo>
                      <a:pt x="546100" y="1270000"/>
                    </a:lnTo>
                    <a:lnTo>
                      <a:pt x="546100" y="1257300"/>
                    </a:lnTo>
                    <a:lnTo>
                      <a:pt x="596900" y="1244600"/>
                    </a:lnTo>
                    <a:lnTo>
                      <a:pt x="596900" y="1231900"/>
                    </a:lnTo>
                    <a:lnTo>
                      <a:pt x="596900" y="1231900"/>
                    </a:lnTo>
                    <a:lnTo>
                      <a:pt x="584200" y="1231900"/>
                    </a:lnTo>
                    <a:lnTo>
                      <a:pt x="571500" y="1231900"/>
                    </a:lnTo>
                    <a:lnTo>
                      <a:pt x="558800" y="1231900"/>
                    </a:lnTo>
                    <a:lnTo>
                      <a:pt x="558800" y="1231900"/>
                    </a:lnTo>
                    <a:lnTo>
                      <a:pt x="558800" y="1231900"/>
                    </a:lnTo>
                    <a:lnTo>
                      <a:pt x="558800" y="1231900"/>
                    </a:lnTo>
                    <a:lnTo>
                      <a:pt x="546100" y="1231900"/>
                    </a:lnTo>
                    <a:lnTo>
                      <a:pt x="546100" y="1231900"/>
                    </a:lnTo>
                    <a:lnTo>
                      <a:pt x="533400" y="1231900"/>
                    </a:lnTo>
                    <a:lnTo>
                      <a:pt x="533400" y="1206500"/>
                    </a:lnTo>
                    <a:lnTo>
                      <a:pt x="546100" y="1206500"/>
                    </a:lnTo>
                    <a:lnTo>
                      <a:pt x="558800" y="1206500"/>
                    </a:lnTo>
                    <a:lnTo>
                      <a:pt x="571500" y="1193800"/>
                    </a:lnTo>
                    <a:lnTo>
                      <a:pt x="571500" y="1193800"/>
                    </a:lnTo>
                    <a:lnTo>
                      <a:pt x="571500" y="1193800"/>
                    </a:lnTo>
                    <a:lnTo>
                      <a:pt x="571500" y="1193800"/>
                    </a:lnTo>
                    <a:lnTo>
                      <a:pt x="584200" y="1181100"/>
                    </a:lnTo>
                    <a:lnTo>
                      <a:pt x="596900" y="1168400"/>
                    </a:lnTo>
                    <a:lnTo>
                      <a:pt x="609600" y="1168400"/>
                    </a:lnTo>
                    <a:lnTo>
                      <a:pt x="609600" y="1155700"/>
                    </a:lnTo>
                    <a:lnTo>
                      <a:pt x="609600" y="1155700"/>
                    </a:lnTo>
                    <a:lnTo>
                      <a:pt x="609600" y="1155700"/>
                    </a:lnTo>
                    <a:lnTo>
                      <a:pt x="635000" y="1155700"/>
                    </a:lnTo>
                    <a:lnTo>
                      <a:pt x="635000" y="1143000"/>
                    </a:lnTo>
                    <a:lnTo>
                      <a:pt x="647700" y="1143000"/>
                    </a:lnTo>
                    <a:lnTo>
                      <a:pt x="660400" y="1143000"/>
                    </a:lnTo>
                    <a:lnTo>
                      <a:pt x="660400" y="1130300"/>
                    </a:lnTo>
                    <a:lnTo>
                      <a:pt x="660400" y="1117600"/>
                    </a:lnTo>
                    <a:lnTo>
                      <a:pt x="660400" y="1117600"/>
                    </a:lnTo>
                    <a:lnTo>
                      <a:pt x="673100" y="1104900"/>
                    </a:lnTo>
                    <a:lnTo>
                      <a:pt x="660400" y="1092200"/>
                    </a:lnTo>
                    <a:lnTo>
                      <a:pt x="673100" y="1079500"/>
                    </a:lnTo>
                    <a:lnTo>
                      <a:pt x="685800" y="1079500"/>
                    </a:lnTo>
                    <a:lnTo>
                      <a:pt x="685800" y="1066800"/>
                    </a:lnTo>
                    <a:lnTo>
                      <a:pt x="698500" y="1066800"/>
                    </a:lnTo>
                    <a:lnTo>
                      <a:pt x="711200" y="1066800"/>
                    </a:lnTo>
                    <a:lnTo>
                      <a:pt x="723900" y="1054100"/>
                    </a:lnTo>
                    <a:lnTo>
                      <a:pt x="723900" y="1054100"/>
                    </a:lnTo>
                    <a:lnTo>
                      <a:pt x="723900" y="1041400"/>
                    </a:lnTo>
                    <a:lnTo>
                      <a:pt x="736600" y="1041400"/>
                    </a:lnTo>
                    <a:lnTo>
                      <a:pt x="749300" y="1028700"/>
                    </a:lnTo>
                    <a:lnTo>
                      <a:pt x="762000" y="1028700"/>
                    </a:lnTo>
                    <a:lnTo>
                      <a:pt x="762000" y="1028700"/>
                    </a:lnTo>
                    <a:lnTo>
                      <a:pt x="762000" y="1041400"/>
                    </a:lnTo>
                    <a:lnTo>
                      <a:pt x="762000" y="1028700"/>
                    </a:lnTo>
                    <a:lnTo>
                      <a:pt x="774700" y="1028700"/>
                    </a:lnTo>
                    <a:lnTo>
                      <a:pt x="787400" y="1016000"/>
                    </a:lnTo>
                    <a:lnTo>
                      <a:pt x="774700" y="1016000"/>
                    </a:lnTo>
                    <a:lnTo>
                      <a:pt x="774700" y="1003300"/>
                    </a:lnTo>
                    <a:lnTo>
                      <a:pt x="774700" y="990600"/>
                    </a:lnTo>
                    <a:lnTo>
                      <a:pt x="774700" y="990600"/>
                    </a:lnTo>
                    <a:lnTo>
                      <a:pt x="774700" y="977900"/>
                    </a:lnTo>
                    <a:lnTo>
                      <a:pt x="774700" y="977900"/>
                    </a:lnTo>
                    <a:lnTo>
                      <a:pt x="762000" y="977900"/>
                    </a:lnTo>
                    <a:lnTo>
                      <a:pt x="762000" y="977900"/>
                    </a:lnTo>
                    <a:lnTo>
                      <a:pt x="749300" y="952500"/>
                    </a:lnTo>
                    <a:lnTo>
                      <a:pt x="736600" y="952500"/>
                    </a:lnTo>
                    <a:lnTo>
                      <a:pt x="736600" y="952500"/>
                    </a:lnTo>
                    <a:lnTo>
                      <a:pt x="698500" y="952500"/>
                    </a:lnTo>
                    <a:lnTo>
                      <a:pt x="711200" y="939800"/>
                    </a:lnTo>
                    <a:lnTo>
                      <a:pt x="711200" y="939800"/>
                    </a:lnTo>
                    <a:lnTo>
                      <a:pt x="711200" y="927100"/>
                    </a:lnTo>
                    <a:lnTo>
                      <a:pt x="698500" y="927100"/>
                    </a:lnTo>
                    <a:lnTo>
                      <a:pt x="698500" y="927100"/>
                    </a:lnTo>
                    <a:lnTo>
                      <a:pt x="685800" y="927100"/>
                    </a:lnTo>
                    <a:lnTo>
                      <a:pt x="685800" y="927100"/>
                    </a:lnTo>
                    <a:lnTo>
                      <a:pt x="685800" y="914400"/>
                    </a:lnTo>
                    <a:lnTo>
                      <a:pt x="698500" y="889000"/>
                    </a:lnTo>
                    <a:lnTo>
                      <a:pt x="698500" y="901700"/>
                    </a:lnTo>
                    <a:lnTo>
                      <a:pt x="711200" y="889000"/>
                    </a:lnTo>
                    <a:lnTo>
                      <a:pt x="723900" y="889000"/>
                    </a:lnTo>
                    <a:lnTo>
                      <a:pt x="723900" y="876300"/>
                    </a:lnTo>
                    <a:lnTo>
                      <a:pt x="736600" y="876300"/>
                    </a:lnTo>
                    <a:lnTo>
                      <a:pt x="787400" y="889000"/>
                    </a:lnTo>
                    <a:lnTo>
                      <a:pt x="787400" y="876300"/>
                    </a:lnTo>
                    <a:lnTo>
                      <a:pt x="800100" y="876300"/>
                    </a:lnTo>
                    <a:lnTo>
                      <a:pt x="812800" y="876300"/>
                    </a:lnTo>
                    <a:lnTo>
                      <a:pt x="825500" y="863600"/>
                    </a:lnTo>
                    <a:lnTo>
                      <a:pt x="812800" y="863600"/>
                    </a:lnTo>
                    <a:lnTo>
                      <a:pt x="812800" y="863600"/>
                    </a:lnTo>
                    <a:lnTo>
                      <a:pt x="800100" y="863600"/>
                    </a:lnTo>
                    <a:lnTo>
                      <a:pt x="800100" y="863600"/>
                    </a:lnTo>
                    <a:lnTo>
                      <a:pt x="800100" y="850900"/>
                    </a:lnTo>
                    <a:lnTo>
                      <a:pt x="800100" y="838200"/>
                    </a:lnTo>
                    <a:lnTo>
                      <a:pt x="787400" y="838200"/>
                    </a:lnTo>
                    <a:lnTo>
                      <a:pt x="800100" y="850900"/>
                    </a:lnTo>
                    <a:lnTo>
                      <a:pt x="812800" y="850900"/>
                    </a:lnTo>
                    <a:lnTo>
                      <a:pt x="812800" y="838200"/>
                    </a:lnTo>
                    <a:lnTo>
                      <a:pt x="825500" y="800100"/>
                    </a:lnTo>
                    <a:lnTo>
                      <a:pt x="825500" y="800100"/>
                    </a:lnTo>
                    <a:lnTo>
                      <a:pt x="838200" y="787400"/>
                    </a:lnTo>
                    <a:lnTo>
                      <a:pt x="850900" y="787400"/>
                    </a:lnTo>
                    <a:lnTo>
                      <a:pt x="863600" y="774700"/>
                    </a:lnTo>
                    <a:lnTo>
                      <a:pt x="863600" y="774700"/>
                    </a:lnTo>
                    <a:lnTo>
                      <a:pt x="876300" y="762000"/>
                    </a:lnTo>
                    <a:lnTo>
                      <a:pt x="889000" y="762000"/>
                    </a:lnTo>
                    <a:lnTo>
                      <a:pt x="914400" y="762000"/>
                    </a:lnTo>
                    <a:lnTo>
                      <a:pt x="927100" y="774700"/>
                    </a:lnTo>
                    <a:lnTo>
                      <a:pt x="939800" y="762000"/>
                    </a:lnTo>
                    <a:lnTo>
                      <a:pt x="952500" y="762000"/>
                    </a:lnTo>
                    <a:lnTo>
                      <a:pt x="965200" y="762000"/>
                    </a:lnTo>
                    <a:lnTo>
                      <a:pt x="977900" y="762000"/>
                    </a:lnTo>
                    <a:lnTo>
                      <a:pt x="990600" y="762000"/>
                    </a:lnTo>
                    <a:lnTo>
                      <a:pt x="990600" y="749300"/>
                    </a:lnTo>
                    <a:lnTo>
                      <a:pt x="1016000" y="749300"/>
                    </a:lnTo>
                    <a:lnTo>
                      <a:pt x="1016000" y="736600"/>
                    </a:lnTo>
                    <a:lnTo>
                      <a:pt x="1016000" y="736600"/>
                    </a:lnTo>
                    <a:lnTo>
                      <a:pt x="1054100" y="736600"/>
                    </a:lnTo>
                    <a:lnTo>
                      <a:pt x="1092200" y="711200"/>
                    </a:lnTo>
                    <a:lnTo>
                      <a:pt x="1104900" y="711200"/>
                    </a:lnTo>
                    <a:lnTo>
                      <a:pt x="1104900" y="711200"/>
                    </a:lnTo>
                    <a:lnTo>
                      <a:pt x="1117600" y="711200"/>
                    </a:lnTo>
                    <a:lnTo>
                      <a:pt x="1117600" y="711200"/>
                    </a:lnTo>
                    <a:lnTo>
                      <a:pt x="1130300" y="723900"/>
                    </a:lnTo>
                    <a:lnTo>
                      <a:pt x="1130300" y="736600"/>
                    </a:lnTo>
                    <a:lnTo>
                      <a:pt x="1130300" y="736600"/>
                    </a:lnTo>
                    <a:lnTo>
                      <a:pt x="1130300" y="736600"/>
                    </a:lnTo>
                    <a:lnTo>
                      <a:pt x="1143000" y="736600"/>
                    </a:lnTo>
                    <a:lnTo>
                      <a:pt x="1155700" y="736600"/>
                    </a:lnTo>
                    <a:lnTo>
                      <a:pt x="1143000" y="749300"/>
                    </a:lnTo>
                    <a:lnTo>
                      <a:pt x="1168400" y="749300"/>
                    </a:lnTo>
                    <a:lnTo>
                      <a:pt x="1168400" y="749300"/>
                    </a:lnTo>
                    <a:lnTo>
                      <a:pt x="1231900" y="762000"/>
                    </a:lnTo>
                    <a:lnTo>
                      <a:pt x="1231900" y="749300"/>
                    </a:lnTo>
                    <a:lnTo>
                      <a:pt x="1244600" y="749300"/>
                    </a:lnTo>
                    <a:lnTo>
                      <a:pt x="1257300" y="749300"/>
                    </a:lnTo>
                    <a:lnTo>
                      <a:pt x="1257300" y="749300"/>
                    </a:lnTo>
                    <a:lnTo>
                      <a:pt x="1257300" y="736600"/>
                    </a:lnTo>
                    <a:lnTo>
                      <a:pt x="1270000" y="736600"/>
                    </a:lnTo>
                    <a:lnTo>
                      <a:pt x="1270000" y="723900"/>
                    </a:lnTo>
                    <a:lnTo>
                      <a:pt x="1295400" y="723900"/>
                    </a:lnTo>
                    <a:lnTo>
                      <a:pt x="1295400" y="711200"/>
                    </a:lnTo>
                    <a:lnTo>
                      <a:pt x="1295400" y="711200"/>
                    </a:lnTo>
                    <a:lnTo>
                      <a:pt x="1295400" y="698500"/>
                    </a:lnTo>
                    <a:lnTo>
                      <a:pt x="1308100" y="698500"/>
                    </a:lnTo>
                    <a:lnTo>
                      <a:pt x="1282700" y="698500"/>
                    </a:lnTo>
                    <a:lnTo>
                      <a:pt x="1270000" y="698500"/>
                    </a:lnTo>
                    <a:lnTo>
                      <a:pt x="1257300" y="698500"/>
                    </a:lnTo>
                    <a:lnTo>
                      <a:pt x="1257300" y="685800"/>
                    </a:lnTo>
                    <a:lnTo>
                      <a:pt x="1257300" y="685800"/>
                    </a:lnTo>
                    <a:lnTo>
                      <a:pt x="1257300" y="685800"/>
                    </a:lnTo>
                    <a:lnTo>
                      <a:pt x="1295400" y="673100"/>
                    </a:lnTo>
                    <a:lnTo>
                      <a:pt x="1308100" y="660400"/>
                    </a:lnTo>
                    <a:lnTo>
                      <a:pt x="1308100" y="647700"/>
                    </a:lnTo>
                    <a:lnTo>
                      <a:pt x="1333500" y="647700"/>
                    </a:lnTo>
                    <a:lnTo>
                      <a:pt x="1333500" y="635000"/>
                    </a:lnTo>
                    <a:lnTo>
                      <a:pt x="1346200" y="635000"/>
                    </a:lnTo>
                    <a:lnTo>
                      <a:pt x="1358900" y="622300"/>
                    </a:lnTo>
                    <a:lnTo>
                      <a:pt x="1371600" y="635000"/>
                    </a:lnTo>
                    <a:lnTo>
                      <a:pt x="1371600" y="622300"/>
                    </a:lnTo>
                    <a:lnTo>
                      <a:pt x="1371600" y="622300"/>
                    </a:lnTo>
                    <a:lnTo>
                      <a:pt x="1384300" y="622300"/>
                    </a:lnTo>
                    <a:lnTo>
                      <a:pt x="1397000" y="584200"/>
                    </a:lnTo>
                    <a:lnTo>
                      <a:pt x="1422400" y="584200"/>
                    </a:lnTo>
                    <a:lnTo>
                      <a:pt x="1422400" y="584200"/>
                    </a:lnTo>
                    <a:lnTo>
                      <a:pt x="1422400" y="571500"/>
                    </a:lnTo>
                    <a:lnTo>
                      <a:pt x="1435100" y="571500"/>
                    </a:lnTo>
                    <a:lnTo>
                      <a:pt x="1447800" y="571500"/>
                    </a:lnTo>
                    <a:lnTo>
                      <a:pt x="1447800" y="571500"/>
                    </a:lnTo>
                    <a:lnTo>
                      <a:pt x="1473200" y="584200"/>
                    </a:lnTo>
                    <a:lnTo>
                      <a:pt x="1485900" y="596900"/>
                    </a:lnTo>
                    <a:lnTo>
                      <a:pt x="1485900" y="596900"/>
                    </a:lnTo>
                    <a:lnTo>
                      <a:pt x="1485900" y="596900"/>
                    </a:lnTo>
                    <a:lnTo>
                      <a:pt x="1498600" y="596900"/>
                    </a:lnTo>
                    <a:lnTo>
                      <a:pt x="1498600" y="609600"/>
                    </a:lnTo>
                    <a:lnTo>
                      <a:pt x="1498600" y="609600"/>
                    </a:lnTo>
                    <a:lnTo>
                      <a:pt x="1498600" y="609600"/>
                    </a:lnTo>
                    <a:lnTo>
                      <a:pt x="1498600" y="609600"/>
                    </a:lnTo>
                    <a:lnTo>
                      <a:pt x="1498600" y="609600"/>
                    </a:lnTo>
                    <a:lnTo>
                      <a:pt x="1511300" y="609600"/>
                    </a:lnTo>
                    <a:lnTo>
                      <a:pt x="1498600" y="609600"/>
                    </a:lnTo>
                    <a:lnTo>
                      <a:pt x="1524000" y="609600"/>
                    </a:lnTo>
                    <a:lnTo>
                      <a:pt x="1524000" y="622300"/>
                    </a:lnTo>
                    <a:lnTo>
                      <a:pt x="1536700" y="635000"/>
                    </a:lnTo>
                    <a:lnTo>
                      <a:pt x="1536700" y="635000"/>
                    </a:lnTo>
                    <a:lnTo>
                      <a:pt x="1562100" y="635000"/>
                    </a:lnTo>
                    <a:lnTo>
                      <a:pt x="1562100" y="635000"/>
                    </a:lnTo>
                    <a:lnTo>
                      <a:pt x="1574800" y="635000"/>
                    </a:lnTo>
                    <a:lnTo>
                      <a:pt x="1574800" y="647700"/>
                    </a:lnTo>
                    <a:lnTo>
                      <a:pt x="1587500" y="647700"/>
                    </a:lnTo>
                    <a:lnTo>
                      <a:pt x="1574800" y="647700"/>
                    </a:lnTo>
                    <a:lnTo>
                      <a:pt x="1587500" y="647700"/>
                    </a:lnTo>
                    <a:lnTo>
                      <a:pt x="1587500" y="660400"/>
                    </a:lnTo>
                    <a:lnTo>
                      <a:pt x="1600200" y="660400"/>
                    </a:lnTo>
                    <a:lnTo>
                      <a:pt x="1612900" y="660400"/>
                    </a:lnTo>
                    <a:lnTo>
                      <a:pt x="1625600" y="673100"/>
                    </a:lnTo>
                    <a:lnTo>
                      <a:pt x="1625600" y="660400"/>
                    </a:lnTo>
                    <a:lnTo>
                      <a:pt x="1625600" y="647700"/>
                    </a:lnTo>
                    <a:lnTo>
                      <a:pt x="1625600" y="635000"/>
                    </a:lnTo>
                    <a:lnTo>
                      <a:pt x="1625600" y="635000"/>
                    </a:lnTo>
                    <a:lnTo>
                      <a:pt x="1612900" y="635000"/>
                    </a:lnTo>
                    <a:lnTo>
                      <a:pt x="1612900" y="622300"/>
                    </a:lnTo>
                    <a:lnTo>
                      <a:pt x="1612900" y="622300"/>
                    </a:lnTo>
                    <a:lnTo>
                      <a:pt x="1612900" y="622300"/>
                    </a:lnTo>
                    <a:lnTo>
                      <a:pt x="1612900" y="596900"/>
                    </a:lnTo>
                    <a:lnTo>
                      <a:pt x="1612900" y="596900"/>
                    </a:lnTo>
                    <a:lnTo>
                      <a:pt x="1612900" y="584200"/>
                    </a:lnTo>
                    <a:lnTo>
                      <a:pt x="1612900" y="584200"/>
                    </a:lnTo>
                    <a:lnTo>
                      <a:pt x="1612900" y="571500"/>
                    </a:lnTo>
                    <a:lnTo>
                      <a:pt x="1600200" y="571500"/>
                    </a:lnTo>
                    <a:lnTo>
                      <a:pt x="1600200" y="571500"/>
                    </a:lnTo>
                    <a:lnTo>
                      <a:pt x="1600200" y="571500"/>
                    </a:lnTo>
                    <a:lnTo>
                      <a:pt x="1600200" y="571500"/>
                    </a:lnTo>
                    <a:lnTo>
                      <a:pt x="1600200" y="571500"/>
                    </a:lnTo>
                    <a:lnTo>
                      <a:pt x="1600200" y="558800"/>
                    </a:lnTo>
                    <a:lnTo>
                      <a:pt x="1587500" y="558800"/>
                    </a:lnTo>
                    <a:lnTo>
                      <a:pt x="1587500" y="558800"/>
                    </a:lnTo>
                    <a:lnTo>
                      <a:pt x="1574800" y="558800"/>
                    </a:lnTo>
                    <a:lnTo>
                      <a:pt x="1574800" y="558800"/>
                    </a:lnTo>
                    <a:lnTo>
                      <a:pt x="1574800" y="558800"/>
                    </a:lnTo>
                    <a:lnTo>
                      <a:pt x="1587500" y="546100"/>
                    </a:lnTo>
                    <a:lnTo>
                      <a:pt x="1574800" y="546100"/>
                    </a:lnTo>
                    <a:lnTo>
                      <a:pt x="1574800" y="546100"/>
                    </a:lnTo>
                    <a:lnTo>
                      <a:pt x="1562100" y="546100"/>
                    </a:lnTo>
                    <a:lnTo>
                      <a:pt x="1562100" y="533400"/>
                    </a:lnTo>
                    <a:lnTo>
                      <a:pt x="1562100" y="520700"/>
                    </a:lnTo>
                    <a:lnTo>
                      <a:pt x="1562100" y="508000"/>
                    </a:lnTo>
                    <a:lnTo>
                      <a:pt x="1562100" y="508000"/>
                    </a:lnTo>
                    <a:lnTo>
                      <a:pt x="1562100" y="495300"/>
                    </a:lnTo>
                    <a:lnTo>
                      <a:pt x="1549400" y="495300"/>
                    </a:lnTo>
                    <a:lnTo>
                      <a:pt x="1562100" y="482600"/>
                    </a:lnTo>
                    <a:lnTo>
                      <a:pt x="1562100" y="482600"/>
                    </a:lnTo>
                    <a:lnTo>
                      <a:pt x="1574800" y="457200"/>
                    </a:lnTo>
                    <a:lnTo>
                      <a:pt x="1587500" y="469900"/>
                    </a:lnTo>
                    <a:lnTo>
                      <a:pt x="1587500" y="482600"/>
                    </a:lnTo>
                    <a:lnTo>
                      <a:pt x="1600200" y="482600"/>
                    </a:lnTo>
                    <a:lnTo>
                      <a:pt x="1612900" y="482600"/>
                    </a:lnTo>
                    <a:lnTo>
                      <a:pt x="1612900" y="482600"/>
                    </a:lnTo>
                    <a:lnTo>
                      <a:pt x="1638300" y="495300"/>
                    </a:lnTo>
                    <a:lnTo>
                      <a:pt x="1638300" y="495300"/>
                    </a:lnTo>
                    <a:lnTo>
                      <a:pt x="1638300" y="495300"/>
                    </a:lnTo>
                    <a:lnTo>
                      <a:pt x="1651000" y="495300"/>
                    </a:lnTo>
                    <a:lnTo>
                      <a:pt x="1651000" y="495300"/>
                    </a:lnTo>
                    <a:lnTo>
                      <a:pt x="1663700" y="482600"/>
                    </a:lnTo>
                    <a:lnTo>
                      <a:pt x="1701800" y="419100"/>
                    </a:lnTo>
                    <a:lnTo>
                      <a:pt x="1701800" y="406400"/>
                    </a:lnTo>
                    <a:lnTo>
                      <a:pt x="1714500" y="406400"/>
                    </a:lnTo>
                    <a:lnTo>
                      <a:pt x="1727200" y="393700"/>
                    </a:lnTo>
                    <a:lnTo>
                      <a:pt x="1714500" y="381000"/>
                    </a:lnTo>
                    <a:lnTo>
                      <a:pt x="1727200" y="368300"/>
                    </a:lnTo>
                    <a:lnTo>
                      <a:pt x="1752600" y="368300"/>
                    </a:lnTo>
                    <a:lnTo>
                      <a:pt x="1765300" y="355600"/>
                    </a:lnTo>
                    <a:lnTo>
                      <a:pt x="1752600" y="355600"/>
                    </a:lnTo>
                    <a:lnTo>
                      <a:pt x="1752600" y="342900"/>
                    </a:lnTo>
                    <a:lnTo>
                      <a:pt x="1739900" y="342900"/>
                    </a:lnTo>
                    <a:lnTo>
                      <a:pt x="1727200" y="342900"/>
                    </a:lnTo>
                    <a:lnTo>
                      <a:pt x="1714500" y="342900"/>
                    </a:lnTo>
                    <a:lnTo>
                      <a:pt x="1727200" y="330200"/>
                    </a:lnTo>
                    <a:lnTo>
                      <a:pt x="1727200" y="317500"/>
                    </a:lnTo>
                    <a:lnTo>
                      <a:pt x="1727200" y="317500"/>
                    </a:lnTo>
                    <a:lnTo>
                      <a:pt x="1701800" y="317500"/>
                    </a:lnTo>
                    <a:lnTo>
                      <a:pt x="1714500" y="304800"/>
                    </a:lnTo>
                    <a:lnTo>
                      <a:pt x="1714500" y="292100"/>
                    </a:lnTo>
                    <a:lnTo>
                      <a:pt x="1727200" y="266700"/>
                    </a:lnTo>
                    <a:lnTo>
                      <a:pt x="1727200" y="279400"/>
                    </a:lnTo>
                    <a:lnTo>
                      <a:pt x="1727200" y="266700"/>
                    </a:lnTo>
                    <a:lnTo>
                      <a:pt x="1727200" y="254000"/>
                    </a:lnTo>
                    <a:lnTo>
                      <a:pt x="1752600" y="228600"/>
                    </a:lnTo>
                    <a:lnTo>
                      <a:pt x="1739900" y="215900"/>
                    </a:lnTo>
                    <a:lnTo>
                      <a:pt x="1752600" y="203200"/>
                    </a:lnTo>
                    <a:lnTo>
                      <a:pt x="1739900" y="190500"/>
                    </a:lnTo>
                    <a:lnTo>
                      <a:pt x="1739900" y="177800"/>
                    </a:lnTo>
                    <a:lnTo>
                      <a:pt x="1739900" y="177800"/>
                    </a:lnTo>
                    <a:lnTo>
                      <a:pt x="1727200" y="177800"/>
                    </a:lnTo>
                    <a:lnTo>
                      <a:pt x="1739900" y="152400"/>
                    </a:lnTo>
                    <a:lnTo>
                      <a:pt x="1739900" y="152400"/>
                    </a:lnTo>
                    <a:lnTo>
                      <a:pt x="1714500" y="152400"/>
                    </a:lnTo>
                    <a:lnTo>
                      <a:pt x="1689100" y="152400"/>
                    </a:lnTo>
                    <a:lnTo>
                      <a:pt x="1663700" y="152400"/>
                    </a:lnTo>
                    <a:lnTo>
                      <a:pt x="1676400" y="139700"/>
                    </a:lnTo>
                    <a:lnTo>
                      <a:pt x="1600200" y="127000"/>
                    </a:lnTo>
                    <a:lnTo>
                      <a:pt x="1638300" y="114300"/>
                    </a:lnTo>
                    <a:lnTo>
                      <a:pt x="1638300" y="114300"/>
                    </a:lnTo>
                    <a:lnTo>
                      <a:pt x="1651000" y="101600"/>
                    </a:lnTo>
                    <a:lnTo>
                      <a:pt x="1663700" y="101600"/>
                    </a:lnTo>
                    <a:lnTo>
                      <a:pt x="1663700" y="101600"/>
                    </a:lnTo>
                    <a:lnTo>
                      <a:pt x="1689100" y="101600"/>
                    </a:lnTo>
                    <a:lnTo>
                      <a:pt x="1689100" y="88900"/>
                    </a:lnTo>
                    <a:lnTo>
                      <a:pt x="1701800" y="88900"/>
                    </a:lnTo>
                    <a:lnTo>
                      <a:pt x="1714500" y="76200"/>
                    </a:lnTo>
                    <a:lnTo>
                      <a:pt x="1714500" y="76200"/>
                    </a:lnTo>
                    <a:lnTo>
                      <a:pt x="1714500" y="63500"/>
                    </a:lnTo>
                    <a:lnTo>
                      <a:pt x="1752600" y="38100"/>
                    </a:lnTo>
                    <a:lnTo>
                      <a:pt x="1765300" y="25400"/>
                    </a:lnTo>
                    <a:lnTo>
                      <a:pt x="1765300" y="12700"/>
                    </a:lnTo>
                    <a:lnTo>
                      <a:pt x="1778000" y="25400"/>
                    </a:lnTo>
                    <a:lnTo>
                      <a:pt x="1790700" y="25400"/>
                    </a:lnTo>
                    <a:lnTo>
                      <a:pt x="1803400" y="25400"/>
                    </a:lnTo>
                    <a:lnTo>
                      <a:pt x="1803400" y="25400"/>
                    </a:lnTo>
                    <a:lnTo>
                      <a:pt x="1816100" y="25400"/>
                    </a:lnTo>
                    <a:lnTo>
                      <a:pt x="1816100" y="12700"/>
                    </a:lnTo>
                    <a:lnTo>
                      <a:pt x="1828800" y="12700"/>
                    </a:lnTo>
                    <a:lnTo>
                      <a:pt x="1828800" y="12700"/>
                    </a:lnTo>
                    <a:lnTo>
                      <a:pt x="1828800" y="12700"/>
                    </a:lnTo>
                    <a:lnTo>
                      <a:pt x="1841500" y="12700"/>
                    </a:lnTo>
                    <a:lnTo>
                      <a:pt x="1854200" y="12700"/>
                    </a:lnTo>
                    <a:lnTo>
                      <a:pt x="1854200" y="0"/>
                    </a:lnTo>
                    <a:lnTo>
                      <a:pt x="1866900" y="12700"/>
                    </a:lnTo>
                    <a:lnTo>
                      <a:pt x="1866900" y="25400"/>
                    </a:lnTo>
                    <a:lnTo>
                      <a:pt x="1879600" y="38100"/>
                    </a:lnTo>
                    <a:lnTo>
                      <a:pt x="1879600" y="38100"/>
                    </a:lnTo>
                    <a:lnTo>
                      <a:pt x="1905000" y="38100"/>
                    </a:lnTo>
                    <a:lnTo>
                      <a:pt x="1917700" y="38100"/>
                    </a:lnTo>
                    <a:lnTo>
                      <a:pt x="1917700" y="25400"/>
                    </a:lnTo>
                    <a:lnTo>
                      <a:pt x="2095500" y="50800"/>
                    </a:lnTo>
                    <a:lnTo>
                      <a:pt x="2108200" y="50800"/>
                    </a:lnTo>
                    <a:lnTo>
                      <a:pt x="2133600" y="50800"/>
                    </a:lnTo>
                    <a:lnTo>
                      <a:pt x="2133600" y="50800"/>
                    </a:lnTo>
                    <a:lnTo>
                      <a:pt x="2146300" y="50800"/>
                    </a:lnTo>
                    <a:lnTo>
                      <a:pt x="2159000" y="25400"/>
                    </a:lnTo>
                    <a:lnTo>
                      <a:pt x="2171700" y="38100"/>
                    </a:lnTo>
                    <a:lnTo>
                      <a:pt x="2171700" y="38100"/>
                    </a:lnTo>
                    <a:lnTo>
                      <a:pt x="2171700" y="25400"/>
                    </a:lnTo>
                    <a:lnTo>
                      <a:pt x="2197100" y="25400"/>
                    </a:lnTo>
                    <a:lnTo>
                      <a:pt x="2197100" y="25400"/>
                    </a:lnTo>
                    <a:lnTo>
                      <a:pt x="2209800" y="25400"/>
                    </a:lnTo>
                    <a:lnTo>
                      <a:pt x="2209800" y="25400"/>
                    </a:lnTo>
                    <a:lnTo>
                      <a:pt x="2247900" y="25400"/>
                    </a:lnTo>
                    <a:lnTo>
                      <a:pt x="2260600" y="25400"/>
                    </a:lnTo>
                    <a:lnTo>
                      <a:pt x="2298700" y="38100"/>
                    </a:lnTo>
                    <a:lnTo>
                      <a:pt x="2298700" y="38100"/>
                    </a:lnTo>
                    <a:lnTo>
                      <a:pt x="2324100" y="38100"/>
                    </a:lnTo>
                    <a:lnTo>
                      <a:pt x="2336800" y="25400"/>
                    </a:lnTo>
                    <a:lnTo>
                      <a:pt x="2349500" y="25400"/>
                    </a:lnTo>
                    <a:lnTo>
                      <a:pt x="2374900" y="38100"/>
                    </a:lnTo>
                    <a:lnTo>
                      <a:pt x="2387600" y="50800"/>
                    </a:lnTo>
                    <a:lnTo>
                      <a:pt x="2413000" y="63500"/>
                    </a:lnTo>
                    <a:lnTo>
                      <a:pt x="2425700" y="88900"/>
                    </a:lnTo>
                    <a:lnTo>
                      <a:pt x="2425700" y="114300"/>
                    </a:lnTo>
                    <a:lnTo>
                      <a:pt x="2438400" y="114300"/>
                    </a:lnTo>
                    <a:lnTo>
                      <a:pt x="2425700" y="127000"/>
                    </a:lnTo>
                    <a:lnTo>
                      <a:pt x="2400300" y="177800"/>
                    </a:lnTo>
                    <a:lnTo>
                      <a:pt x="2413000" y="215900"/>
                    </a:lnTo>
                    <a:lnTo>
                      <a:pt x="2425700" y="241300"/>
                    </a:lnTo>
                    <a:lnTo>
                      <a:pt x="2451100" y="241300"/>
                    </a:lnTo>
                    <a:lnTo>
                      <a:pt x="2463800" y="254000"/>
                    </a:lnTo>
                    <a:lnTo>
                      <a:pt x="2489200" y="254000"/>
                    </a:lnTo>
                    <a:lnTo>
                      <a:pt x="2501900" y="279400"/>
                    </a:lnTo>
                    <a:lnTo>
                      <a:pt x="2501900" y="292100"/>
                    </a:lnTo>
                    <a:lnTo>
                      <a:pt x="2489200" y="292100"/>
                    </a:lnTo>
                    <a:lnTo>
                      <a:pt x="2463800" y="279400"/>
                    </a:lnTo>
                    <a:lnTo>
                      <a:pt x="2438400" y="279400"/>
                    </a:lnTo>
                    <a:lnTo>
                      <a:pt x="2425700" y="292100"/>
                    </a:lnTo>
                    <a:lnTo>
                      <a:pt x="2400300" y="292100"/>
                    </a:lnTo>
                    <a:lnTo>
                      <a:pt x="2400300" y="292100"/>
                    </a:lnTo>
                    <a:lnTo>
                      <a:pt x="2374900" y="279400"/>
                    </a:lnTo>
                    <a:lnTo>
                      <a:pt x="2362200" y="279400"/>
                    </a:lnTo>
                    <a:lnTo>
                      <a:pt x="2324100" y="279400"/>
                    </a:lnTo>
                    <a:lnTo>
                      <a:pt x="2324100" y="304800"/>
                    </a:lnTo>
                    <a:lnTo>
                      <a:pt x="2324100" y="317500"/>
                    </a:lnTo>
                    <a:lnTo>
                      <a:pt x="2311400" y="330200"/>
                    </a:lnTo>
                    <a:lnTo>
                      <a:pt x="2324100" y="330200"/>
                    </a:lnTo>
                    <a:lnTo>
                      <a:pt x="2298700" y="342900"/>
                    </a:lnTo>
                    <a:lnTo>
                      <a:pt x="2286000" y="342900"/>
                    </a:lnTo>
                    <a:lnTo>
                      <a:pt x="2273300" y="330200"/>
                    </a:lnTo>
                    <a:lnTo>
                      <a:pt x="2260600" y="330200"/>
                    </a:lnTo>
                    <a:lnTo>
                      <a:pt x="2247900" y="330200"/>
                    </a:lnTo>
                    <a:lnTo>
                      <a:pt x="2235200" y="355600"/>
                    </a:lnTo>
                    <a:lnTo>
                      <a:pt x="2247900" y="355600"/>
                    </a:lnTo>
                    <a:lnTo>
                      <a:pt x="2235200" y="368300"/>
                    </a:lnTo>
                    <a:lnTo>
                      <a:pt x="2235200" y="381000"/>
                    </a:lnTo>
                    <a:lnTo>
                      <a:pt x="2197100" y="381000"/>
                    </a:lnTo>
                    <a:lnTo>
                      <a:pt x="2184400" y="393700"/>
                    </a:lnTo>
                    <a:lnTo>
                      <a:pt x="2197100" y="406400"/>
                    </a:lnTo>
                    <a:lnTo>
                      <a:pt x="2184400" y="419100"/>
                    </a:lnTo>
                    <a:lnTo>
                      <a:pt x="2171700" y="419100"/>
                    </a:lnTo>
                    <a:lnTo>
                      <a:pt x="2171700" y="444500"/>
                    </a:lnTo>
                    <a:lnTo>
                      <a:pt x="2171700" y="444500"/>
                    </a:lnTo>
                    <a:lnTo>
                      <a:pt x="2184400" y="444500"/>
                    </a:lnTo>
                    <a:lnTo>
                      <a:pt x="2184400" y="444500"/>
                    </a:lnTo>
                    <a:lnTo>
                      <a:pt x="2197100" y="444500"/>
                    </a:lnTo>
                    <a:lnTo>
                      <a:pt x="2197100" y="457200"/>
                    </a:lnTo>
                    <a:lnTo>
                      <a:pt x="2209800" y="457200"/>
                    </a:lnTo>
                    <a:lnTo>
                      <a:pt x="2222500" y="457200"/>
                    </a:lnTo>
                    <a:lnTo>
                      <a:pt x="2235200" y="457200"/>
                    </a:lnTo>
                    <a:lnTo>
                      <a:pt x="2235200" y="457200"/>
                    </a:lnTo>
                    <a:lnTo>
                      <a:pt x="2247900" y="469900"/>
                    </a:lnTo>
                    <a:lnTo>
                      <a:pt x="2247900" y="469900"/>
                    </a:lnTo>
                    <a:lnTo>
                      <a:pt x="2286000" y="469900"/>
                    </a:lnTo>
                    <a:lnTo>
                      <a:pt x="2286000" y="482600"/>
                    </a:lnTo>
                    <a:lnTo>
                      <a:pt x="2311400" y="495300"/>
                    </a:lnTo>
                    <a:lnTo>
                      <a:pt x="2336800" y="495300"/>
                    </a:lnTo>
                    <a:lnTo>
                      <a:pt x="2362200" y="508000"/>
                    </a:lnTo>
                    <a:lnTo>
                      <a:pt x="2400300" y="508000"/>
                    </a:lnTo>
                    <a:lnTo>
                      <a:pt x="2413000" y="508000"/>
                    </a:lnTo>
                    <a:lnTo>
                      <a:pt x="2413000" y="508000"/>
                    </a:lnTo>
                    <a:lnTo>
                      <a:pt x="2438400" y="520700"/>
                    </a:lnTo>
                    <a:lnTo>
                      <a:pt x="2425700" y="520700"/>
                    </a:lnTo>
                    <a:lnTo>
                      <a:pt x="2438400" y="533400"/>
                    </a:lnTo>
                    <a:lnTo>
                      <a:pt x="2438400" y="533400"/>
                    </a:lnTo>
                    <a:lnTo>
                      <a:pt x="2451100" y="533400"/>
                    </a:lnTo>
                    <a:lnTo>
                      <a:pt x="2451100" y="546100"/>
                    </a:lnTo>
                    <a:lnTo>
                      <a:pt x="2463800" y="546100"/>
                    </a:lnTo>
                    <a:lnTo>
                      <a:pt x="2476500" y="546100"/>
                    </a:lnTo>
                    <a:lnTo>
                      <a:pt x="2476500" y="546100"/>
                    </a:lnTo>
                    <a:lnTo>
                      <a:pt x="2476500" y="546100"/>
                    </a:lnTo>
                    <a:lnTo>
                      <a:pt x="2489200" y="546100"/>
                    </a:lnTo>
                    <a:lnTo>
                      <a:pt x="2489200" y="558800"/>
                    </a:lnTo>
                    <a:lnTo>
                      <a:pt x="2501900" y="558800"/>
                    </a:lnTo>
                    <a:lnTo>
                      <a:pt x="2514600" y="558800"/>
                    </a:lnTo>
                    <a:lnTo>
                      <a:pt x="2514600" y="571500"/>
                    </a:lnTo>
                    <a:lnTo>
                      <a:pt x="2527300" y="584200"/>
                    </a:lnTo>
                    <a:lnTo>
                      <a:pt x="2540000" y="584200"/>
                    </a:lnTo>
                    <a:lnTo>
                      <a:pt x="2527300" y="584200"/>
                    </a:lnTo>
                    <a:lnTo>
                      <a:pt x="2527300" y="584200"/>
                    </a:lnTo>
                    <a:lnTo>
                      <a:pt x="2540000" y="584200"/>
                    </a:lnTo>
                    <a:lnTo>
                      <a:pt x="2552700" y="596900"/>
                    </a:lnTo>
                    <a:lnTo>
                      <a:pt x="2527300" y="596900"/>
                    </a:lnTo>
                    <a:lnTo>
                      <a:pt x="2501900" y="609600"/>
                    </a:lnTo>
                    <a:lnTo>
                      <a:pt x="2514600" y="622300"/>
                    </a:lnTo>
                    <a:lnTo>
                      <a:pt x="2514600" y="635000"/>
                    </a:lnTo>
                    <a:lnTo>
                      <a:pt x="2527300" y="635000"/>
                    </a:lnTo>
                    <a:lnTo>
                      <a:pt x="2527300" y="647700"/>
                    </a:lnTo>
                    <a:lnTo>
                      <a:pt x="2540000" y="647700"/>
                    </a:lnTo>
                    <a:lnTo>
                      <a:pt x="2552700" y="660400"/>
                    </a:lnTo>
                    <a:lnTo>
                      <a:pt x="2540000" y="660400"/>
                    </a:lnTo>
                    <a:lnTo>
                      <a:pt x="2565400" y="673100"/>
                    </a:lnTo>
                    <a:lnTo>
                      <a:pt x="2552700" y="685800"/>
                    </a:lnTo>
                    <a:lnTo>
                      <a:pt x="2603500" y="698500"/>
                    </a:lnTo>
                    <a:lnTo>
                      <a:pt x="2603500" y="711200"/>
                    </a:lnTo>
                    <a:lnTo>
                      <a:pt x="2590800" y="711200"/>
                    </a:lnTo>
                    <a:lnTo>
                      <a:pt x="2590800" y="711200"/>
                    </a:lnTo>
                    <a:lnTo>
                      <a:pt x="2578100" y="698500"/>
                    </a:lnTo>
                    <a:lnTo>
                      <a:pt x="2578100" y="711200"/>
                    </a:lnTo>
                    <a:lnTo>
                      <a:pt x="2552700" y="711200"/>
                    </a:lnTo>
                    <a:lnTo>
                      <a:pt x="2527300" y="711200"/>
                    </a:lnTo>
                    <a:lnTo>
                      <a:pt x="2527300" y="711200"/>
                    </a:lnTo>
                    <a:lnTo>
                      <a:pt x="2514600" y="711200"/>
                    </a:lnTo>
                    <a:lnTo>
                      <a:pt x="2527300" y="711200"/>
                    </a:lnTo>
                    <a:lnTo>
                      <a:pt x="2514600" y="711200"/>
                    </a:lnTo>
                    <a:lnTo>
                      <a:pt x="2501900" y="711200"/>
                    </a:lnTo>
                    <a:lnTo>
                      <a:pt x="2489200" y="711200"/>
                    </a:lnTo>
                    <a:lnTo>
                      <a:pt x="2489200" y="711200"/>
                    </a:lnTo>
                    <a:lnTo>
                      <a:pt x="2489200" y="711200"/>
                    </a:lnTo>
                    <a:lnTo>
                      <a:pt x="2476500" y="723900"/>
                    </a:lnTo>
                    <a:lnTo>
                      <a:pt x="2476500" y="723900"/>
                    </a:lnTo>
                    <a:lnTo>
                      <a:pt x="2463800" y="723900"/>
                    </a:lnTo>
                    <a:lnTo>
                      <a:pt x="2463800" y="723900"/>
                    </a:lnTo>
                    <a:lnTo>
                      <a:pt x="2425700" y="736600"/>
                    </a:lnTo>
                    <a:lnTo>
                      <a:pt x="2413000" y="736600"/>
                    </a:lnTo>
                    <a:lnTo>
                      <a:pt x="2413000" y="736600"/>
                    </a:lnTo>
                    <a:lnTo>
                      <a:pt x="2425700" y="749300"/>
                    </a:lnTo>
                    <a:lnTo>
                      <a:pt x="2425700" y="749300"/>
                    </a:lnTo>
                    <a:lnTo>
                      <a:pt x="2425700" y="736600"/>
                    </a:lnTo>
                    <a:lnTo>
                      <a:pt x="2451100" y="749300"/>
                    </a:lnTo>
                    <a:lnTo>
                      <a:pt x="2451100" y="749300"/>
                    </a:lnTo>
                    <a:lnTo>
                      <a:pt x="2463800" y="749300"/>
                    </a:lnTo>
                    <a:lnTo>
                      <a:pt x="2463800" y="749300"/>
                    </a:lnTo>
                    <a:lnTo>
                      <a:pt x="2476500" y="749300"/>
                    </a:lnTo>
                    <a:lnTo>
                      <a:pt x="2476500" y="736600"/>
                    </a:lnTo>
                    <a:lnTo>
                      <a:pt x="2489200" y="736600"/>
                    </a:lnTo>
                    <a:lnTo>
                      <a:pt x="2501900" y="749300"/>
                    </a:lnTo>
                    <a:lnTo>
                      <a:pt x="2501900" y="749300"/>
                    </a:lnTo>
                    <a:lnTo>
                      <a:pt x="2501900" y="749300"/>
                    </a:lnTo>
                    <a:lnTo>
                      <a:pt x="2501900" y="762000"/>
                    </a:lnTo>
                    <a:lnTo>
                      <a:pt x="2489200" y="762000"/>
                    </a:lnTo>
                    <a:lnTo>
                      <a:pt x="2489200" y="762000"/>
                    </a:lnTo>
                    <a:lnTo>
                      <a:pt x="2501900" y="774700"/>
                    </a:lnTo>
                    <a:lnTo>
                      <a:pt x="2514600" y="774700"/>
                    </a:lnTo>
                    <a:lnTo>
                      <a:pt x="2514600" y="774700"/>
                    </a:lnTo>
                    <a:lnTo>
                      <a:pt x="2527300" y="774700"/>
                    </a:lnTo>
                    <a:lnTo>
                      <a:pt x="2514600" y="787400"/>
                    </a:lnTo>
                    <a:lnTo>
                      <a:pt x="2527300" y="787400"/>
                    </a:lnTo>
                    <a:lnTo>
                      <a:pt x="2527300" y="787400"/>
                    </a:lnTo>
                    <a:lnTo>
                      <a:pt x="2501900" y="800100"/>
                    </a:lnTo>
                    <a:lnTo>
                      <a:pt x="2476500" y="825500"/>
                    </a:lnTo>
                    <a:lnTo>
                      <a:pt x="2501900" y="825500"/>
                    </a:lnTo>
                    <a:lnTo>
                      <a:pt x="2476500" y="838200"/>
                    </a:lnTo>
                    <a:lnTo>
                      <a:pt x="2476500" y="850900"/>
                    </a:lnTo>
                    <a:lnTo>
                      <a:pt x="2463800" y="850900"/>
                    </a:lnTo>
                    <a:lnTo>
                      <a:pt x="2451100" y="863600"/>
                    </a:lnTo>
                    <a:lnTo>
                      <a:pt x="2438400" y="863600"/>
                    </a:lnTo>
                    <a:lnTo>
                      <a:pt x="2438400" y="850900"/>
                    </a:lnTo>
                    <a:lnTo>
                      <a:pt x="2438400" y="863600"/>
                    </a:lnTo>
                    <a:lnTo>
                      <a:pt x="2413000" y="863600"/>
                    </a:lnTo>
                    <a:lnTo>
                      <a:pt x="2400300" y="876300"/>
                    </a:lnTo>
                    <a:lnTo>
                      <a:pt x="2400300" y="876300"/>
                    </a:lnTo>
                    <a:lnTo>
                      <a:pt x="2400300" y="876300"/>
                    </a:lnTo>
                    <a:lnTo>
                      <a:pt x="2387600" y="876300"/>
                    </a:lnTo>
                    <a:lnTo>
                      <a:pt x="2387600" y="889000"/>
                    </a:lnTo>
                    <a:lnTo>
                      <a:pt x="2374900" y="889000"/>
                    </a:lnTo>
                    <a:lnTo>
                      <a:pt x="2374900" y="889000"/>
                    </a:lnTo>
                    <a:lnTo>
                      <a:pt x="2374900" y="889000"/>
                    </a:lnTo>
                    <a:lnTo>
                      <a:pt x="2374900" y="901700"/>
                    </a:lnTo>
                    <a:lnTo>
                      <a:pt x="2362200" y="901700"/>
                    </a:lnTo>
                    <a:lnTo>
                      <a:pt x="2362200" y="901700"/>
                    </a:lnTo>
                    <a:lnTo>
                      <a:pt x="2336800" y="901700"/>
                    </a:lnTo>
                    <a:lnTo>
                      <a:pt x="2336800" y="914400"/>
                    </a:lnTo>
                    <a:lnTo>
                      <a:pt x="2336800" y="914400"/>
                    </a:lnTo>
                    <a:lnTo>
                      <a:pt x="2336800" y="914400"/>
                    </a:lnTo>
                    <a:lnTo>
                      <a:pt x="2324100" y="914400"/>
                    </a:lnTo>
                    <a:lnTo>
                      <a:pt x="2324100" y="914400"/>
                    </a:lnTo>
                    <a:lnTo>
                      <a:pt x="2311400" y="914400"/>
                    </a:lnTo>
                    <a:lnTo>
                      <a:pt x="2311400" y="914400"/>
                    </a:lnTo>
                    <a:lnTo>
                      <a:pt x="2298700" y="939800"/>
                    </a:lnTo>
                    <a:lnTo>
                      <a:pt x="2298700" y="939800"/>
                    </a:lnTo>
                    <a:lnTo>
                      <a:pt x="2298700" y="939800"/>
                    </a:lnTo>
                    <a:lnTo>
                      <a:pt x="2311400" y="939800"/>
                    </a:lnTo>
                    <a:lnTo>
                      <a:pt x="2298700" y="952500"/>
                    </a:lnTo>
                    <a:lnTo>
                      <a:pt x="2311400" y="952500"/>
                    </a:lnTo>
                    <a:lnTo>
                      <a:pt x="2311400" y="952500"/>
                    </a:lnTo>
                    <a:lnTo>
                      <a:pt x="2311400" y="965200"/>
                    </a:lnTo>
                    <a:lnTo>
                      <a:pt x="2311400" y="977900"/>
                    </a:lnTo>
                    <a:lnTo>
                      <a:pt x="2324100" y="965200"/>
                    </a:lnTo>
                    <a:lnTo>
                      <a:pt x="2362200" y="965200"/>
                    </a:lnTo>
                    <a:lnTo>
                      <a:pt x="2362200" y="965200"/>
                    </a:lnTo>
                    <a:lnTo>
                      <a:pt x="2387600" y="965200"/>
                    </a:lnTo>
                    <a:lnTo>
                      <a:pt x="2413000" y="952500"/>
                    </a:lnTo>
                    <a:lnTo>
                      <a:pt x="2413000" y="965200"/>
                    </a:lnTo>
                    <a:lnTo>
                      <a:pt x="2438400" y="977900"/>
                    </a:lnTo>
                    <a:lnTo>
                      <a:pt x="2438400" y="977900"/>
                    </a:lnTo>
                    <a:lnTo>
                      <a:pt x="2476500" y="977900"/>
                    </a:lnTo>
                    <a:lnTo>
                      <a:pt x="2476500" y="965200"/>
                    </a:lnTo>
                    <a:lnTo>
                      <a:pt x="2514600" y="965200"/>
                    </a:lnTo>
                    <a:lnTo>
                      <a:pt x="2527300" y="965200"/>
                    </a:lnTo>
                    <a:lnTo>
                      <a:pt x="2527300" y="977900"/>
                    </a:lnTo>
                    <a:lnTo>
                      <a:pt x="2540000" y="952500"/>
                    </a:lnTo>
                    <a:lnTo>
                      <a:pt x="2552700" y="939800"/>
                    </a:lnTo>
                    <a:lnTo>
                      <a:pt x="2578100" y="914400"/>
                    </a:lnTo>
                    <a:lnTo>
                      <a:pt x="2590800" y="889000"/>
                    </a:lnTo>
                    <a:lnTo>
                      <a:pt x="2603500" y="889000"/>
                    </a:lnTo>
                    <a:lnTo>
                      <a:pt x="2603500" y="876300"/>
                    </a:lnTo>
                    <a:lnTo>
                      <a:pt x="2616200" y="889000"/>
                    </a:lnTo>
                    <a:lnTo>
                      <a:pt x="2628900" y="876300"/>
                    </a:lnTo>
                    <a:lnTo>
                      <a:pt x="2654300" y="850900"/>
                    </a:lnTo>
                    <a:lnTo>
                      <a:pt x="2667000" y="838200"/>
                    </a:lnTo>
                    <a:lnTo>
                      <a:pt x="2679700" y="825500"/>
                    </a:lnTo>
                    <a:lnTo>
                      <a:pt x="2679700" y="825500"/>
                    </a:lnTo>
                    <a:lnTo>
                      <a:pt x="2679700" y="825500"/>
                    </a:lnTo>
                    <a:lnTo>
                      <a:pt x="2679700" y="825500"/>
                    </a:lnTo>
                    <a:lnTo>
                      <a:pt x="2692400" y="825500"/>
                    </a:lnTo>
                    <a:lnTo>
                      <a:pt x="2692400" y="825500"/>
                    </a:lnTo>
                    <a:lnTo>
                      <a:pt x="2717800" y="825500"/>
                    </a:lnTo>
                    <a:lnTo>
                      <a:pt x="2717800" y="838200"/>
                    </a:lnTo>
                    <a:lnTo>
                      <a:pt x="2730500" y="838200"/>
                    </a:lnTo>
                    <a:lnTo>
                      <a:pt x="2730500" y="838200"/>
                    </a:lnTo>
                    <a:lnTo>
                      <a:pt x="2730500" y="863600"/>
                    </a:lnTo>
                    <a:lnTo>
                      <a:pt x="2730500" y="876300"/>
                    </a:lnTo>
                    <a:lnTo>
                      <a:pt x="2730500" y="876300"/>
                    </a:lnTo>
                    <a:lnTo>
                      <a:pt x="2743200" y="876300"/>
                    </a:lnTo>
                    <a:lnTo>
                      <a:pt x="2755900" y="889000"/>
                    </a:lnTo>
                    <a:lnTo>
                      <a:pt x="2806700" y="889000"/>
                    </a:lnTo>
                    <a:lnTo>
                      <a:pt x="2832100" y="901700"/>
                    </a:lnTo>
                    <a:lnTo>
                      <a:pt x="2819400" y="914400"/>
                    </a:lnTo>
                    <a:lnTo>
                      <a:pt x="2819400" y="914400"/>
                    </a:lnTo>
                    <a:lnTo>
                      <a:pt x="2819400" y="914400"/>
                    </a:lnTo>
                    <a:lnTo>
                      <a:pt x="2832100" y="927100"/>
                    </a:lnTo>
                    <a:lnTo>
                      <a:pt x="2832100" y="927100"/>
                    </a:lnTo>
                    <a:lnTo>
                      <a:pt x="2832100" y="939800"/>
                    </a:lnTo>
                    <a:lnTo>
                      <a:pt x="2832100" y="939800"/>
                    </a:lnTo>
                    <a:lnTo>
                      <a:pt x="2832100" y="952500"/>
                    </a:lnTo>
                    <a:lnTo>
                      <a:pt x="2844800" y="952500"/>
                    </a:lnTo>
                    <a:lnTo>
                      <a:pt x="2832100" y="952500"/>
                    </a:lnTo>
                    <a:lnTo>
                      <a:pt x="2844800" y="952500"/>
                    </a:lnTo>
                    <a:lnTo>
                      <a:pt x="2857500" y="952500"/>
                    </a:lnTo>
                    <a:lnTo>
                      <a:pt x="2870200" y="952500"/>
                    </a:lnTo>
                    <a:lnTo>
                      <a:pt x="2882900" y="952500"/>
                    </a:lnTo>
                    <a:lnTo>
                      <a:pt x="2882900" y="939800"/>
                    </a:lnTo>
                    <a:lnTo>
                      <a:pt x="2895600" y="952500"/>
                    </a:lnTo>
                    <a:lnTo>
                      <a:pt x="2895600" y="952500"/>
                    </a:lnTo>
                    <a:lnTo>
                      <a:pt x="2921000" y="939800"/>
                    </a:lnTo>
                    <a:lnTo>
                      <a:pt x="2946400" y="914400"/>
                    </a:lnTo>
                    <a:lnTo>
                      <a:pt x="2921000" y="901700"/>
                    </a:lnTo>
                    <a:lnTo>
                      <a:pt x="2921000" y="889000"/>
                    </a:lnTo>
                    <a:lnTo>
                      <a:pt x="2946400" y="889000"/>
                    </a:lnTo>
                    <a:lnTo>
                      <a:pt x="2946400" y="876300"/>
                    </a:lnTo>
                    <a:lnTo>
                      <a:pt x="2946400" y="876300"/>
                    </a:lnTo>
                    <a:lnTo>
                      <a:pt x="2946400" y="876300"/>
                    </a:lnTo>
                    <a:lnTo>
                      <a:pt x="3009900" y="889000"/>
                    </a:lnTo>
                    <a:lnTo>
                      <a:pt x="3009900" y="901700"/>
                    </a:lnTo>
                    <a:lnTo>
                      <a:pt x="3009900" y="901700"/>
                    </a:lnTo>
                    <a:lnTo>
                      <a:pt x="3022600" y="889000"/>
                    </a:lnTo>
                    <a:lnTo>
                      <a:pt x="3048000" y="889000"/>
                    </a:lnTo>
                    <a:lnTo>
                      <a:pt x="3060700" y="889000"/>
                    </a:lnTo>
                    <a:lnTo>
                      <a:pt x="3098800" y="889000"/>
                    </a:lnTo>
                    <a:lnTo>
                      <a:pt x="3098800" y="889000"/>
                    </a:lnTo>
                    <a:lnTo>
                      <a:pt x="3098800" y="901700"/>
                    </a:lnTo>
                    <a:lnTo>
                      <a:pt x="3098800" y="901700"/>
                    </a:lnTo>
                    <a:lnTo>
                      <a:pt x="3098800" y="889000"/>
                    </a:lnTo>
                    <a:lnTo>
                      <a:pt x="3086100" y="889000"/>
                    </a:lnTo>
                    <a:lnTo>
                      <a:pt x="3073400" y="901700"/>
                    </a:lnTo>
                    <a:lnTo>
                      <a:pt x="3086100" y="901700"/>
                    </a:lnTo>
                    <a:lnTo>
                      <a:pt x="3086100" y="901700"/>
                    </a:lnTo>
                    <a:lnTo>
                      <a:pt x="3086100" y="927100"/>
                    </a:lnTo>
                    <a:lnTo>
                      <a:pt x="3098800" y="927100"/>
                    </a:lnTo>
                    <a:lnTo>
                      <a:pt x="3098800" y="927100"/>
                    </a:lnTo>
                    <a:lnTo>
                      <a:pt x="3111500" y="927100"/>
                    </a:lnTo>
                    <a:lnTo>
                      <a:pt x="3111500" y="914400"/>
                    </a:lnTo>
                    <a:lnTo>
                      <a:pt x="3111500" y="914400"/>
                    </a:lnTo>
                    <a:lnTo>
                      <a:pt x="3111500" y="914400"/>
                    </a:lnTo>
                    <a:lnTo>
                      <a:pt x="3098800" y="901700"/>
                    </a:lnTo>
                    <a:lnTo>
                      <a:pt x="3111500" y="901700"/>
                    </a:lnTo>
                    <a:lnTo>
                      <a:pt x="3111500" y="901700"/>
                    </a:lnTo>
                    <a:lnTo>
                      <a:pt x="3124200" y="901700"/>
                    </a:lnTo>
                    <a:lnTo>
                      <a:pt x="3111500" y="901700"/>
                    </a:lnTo>
                    <a:lnTo>
                      <a:pt x="3124200" y="901700"/>
                    </a:lnTo>
                    <a:lnTo>
                      <a:pt x="3136900" y="914400"/>
                    </a:lnTo>
                    <a:lnTo>
                      <a:pt x="3149600" y="914400"/>
                    </a:lnTo>
                    <a:lnTo>
                      <a:pt x="3162300" y="914400"/>
                    </a:lnTo>
                    <a:lnTo>
                      <a:pt x="3175000" y="914400"/>
                    </a:lnTo>
                    <a:lnTo>
                      <a:pt x="3175000" y="914400"/>
                    </a:lnTo>
                    <a:lnTo>
                      <a:pt x="3187700" y="914400"/>
                    </a:lnTo>
                    <a:lnTo>
                      <a:pt x="3187700" y="914400"/>
                    </a:lnTo>
                    <a:lnTo>
                      <a:pt x="3225800" y="901700"/>
                    </a:lnTo>
                    <a:lnTo>
                      <a:pt x="3213100" y="914400"/>
                    </a:lnTo>
                    <a:lnTo>
                      <a:pt x="3238500" y="914400"/>
                    </a:lnTo>
                    <a:lnTo>
                      <a:pt x="3251200" y="901700"/>
                    </a:lnTo>
                    <a:lnTo>
                      <a:pt x="3263900" y="901700"/>
                    </a:lnTo>
                    <a:lnTo>
                      <a:pt x="3263900" y="901700"/>
                    </a:lnTo>
                    <a:lnTo>
                      <a:pt x="3276600" y="901700"/>
                    </a:lnTo>
                    <a:lnTo>
                      <a:pt x="3276600" y="901700"/>
                    </a:lnTo>
                    <a:lnTo>
                      <a:pt x="3302000" y="914400"/>
                    </a:lnTo>
                    <a:lnTo>
                      <a:pt x="3302000" y="901700"/>
                    </a:lnTo>
                    <a:lnTo>
                      <a:pt x="3314700" y="901700"/>
                    </a:lnTo>
                    <a:lnTo>
                      <a:pt x="3302000" y="901700"/>
                    </a:lnTo>
                    <a:lnTo>
                      <a:pt x="3302000" y="901700"/>
                    </a:lnTo>
                    <a:lnTo>
                      <a:pt x="3302000" y="901700"/>
                    </a:lnTo>
                    <a:lnTo>
                      <a:pt x="3289300" y="889000"/>
                    </a:lnTo>
                    <a:lnTo>
                      <a:pt x="3302000" y="876300"/>
                    </a:lnTo>
                    <a:lnTo>
                      <a:pt x="3289300" y="876300"/>
                    </a:lnTo>
                    <a:lnTo>
                      <a:pt x="3289300" y="876300"/>
                    </a:lnTo>
                    <a:lnTo>
                      <a:pt x="3289300" y="876300"/>
                    </a:lnTo>
                    <a:lnTo>
                      <a:pt x="3289300" y="876300"/>
                    </a:lnTo>
                    <a:lnTo>
                      <a:pt x="3327400" y="863600"/>
                    </a:lnTo>
                    <a:lnTo>
                      <a:pt x="3327400" y="850900"/>
                    </a:lnTo>
                    <a:lnTo>
                      <a:pt x="3340100" y="838200"/>
                    </a:lnTo>
                    <a:lnTo>
                      <a:pt x="3352800" y="838200"/>
                    </a:lnTo>
                    <a:lnTo>
                      <a:pt x="3365500" y="825500"/>
                    </a:lnTo>
                    <a:lnTo>
                      <a:pt x="3378200" y="800100"/>
                    </a:lnTo>
                    <a:lnTo>
                      <a:pt x="3416300" y="812800"/>
                    </a:lnTo>
                    <a:lnTo>
                      <a:pt x="3441700" y="825500"/>
                    </a:lnTo>
                    <a:lnTo>
                      <a:pt x="3454400" y="825500"/>
                    </a:lnTo>
                    <a:lnTo>
                      <a:pt x="3467100" y="825500"/>
                    </a:lnTo>
                    <a:lnTo>
                      <a:pt x="3479800" y="825500"/>
                    </a:lnTo>
                    <a:lnTo>
                      <a:pt x="3505200" y="838200"/>
                    </a:lnTo>
                    <a:lnTo>
                      <a:pt x="3517900" y="850900"/>
                    </a:lnTo>
                    <a:lnTo>
                      <a:pt x="3543300" y="850900"/>
                    </a:lnTo>
                    <a:lnTo>
                      <a:pt x="3530600" y="850900"/>
                    </a:lnTo>
                    <a:lnTo>
                      <a:pt x="3556000" y="850900"/>
                    </a:lnTo>
                    <a:lnTo>
                      <a:pt x="3556000" y="863600"/>
                    </a:lnTo>
                    <a:lnTo>
                      <a:pt x="3581400" y="863600"/>
                    </a:lnTo>
                    <a:lnTo>
                      <a:pt x="3581400" y="863600"/>
                    </a:lnTo>
                    <a:lnTo>
                      <a:pt x="3606800" y="876300"/>
                    </a:lnTo>
                    <a:lnTo>
                      <a:pt x="3632200" y="889000"/>
                    </a:lnTo>
                    <a:lnTo>
                      <a:pt x="3632200" y="889000"/>
                    </a:lnTo>
                    <a:lnTo>
                      <a:pt x="3632200" y="889000"/>
                    </a:lnTo>
                    <a:lnTo>
                      <a:pt x="3644900" y="889000"/>
                    </a:lnTo>
                    <a:lnTo>
                      <a:pt x="3657600" y="889000"/>
                    </a:lnTo>
                    <a:lnTo>
                      <a:pt x="3670300" y="889000"/>
                    </a:lnTo>
                    <a:lnTo>
                      <a:pt x="3683000" y="914400"/>
                    </a:lnTo>
                    <a:lnTo>
                      <a:pt x="3695700" y="914400"/>
                    </a:lnTo>
                    <a:lnTo>
                      <a:pt x="3708400" y="914400"/>
                    </a:lnTo>
                    <a:lnTo>
                      <a:pt x="3695700" y="914400"/>
                    </a:lnTo>
                    <a:lnTo>
                      <a:pt x="3721100" y="927100"/>
                    </a:lnTo>
                    <a:lnTo>
                      <a:pt x="3721100" y="927100"/>
                    </a:lnTo>
                    <a:lnTo>
                      <a:pt x="3746500" y="927100"/>
                    </a:lnTo>
                    <a:lnTo>
                      <a:pt x="3746500" y="927100"/>
                    </a:lnTo>
                    <a:lnTo>
                      <a:pt x="3759200" y="927100"/>
                    </a:lnTo>
                    <a:lnTo>
                      <a:pt x="3784600" y="952500"/>
                    </a:lnTo>
                    <a:lnTo>
                      <a:pt x="3835400" y="952500"/>
                    </a:lnTo>
                    <a:lnTo>
                      <a:pt x="3911600" y="977900"/>
                    </a:lnTo>
                    <a:lnTo>
                      <a:pt x="3924300" y="990600"/>
                    </a:lnTo>
                    <a:lnTo>
                      <a:pt x="3949700" y="1003300"/>
                    </a:lnTo>
                    <a:lnTo>
                      <a:pt x="3962400" y="1003300"/>
                    </a:lnTo>
                    <a:lnTo>
                      <a:pt x="3975100" y="1003300"/>
                    </a:lnTo>
                    <a:lnTo>
                      <a:pt x="3987800" y="1003300"/>
                    </a:lnTo>
                    <a:lnTo>
                      <a:pt x="4013200" y="1003300"/>
                    </a:lnTo>
                    <a:lnTo>
                      <a:pt x="3987800" y="1028700"/>
                    </a:lnTo>
                    <a:lnTo>
                      <a:pt x="4114800" y="1041400"/>
                    </a:lnTo>
                    <a:lnTo>
                      <a:pt x="4216400" y="1066800"/>
                    </a:lnTo>
                    <a:lnTo>
                      <a:pt x="4241800" y="1054100"/>
                    </a:lnTo>
                    <a:lnTo>
                      <a:pt x="4241800" y="1028700"/>
                    </a:lnTo>
                    <a:lnTo>
                      <a:pt x="4343400" y="1066800"/>
                    </a:lnTo>
                    <a:lnTo>
                      <a:pt x="4381500" y="1079500"/>
                    </a:lnTo>
                    <a:lnTo>
                      <a:pt x="4495800" y="1130300"/>
                    </a:lnTo>
                    <a:lnTo>
                      <a:pt x="4559300" y="1143000"/>
                    </a:lnTo>
                    <a:lnTo>
                      <a:pt x="4673600" y="1206500"/>
                    </a:lnTo>
                    <a:lnTo>
                      <a:pt x="4673600" y="1206500"/>
                    </a:lnTo>
                    <a:lnTo>
                      <a:pt x="4622800" y="1219200"/>
                    </a:lnTo>
                    <a:lnTo>
                      <a:pt x="4622800" y="1231900"/>
                    </a:lnTo>
                    <a:lnTo>
                      <a:pt x="4610100" y="1231900"/>
                    </a:lnTo>
                    <a:lnTo>
                      <a:pt x="4610100" y="1244600"/>
                    </a:lnTo>
                    <a:lnTo>
                      <a:pt x="4610100" y="1244600"/>
                    </a:lnTo>
                    <a:lnTo>
                      <a:pt x="4597400" y="1257300"/>
                    </a:lnTo>
                    <a:lnTo>
                      <a:pt x="4584700" y="1257300"/>
                    </a:lnTo>
                    <a:lnTo>
                      <a:pt x="4584700" y="1257300"/>
                    </a:lnTo>
                    <a:lnTo>
                      <a:pt x="4572000" y="1257300"/>
                    </a:lnTo>
                    <a:lnTo>
                      <a:pt x="4572000" y="1257300"/>
                    </a:lnTo>
                    <a:lnTo>
                      <a:pt x="4572000" y="1257300"/>
                    </a:lnTo>
                    <a:lnTo>
                      <a:pt x="4572000" y="1270000"/>
                    </a:lnTo>
                    <a:lnTo>
                      <a:pt x="4546600" y="1257300"/>
                    </a:lnTo>
                    <a:lnTo>
                      <a:pt x="4546600" y="1257300"/>
                    </a:lnTo>
                    <a:lnTo>
                      <a:pt x="4521200" y="1257300"/>
                    </a:lnTo>
                    <a:lnTo>
                      <a:pt x="4521200" y="1270000"/>
                    </a:lnTo>
                    <a:lnTo>
                      <a:pt x="4508500" y="1270000"/>
                    </a:lnTo>
                    <a:lnTo>
                      <a:pt x="4483100" y="1270000"/>
                    </a:lnTo>
                    <a:lnTo>
                      <a:pt x="4483100" y="1270000"/>
                    </a:lnTo>
                    <a:lnTo>
                      <a:pt x="4457700" y="1270000"/>
                    </a:lnTo>
                    <a:lnTo>
                      <a:pt x="4457700" y="1270000"/>
                    </a:lnTo>
                    <a:lnTo>
                      <a:pt x="4457700" y="1282700"/>
                    </a:lnTo>
                    <a:lnTo>
                      <a:pt x="4445000" y="1282700"/>
                    </a:lnTo>
                    <a:lnTo>
                      <a:pt x="4432300" y="1308100"/>
                    </a:lnTo>
                    <a:lnTo>
                      <a:pt x="4419600" y="1308100"/>
                    </a:lnTo>
                    <a:lnTo>
                      <a:pt x="4406900" y="1320800"/>
                    </a:lnTo>
                    <a:lnTo>
                      <a:pt x="4419600" y="1320800"/>
                    </a:lnTo>
                    <a:lnTo>
                      <a:pt x="4419600" y="1333500"/>
                    </a:lnTo>
                    <a:lnTo>
                      <a:pt x="4394200" y="1333500"/>
                    </a:lnTo>
                    <a:lnTo>
                      <a:pt x="4394200" y="1333500"/>
                    </a:lnTo>
                    <a:lnTo>
                      <a:pt x="4394200" y="1346200"/>
                    </a:lnTo>
                    <a:lnTo>
                      <a:pt x="4394200" y="1346200"/>
                    </a:lnTo>
                    <a:lnTo>
                      <a:pt x="4368800" y="1358900"/>
                    </a:lnTo>
                    <a:lnTo>
                      <a:pt x="4368800" y="1358900"/>
                    </a:lnTo>
                    <a:lnTo>
                      <a:pt x="4356100" y="1358900"/>
                    </a:lnTo>
                    <a:lnTo>
                      <a:pt x="4343400" y="1358900"/>
                    </a:lnTo>
                    <a:lnTo>
                      <a:pt x="4318000" y="1358900"/>
                    </a:lnTo>
                    <a:lnTo>
                      <a:pt x="4318000" y="1371600"/>
                    </a:lnTo>
                    <a:lnTo>
                      <a:pt x="4305300" y="1358900"/>
                    </a:lnTo>
                    <a:lnTo>
                      <a:pt x="4178300" y="1346200"/>
                    </a:lnTo>
                    <a:lnTo>
                      <a:pt x="4178300" y="1358900"/>
                    </a:lnTo>
                    <a:lnTo>
                      <a:pt x="4165600" y="1358900"/>
                    </a:lnTo>
                    <a:lnTo>
                      <a:pt x="4165600" y="1346200"/>
                    </a:lnTo>
                    <a:lnTo>
                      <a:pt x="4140200" y="1333500"/>
                    </a:lnTo>
                    <a:lnTo>
                      <a:pt x="4127500" y="1346200"/>
                    </a:lnTo>
                    <a:lnTo>
                      <a:pt x="4114800" y="1346200"/>
                    </a:lnTo>
                    <a:lnTo>
                      <a:pt x="4102100" y="1346200"/>
                    </a:lnTo>
                    <a:lnTo>
                      <a:pt x="4076700" y="1346200"/>
                    </a:lnTo>
                    <a:lnTo>
                      <a:pt x="4089400" y="1346200"/>
                    </a:lnTo>
                    <a:lnTo>
                      <a:pt x="4076700" y="1371600"/>
                    </a:lnTo>
                    <a:lnTo>
                      <a:pt x="4089400" y="1371600"/>
                    </a:lnTo>
                    <a:lnTo>
                      <a:pt x="4089400" y="1384300"/>
                    </a:lnTo>
                    <a:lnTo>
                      <a:pt x="4076700" y="1397000"/>
                    </a:lnTo>
                    <a:lnTo>
                      <a:pt x="4089400" y="1409700"/>
                    </a:lnTo>
                    <a:lnTo>
                      <a:pt x="4076700" y="1422400"/>
                    </a:lnTo>
                    <a:lnTo>
                      <a:pt x="4089400" y="1422400"/>
                    </a:lnTo>
                    <a:lnTo>
                      <a:pt x="4076700" y="1435100"/>
                    </a:lnTo>
                    <a:lnTo>
                      <a:pt x="4076700" y="1447800"/>
                    </a:lnTo>
                    <a:lnTo>
                      <a:pt x="4076700" y="1447800"/>
                    </a:lnTo>
                    <a:lnTo>
                      <a:pt x="4064000" y="1447800"/>
                    </a:lnTo>
                    <a:lnTo>
                      <a:pt x="4076700" y="1460500"/>
                    </a:lnTo>
                    <a:lnTo>
                      <a:pt x="4076700" y="1460500"/>
                    </a:lnTo>
                    <a:lnTo>
                      <a:pt x="4064000" y="1460500"/>
                    </a:lnTo>
                    <a:lnTo>
                      <a:pt x="4064000" y="1473200"/>
                    </a:lnTo>
                    <a:lnTo>
                      <a:pt x="4076700" y="1473200"/>
                    </a:lnTo>
                    <a:lnTo>
                      <a:pt x="4089400" y="1473200"/>
                    </a:lnTo>
                    <a:lnTo>
                      <a:pt x="4089400" y="1485900"/>
                    </a:lnTo>
                    <a:lnTo>
                      <a:pt x="4089400" y="1485900"/>
                    </a:lnTo>
                    <a:lnTo>
                      <a:pt x="4102100" y="1498600"/>
                    </a:lnTo>
                    <a:lnTo>
                      <a:pt x="4089400" y="1511300"/>
                    </a:lnTo>
                    <a:lnTo>
                      <a:pt x="4076700" y="1498600"/>
                    </a:lnTo>
                    <a:lnTo>
                      <a:pt x="4089400" y="1511300"/>
                    </a:lnTo>
                    <a:lnTo>
                      <a:pt x="4076700" y="1498600"/>
                    </a:lnTo>
                    <a:lnTo>
                      <a:pt x="4064000" y="1511300"/>
                    </a:lnTo>
                    <a:lnTo>
                      <a:pt x="4051300" y="1524000"/>
                    </a:lnTo>
                    <a:lnTo>
                      <a:pt x="4038600" y="1524000"/>
                    </a:lnTo>
                    <a:lnTo>
                      <a:pt x="4038600" y="1536700"/>
                    </a:lnTo>
                    <a:lnTo>
                      <a:pt x="4038600" y="1536700"/>
                    </a:lnTo>
                    <a:lnTo>
                      <a:pt x="4025900" y="1536700"/>
                    </a:lnTo>
                    <a:lnTo>
                      <a:pt x="4013200" y="1536700"/>
                    </a:lnTo>
                    <a:lnTo>
                      <a:pt x="4013200" y="1524000"/>
                    </a:lnTo>
                    <a:lnTo>
                      <a:pt x="4000500" y="1524000"/>
                    </a:lnTo>
                    <a:lnTo>
                      <a:pt x="4000500" y="1498600"/>
                    </a:lnTo>
                    <a:lnTo>
                      <a:pt x="3987800" y="1498600"/>
                    </a:lnTo>
                    <a:lnTo>
                      <a:pt x="3975100" y="1485900"/>
                    </a:lnTo>
                    <a:lnTo>
                      <a:pt x="3962400" y="1498600"/>
                    </a:lnTo>
                    <a:lnTo>
                      <a:pt x="3949700" y="1485900"/>
                    </a:lnTo>
                    <a:lnTo>
                      <a:pt x="3962400" y="1473200"/>
                    </a:lnTo>
                    <a:lnTo>
                      <a:pt x="3949700" y="1473200"/>
                    </a:lnTo>
                    <a:lnTo>
                      <a:pt x="3962400" y="1473200"/>
                    </a:lnTo>
                    <a:lnTo>
                      <a:pt x="3949700" y="1485900"/>
                    </a:lnTo>
                    <a:lnTo>
                      <a:pt x="3949700" y="1498600"/>
                    </a:lnTo>
                    <a:lnTo>
                      <a:pt x="3937000" y="1498600"/>
                    </a:lnTo>
                    <a:lnTo>
                      <a:pt x="3937000" y="1485900"/>
                    </a:lnTo>
                    <a:lnTo>
                      <a:pt x="3898900" y="1473200"/>
                    </a:lnTo>
                    <a:lnTo>
                      <a:pt x="3911600" y="1473200"/>
                    </a:lnTo>
                    <a:lnTo>
                      <a:pt x="3898900" y="1473200"/>
                    </a:lnTo>
                    <a:lnTo>
                      <a:pt x="3886200" y="1473200"/>
                    </a:lnTo>
                    <a:lnTo>
                      <a:pt x="3898900" y="1485900"/>
                    </a:lnTo>
                    <a:lnTo>
                      <a:pt x="3886200" y="1498600"/>
                    </a:lnTo>
                    <a:lnTo>
                      <a:pt x="3898900" y="1498600"/>
                    </a:lnTo>
                    <a:lnTo>
                      <a:pt x="3898900" y="1511300"/>
                    </a:lnTo>
                    <a:lnTo>
                      <a:pt x="3911600" y="1524000"/>
                    </a:lnTo>
                    <a:lnTo>
                      <a:pt x="3924300" y="1524000"/>
                    </a:lnTo>
                    <a:lnTo>
                      <a:pt x="3937000" y="1524000"/>
                    </a:lnTo>
                    <a:lnTo>
                      <a:pt x="3937000" y="1536700"/>
                    </a:lnTo>
                    <a:lnTo>
                      <a:pt x="3937000" y="1536700"/>
                    </a:lnTo>
                    <a:lnTo>
                      <a:pt x="3949700" y="1536700"/>
                    </a:lnTo>
                    <a:lnTo>
                      <a:pt x="3962400" y="1536700"/>
                    </a:lnTo>
                    <a:lnTo>
                      <a:pt x="3975100" y="1536700"/>
                    </a:lnTo>
                    <a:lnTo>
                      <a:pt x="3987800" y="1549400"/>
                    </a:lnTo>
                    <a:lnTo>
                      <a:pt x="4000500" y="1549400"/>
                    </a:lnTo>
                    <a:lnTo>
                      <a:pt x="4025900" y="1549400"/>
                    </a:lnTo>
                    <a:lnTo>
                      <a:pt x="4025900" y="1562100"/>
                    </a:lnTo>
                    <a:lnTo>
                      <a:pt x="4038600" y="1549400"/>
                    </a:lnTo>
                    <a:lnTo>
                      <a:pt x="4038600" y="1562100"/>
                    </a:lnTo>
                    <a:lnTo>
                      <a:pt x="4064000" y="1562100"/>
                    </a:lnTo>
                    <a:lnTo>
                      <a:pt x="4051300" y="1562100"/>
                    </a:lnTo>
                    <a:lnTo>
                      <a:pt x="4064000" y="1562100"/>
                    </a:lnTo>
                    <a:lnTo>
                      <a:pt x="4076700" y="1574800"/>
                    </a:lnTo>
                    <a:lnTo>
                      <a:pt x="4089400" y="1574800"/>
                    </a:lnTo>
                    <a:lnTo>
                      <a:pt x="4089400" y="1574800"/>
                    </a:lnTo>
                    <a:lnTo>
                      <a:pt x="4152900" y="1574800"/>
                    </a:lnTo>
                    <a:lnTo>
                      <a:pt x="4152900" y="1574800"/>
                    </a:lnTo>
                    <a:lnTo>
                      <a:pt x="4178300" y="1587500"/>
                    </a:lnTo>
                    <a:lnTo>
                      <a:pt x="4191000" y="1600200"/>
                    </a:lnTo>
                    <a:lnTo>
                      <a:pt x="4216400" y="1600200"/>
                    </a:lnTo>
                    <a:lnTo>
                      <a:pt x="4203700" y="1600200"/>
                    </a:lnTo>
                    <a:lnTo>
                      <a:pt x="4216400" y="1600200"/>
                    </a:lnTo>
                    <a:lnTo>
                      <a:pt x="4229100" y="1600200"/>
                    </a:lnTo>
                    <a:lnTo>
                      <a:pt x="4229100" y="1612900"/>
                    </a:lnTo>
                    <a:lnTo>
                      <a:pt x="4229100" y="1612900"/>
                    </a:lnTo>
                    <a:lnTo>
                      <a:pt x="4241800" y="1625600"/>
                    </a:lnTo>
                    <a:lnTo>
                      <a:pt x="4241800" y="1625600"/>
                    </a:lnTo>
                    <a:lnTo>
                      <a:pt x="4241800" y="1638300"/>
                    </a:lnTo>
                    <a:lnTo>
                      <a:pt x="4254500" y="1638300"/>
                    </a:lnTo>
                    <a:lnTo>
                      <a:pt x="4254500" y="1638300"/>
                    </a:lnTo>
                    <a:lnTo>
                      <a:pt x="4216400" y="1651000"/>
                    </a:lnTo>
                    <a:lnTo>
                      <a:pt x="4191000" y="1651000"/>
                    </a:lnTo>
                    <a:lnTo>
                      <a:pt x="4165600" y="1651000"/>
                    </a:lnTo>
                    <a:lnTo>
                      <a:pt x="4152900" y="1651000"/>
                    </a:lnTo>
                    <a:lnTo>
                      <a:pt x="4152900" y="1651000"/>
                    </a:lnTo>
                    <a:lnTo>
                      <a:pt x="4127500" y="1638300"/>
                    </a:lnTo>
                    <a:lnTo>
                      <a:pt x="4114800" y="1651000"/>
                    </a:lnTo>
                    <a:lnTo>
                      <a:pt x="4102100" y="1651000"/>
                    </a:lnTo>
                    <a:lnTo>
                      <a:pt x="4102100" y="1651000"/>
                    </a:lnTo>
                    <a:lnTo>
                      <a:pt x="4076700" y="1651000"/>
                    </a:lnTo>
                    <a:lnTo>
                      <a:pt x="4076700" y="1651000"/>
                    </a:lnTo>
                    <a:lnTo>
                      <a:pt x="4076700" y="1663700"/>
                    </a:lnTo>
                    <a:lnTo>
                      <a:pt x="4064000" y="1663700"/>
                    </a:lnTo>
                    <a:lnTo>
                      <a:pt x="4051300" y="1676400"/>
                    </a:lnTo>
                    <a:lnTo>
                      <a:pt x="4013200" y="1689100"/>
                    </a:lnTo>
                    <a:lnTo>
                      <a:pt x="4013200" y="1701800"/>
                    </a:lnTo>
                    <a:lnTo>
                      <a:pt x="4000500" y="1701800"/>
                    </a:lnTo>
                    <a:lnTo>
                      <a:pt x="4000500" y="1714500"/>
                    </a:lnTo>
                    <a:lnTo>
                      <a:pt x="3987800" y="1714500"/>
                    </a:lnTo>
                    <a:lnTo>
                      <a:pt x="3975100" y="1739900"/>
                    </a:lnTo>
                    <a:lnTo>
                      <a:pt x="3975100" y="1739900"/>
                    </a:lnTo>
                    <a:lnTo>
                      <a:pt x="3975100" y="1752600"/>
                    </a:lnTo>
                    <a:lnTo>
                      <a:pt x="3975100" y="1765300"/>
                    </a:lnTo>
                    <a:lnTo>
                      <a:pt x="3962400" y="1765300"/>
                    </a:lnTo>
                    <a:lnTo>
                      <a:pt x="3873500" y="1752600"/>
                    </a:lnTo>
                    <a:lnTo>
                      <a:pt x="3860800" y="1752600"/>
                    </a:lnTo>
                    <a:lnTo>
                      <a:pt x="3848100" y="1765300"/>
                    </a:lnTo>
                    <a:lnTo>
                      <a:pt x="3848100" y="1765300"/>
                    </a:lnTo>
                    <a:lnTo>
                      <a:pt x="3835400" y="1765300"/>
                    </a:lnTo>
                    <a:lnTo>
                      <a:pt x="3822700" y="1765300"/>
                    </a:lnTo>
                    <a:lnTo>
                      <a:pt x="3797300" y="1778000"/>
                    </a:lnTo>
                    <a:lnTo>
                      <a:pt x="3810000" y="1790700"/>
                    </a:lnTo>
                    <a:lnTo>
                      <a:pt x="3797300" y="1803400"/>
                    </a:lnTo>
                    <a:lnTo>
                      <a:pt x="3784600" y="1816100"/>
                    </a:lnTo>
                    <a:lnTo>
                      <a:pt x="3771900" y="1828800"/>
                    </a:lnTo>
                    <a:lnTo>
                      <a:pt x="3771900" y="1828800"/>
                    </a:lnTo>
                    <a:lnTo>
                      <a:pt x="3771900" y="1828800"/>
                    </a:lnTo>
                    <a:lnTo>
                      <a:pt x="3759200" y="1841500"/>
                    </a:lnTo>
                    <a:lnTo>
                      <a:pt x="3759200" y="1841500"/>
                    </a:lnTo>
                    <a:lnTo>
                      <a:pt x="3746500" y="1841500"/>
                    </a:lnTo>
                    <a:lnTo>
                      <a:pt x="3733800" y="1854200"/>
                    </a:lnTo>
                    <a:lnTo>
                      <a:pt x="3733800" y="1854200"/>
                    </a:lnTo>
                    <a:lnTo>
                      <a:pt x="3733800" y="1854200"/>
                    </a:lnTo>
                    <a:lnTo>
                      <a:pt x="3721100" y="1854200"/>
                    </a:lnTo>
                    <a:lnTo>
                      <a:pt x="3708400" y="1854200"/>
                    </a:lnTo>
                    <a:lnTo>
                      <a:pt x="3695700" y="1866900"/>
                    </a:lnTo>
                    <a:lnTo>
                      <a:pt x="3683000" y="1866900"/>
                    </a:lnTo>
                    <a:lnTo>
                      <a:pt x="3683000" y="1879600"/>
                    </a:lnTo>
                    <a:lnTo>
                      <a:pt x="3594100" y="1866900"/>
                    </a:lnTo>
                    <a:lnTo>
                      <a:pt x="3594100" y="1866900"/>
                    </a:lnTo>
                    <a:lnTo>
                      <a:pt x="3568700" y="1879600"/>
                    </a:lnTo>
                    <a:lnTo>
                      <a:pt x="3568700" y="1879600"/>
                    </a:lnTo>
                    <a:lnTo>
                      <a:pt x="3556000" y="1879600"/>
                    </a:lnTo>
                    <a:lnTo>
                      <a:pt x="3556000" y="1879600"/>
                    </a:lnTo>
                    <a:lnTo>
                      <a:pt x="3543300" y="1879600"/>
                    </a:lnTo>
                    <a:lnTo>
                      <a:pt x="3543300" y="1866900"/>
                    </a:lnTo>
                    <a:lnTo>
                      <a:pt x="3530600" y="1866900"/>
                    </a:lnTo>
                    <a:lnTo>
                      <a:pt x="3517900" y="1866900"/>
                    </a:lnTo>
                    <a:lnTo>
                      <a:pt x="3505200" y="1854200"/>
                    </a:lnTo>
                    <a:lnTo>
                      <a:pt x="3505200" y="1854200"/>
                    </a:lnTo>
                    <a:lnTo>
                      <a:pt x="3492500" y="1854200"/>
                    </a:lnTo>
                    <a:lnTo>
                      <a:pt x="3492500" y="1841500"/>
                    </a:lnTo>
                    <a:lnTo>
                      <a:pt x="3479800" y="1841500"/>
                    </a:lnTo>
                    <a:lnTo>
                      <a:pt x="3479800" y="1854200"/>
                    </a:lnTo>
                    <a:lnTo>
                      <a:pt x="3454400" y="1854200"/>
                    </a:lnTo>
                    <a:lnTo>
                      <a:pt x="3441700" y="1854200"/>
                    </a:lnTo>
                    <a:lnTo>
                      <a:pt x="3441700" y="1854200"/>
                    </a:lnTo>
                    <a:lnTo>
                      <a:pt x="3454400" y="1854200"/>
                    </a:lnTo>
                    <a:lnTo>
                      <a:pt x="3441700" y="1854200"/>
                    </a:lnTo>
                    <a:lnTo>
                      <a:pt x="3429000" y="1854200"/>
                    </a:lnTo>
                    <a:lnTo>
                      <a:pt x="3390900" y="1841500"/>
                    </a:lnTo>
                    <a:lnTo>
                      <a:pt x="3390900" y="1841500"/>
                    </a:lnTo>
                    <a:lnTo>
                      <a:pt x="3365500" y="1854200"/>
                    </a:lnTo>
                    <a:lnTo>
                      <a:pt x="3365500" y="1854200"/>
                    </a:lnTo>
                    <a:lnTo>
                      <a:pt x="3340100" y="1854200"/>
                    </a:lnTo>
                    <a:lnTo>
                      <a:pt x="3327400" y="1879600"/>
                    </a:lnTo>
                    <a:lnTo>
                      <a:pt x="3327400" y="1879600"/>
                    </a:lnTo>
                    <a:lnTo>
                      <a:pt x="3340100" y="1892300"/>
                    </a:lnTo>
                    <a:lnTo>
                      <a:pt x="3327400" y="1905000"/>
                    </a:lnTo>
                    <a:lnTo>
                      <a:pt x="3352800" y="1905000"/>
                    </a:lnTo>
                    <a:lnTo>
                      <a:pt x="3416300" y="1917700"/>
                    </a:lnTo>
                    <a:lnTo>
                      <a:pt x="3416300" y="1917700"/>
                    </a:lnTo>
                    <a:lnTo>
                      <a:pt x="3441700" y="1917700"/>
                    </a:lnTo>
                    <a:lnTo>
                      <a:pt x="3429000" y="1930400"/>
                    </a:lnTo>
                    <a:lnTo>
                      <a:pt x="3441700" y="1930400"/>
                    </a:lnTo>
                    <a:lnTo>
                      <a:pt x="3454400" y="1930400"/>
                    </a:lnTo>
                    <a:lnTo>
                      <a:pt x="3467100" y="1930400"/>
                    </a:lnTo>
                    <a:lnTo>
                      <a:pt x="3479800" y="1943100"/>
                    </a:lnTo>
                    <a:lnTo>
                      <a:pt x="3479800" y="1943100"/>
                    </a:lnTo>
                    <a:lnTo>
                      <a:pt x="3479800" y="1955800"/>
                    </a:lnTo>
                    <a:lnTo>
                      <a:pt x="3479800" y="1955800"/>
                    </a:lnTo>
                    <a:lnTo>
                      <a:pt x="3492500" y="1968500"/>
                    </a:lnTo>
                    <a:lnTo>
                      <a:pt x="3479800" y="1968500"/>
                    </a:lnTo>
                    <a:lnTo>
                      <a:pt x="3492500" y="1968500"/>
                    </a:lnTo>
                    <a:lnTo>
                      <a:pt x="3492500" y="1993900"/>
                    </a:lnTo>
                    <a:lnTo>
                      <a:pt x="3492500" y="2006600"/>
                    </a:lnTo>
                    <a:lnTo>
                      <a:pt x="3492500" y="2019300"/>
                    </a:lnTo>
                    <a:lnTo>
                      <a:pt x="3479800" y="2006600"/>
                    </a:lnTo>
                    <a:lnTo>
                      <a:pt x="3479800" y="2006600"/>
                    </a:lnTo>
                    <a:lnTo>
                      <a:pt x="3467100" y="2006600"/>
                    </a:lnTo>
                    <a:lnTo>
                      <a:pt x="3467100" y="2006600"/>
                    </a:lnTo>
                    <a:lnTo>
                      <a:pt x="3454400" y="2032000"/>
                    </a:lnTo>
                    <a:lnTo>
                      <a:pt x="3441700" y="2032000"/>
                    </a:lnTo>
                    <a:lnTo>
                      <a:pt x="3441700" y="2044700"/>
                    </a:lnTo>
                    <a:lnTo>
                      <a:pt x="3429000" y="2044700"/>
                    </a:lnTo>
                    <a:lnTo>
                      <a:pt x="3429000" y="2044700"/>
                    </a:lnTo>
                    <a:lnTo>
                      <a:pt x="3416300" y="2044700"/>
                    </a:lnTo>
                    <a:lnTo>
                      <a:pt x="3403600" y="2044700"/>
                    </a:lnTo>
                    <a:lnTo>
                      <a:pt x="3403600" y="2057400"/>
                    </a:lnTo>
                    <a:lnTo>
                      <a:pt x="3390900" y="2057400"/>
                    </a:lnTo>
                    <a:lnTo>
                      <a:pt x="3390900" y="2057400"/>
                    </a:lnTo>
                    <a:lnTo>
                      <a:pt x="3365500" y="2044700"/>
                    </a:lnTo>
                    <a:lnTo>
                      <a:pt x="3365500" y="2057400"/>
                    </a:lnTo>
                    <a:lnTo>
                      <a:pt x="3365500" y="2057400"/>
                    </a:lnTo>
                    <a:lnTo>
                      <a:pt x="3365500" y="2070100"/>
                    </a:lnTo>
                    <a:lnTo>
                      <a:pt x="3378200" y="2082800"/>
                    </a:lnTo>
                    <a:lnTo>
                      <a:pt x="3378200" y="2082800"/>
                    </a:lnTo>
                    <a:lnTo>
                      <a:pt x="3378200" y="2082800"/>
                    </a:lnTo>
                    <a:lnTo>
                      <a:pt x="3390900" y="2082800"/>
                    </a:lnTo>
                    <a:lnTo>
                      <a:pt x="3390900" y="2082800"/>
                    </a:lnTo>
                    <a:lnTo>
                      <a:pt x="3403600" y="2095500"/>
                    </a:lnTo>
                    <a:lnTo>
                      <a:pt x="3378200" y="2095500"/>
                    </a:lnTo>
                    <a:lnTo>
                      <a:pt x="3378200" y="2108200"/>
                    </a:lnTo>
                    <a:lnTo>
                      <a:pt x="3390900" y="2108200"/>
                    </a:lnTo>
                    <a:lnTo>
                      <a:pt x="3390900" y="2120900"/>
                    </a:lnTo>
                    <a:lnTo>
                      <a:pt x="3365500" y="2120900"/>
                    </a:lnTo>
                    <a:lnTo>
                      <a:pt x="3365500" y="2120900"/>
                    </a:lnTo>
                    <a:lnTo>
                      <a:pt x="3289300" y="2108200"/>
                    </a:lnTo>
                    <a:lnTo>
                      <a:pt x="3276600" y="2108200"/>
                    </a:lnTo>
                    <a:lnTo>
                      <a:pt x="3251200" y="2120900"/>
                    </a:lnTo>
                    <a:lnTo>
                      <a:pt x="3251200" y="2120900"/>
                    </a:lnTo>
                    <a:lnTo>
                      <a:pt x="3238500" y="2120900"/>
                    </a:lnTo>
                    <a:lnTo>
                      <a:pt x="3213100" y="2120900"/>
                    </a:lnTo>
                    <a:lnTo>
                      <a:pt x="3213100" y="2146300"/>
                    </a:lnTo>
                    <a:lnTo>
                      <a:pt x="3213100" y="2146300"/>
                    </a:lnTo>
                    <a:lnTo>
                      <a:pt x="3200400" y="2146300"/>
                    </a:lnTo>
                    <a:lnTo>
                      <a:pt x="3187700" y="2146300"/>
                    </a:lnTo>
                    <a:lnTo>
                      <a:pt x="3187700" y="2159000"/>
                    </a:lnTo>
                    <a:lnTo>
                      <a:pt x="3187700" y="2159000"/>
                    </a:lnTo>
                    <a:lnTo>
                      <a:pt x="3175000" y="2159000"/>
                    </a:lnTo>
                    <a:lnTo>
                      <a:pt x="3162300" y="2159000"/>
                    </a:lnTo>
                    <a:lnTo>
                      <a:pt x="3149600" y="2159000"/>
                    </a:lnTo>
                    <a:lnTo>
                      <a:pt x="3124200" y="2171700"/>
                    </a:lnTo>
                    <a:lnTo>
                      <a:pt x="3124200" y="2171700"/>
                    </a:lnTo>
                    <a:lnTo>
                      <a:pt x="3124200" y="2171700"/>
                    </a:lnTo>
                    <a:lnTo>
                      <a:pt x="3111500" y="2171700"/>
                    </a:lnTo>
                    <a:lnTo>
                      <a:pt x="3111500" y="2171700"/>
                    </a:lnTo>
                    <a:lnTo>
                      <a:pt x="3098800" y="2171700"/>
                    </a:lnTo>
                    <a:lnTo>
                      <a:pt x="3086100" y="2184400"/>
                    </a:lnTo>
                    <a:lnTo>
                      <a:pt x="3073400" y="2184400"/>
                    </a:lnTo>
                    <a:lnTo>
                      <a:pt x="3060700" y="2184400"/>
                    </a:lnTo>
                    <a:lnTo>
                      <a:pt x="3060700" y="2184400"/>
                    </a:lnTo>
                    <a:lnTo>
                      <a:pt x="3060700" y="2171700"/>
                    </a:lnTo>
                    <a:lnTo>
                      <a:pt x="3048000" y="2184400"/>
                    </a:lnTo>
                    <a:lnTo>
                      <a:pt x="3035300" y="2184400"/>
                    </a:lnTo>
                    <a:lnTo>
                      <a:pt x="3035300" y="2184400"/>
                    </a:lnTo>
                    <a:lnTo>
                      <a:pt x="3035300" y="2184400"/>
                    </a:lnTo>
                    <a:lnTo>
                      <a:pt x="3022600" y="2197100"/>
                    </a:lnTo>
                    <a:lnTo>
                      <a:pt x="3022600" y="2197100"/>
                    </a:lnTo>
                    <a:lnTo>
                      <a:pt x="3009900" y="2197100"/>
                    </a:lnTo>
                    <a:lnTo>
                      <a:pt x="3022600" y="2197100"/>
                    </a:lnTo>
                    <a:lnTo>
                      <a:pt x="3022600" y="2209800"/>
                    </a:lnTo>
                    <a:lnTo>
                      <a:pt x="3022600" y="2209800"/>
                    </a:lnTo>
                    <a:lnTo>
                      <a:pt x="3022600" y="2209800"/>
                    </a:lnTo>
                    <a:lnTo>
                      <a:pt x="3022600" y="2209800"/>
                    </a:lnTo>
                    <a:lnTo>
                      <a:pt x="3022600" y="2209800"/>
                    </a:lnTo>
                    <a:lnTo>
                      <a:pt x="3009900" y="2222500"/>
                    </a:lnTo>
                    <a:lnTo>
                      <a:pt x="2984500" y="2222500"/>
                    </a:lnTo>
                    <a:lnTo>
                      <a:pt x="2984500" y="2209800"/>
                    </a:lnTo>
                    <a:lnTo>
                      <a:pt x="2971800" y="2222500"/>
                    </a:lnTo>
                    <a:lnTo>
                      <a:pt x="2971800" y="2222500"/>
                    </a:lnTo>
                    <a:lnTo>
                      <a:pt x="2946400" y="2222500"/>
                    </a:lnTo>
                    <a:lnTo>
                      <a:pt x="2921000" y="2197100"/>
                    </a:lnTo>
                    <a:lnTo>
                      <a:pt x="2921000" y="2197100"/>
                    </a:lnTo>
                    <a:lnTo>
                      <a:pt x="2870200" y="2197100"/>
                    </a:lnTo>
                    <a:lnTo>
                      <a:pt x="2870200" y="2184400"/>
                    </a:lnTo>
                    <a:lnTo>
                      <a:pt x="2857500" y="2197100"/>
                    </a:lnTo>
                    <a:lnTo>
                      <a:pt x="2857500" y="2209800"/>
                    </a:lnTo>
                    <a:lnTo>
                      <a:pt x="2857500" y="2209800"/>
                    </a:lnTo>
                    <a:lnTo>
                      <a:pt x="2832100" y="2209800"/>
                    </a:lnTo>
                    <a:lnTo>
                      <a:pt x="2844800" y="2222500"/>
                    </a:lnTo>
                    <a:lnTo>
                      <a:pt x="2857500" y="2222500"/>
                    </a:lnTo>
                    <a:lnTo>
                      <a:pt x="2870200" y="2235200"/>
                    </a:lnTo>
                    <a:lnTo>
                      <a:pt x="2857500" y="2222500"/>
                    </a:lnTo>
                    <a:lnTo>
                      <a:pt x="2832100" y="2235200"/>
                    </a:lnTo>
                    <a:lnTo>
                      <a:pt x="2832100" y="2235200"/>
                    </a:lnTo>
                    <a:lnTo>
                      <a:pt x="2857500" y="2273300"/>
                    </a:lnTo>
                    <a:lnTo>
                      <a:pt x="2857500" y="2273300"/>
                    </a:lnTo>
                    <a:lnTo>
                      <a:pt x="2870200" y="2286000"/>
                    </a:lnTo>
                    <a:lnTo>
                      <a:pt x="2895600" y="2298700"/>
                    </a:lnTo>
                    <a:lnTo>
                      <a:pt x="2895600" y="2298700"/>
                    </a:lnTo>
                    <a:lnTo>
                      <a:pt x="2882900" y="2298700"/>
                    </a:lnTo>
                    <a:lnTo>
                      <a:pt x="2882900" y="2298700"/>
                    </a:lnTo>
                    <a:lnTo>
                      <a:pt x="2882900" y="2311400"/>
                    </a:lnTo>
                    <a:lnTo>
                      <a:pt x="2857500" y="2311400"/>
                    </a:lnTo>
                    <a:lnTo>
                      <a:pt x="2857500" y="2311400"/>
                    </a:lnTo>
                    <a:lnTo>
                      <a:pt x="2857500" y="2311400"/>
                    </a:lnTo>
                    <a:lnTo>
                      <a:pt x="2857500" y="2298700"/>
                    </a:lnTo>
                    <a:lnTo>
                      <a:pt x="2844800" y="2298700"/>
                    </a:lnTo>
                    <a:lnTo>
                      <a:pt x="2819400" y="2273300"/>
                    </a:lnTo>
                    <a:lnTo>
                      <a:pt x="2819400" y="2273300"/>
                    </a:lnTo>
                    <a:lnTo>
                      <a:pt x="2819400" y="2273300"/>
                    </a:lnTo>
                    <a:lnTo>
                      <a:pt x="2794000" y="2260600"/>
                    </a:lnTo>
                    <a:lnTo>
                      <a:pt x="2806700" y="2260600"/>
                    </a:lnTo>
                    <a:lnTo>
                      <a:pt x="2794000" y="2260600"/>
                    </a:lnTo>
                    <a:lnTo>
                      <a:pt x="2794000" y="2247900"/>
                    </a:lnTo>
                    <a:lnTo>
                      <a:pt x="2781300" y="2247900"/>
                    </a:lnTo>
                    <a:lnTo>
                      <a:pt x="2794000" y="2247900"/>
                    </a:lnTo>
                    <a:lnTo>
                      <a:pt x="2794000" y="2235200"/>
                    </a:lnTo>
                    <a:lnTo>
                      <a:pt x="2806700" y="2235200"/>
                    </a:lnTo>
                    <a:lnTo>
                      <a:pt x="2806700" y="2235200"/>
                    </a:lnTo>
                    <a:lnTo>
                      <a:pt x="2832100" y="2222500"/>
                    </a:lnTo>
                    <a:lnTo>
                      <a:pt x="2819400" y="2222500"/>
                    </a:lnTo>
                    <a:lnTo>
                      <a:pt x="2819400" y="2222500"/>
                    </a:lnTo>
                    <a:lnTo>
                      <a:pt x="2806700" y="2209800"/>
                    </a:lnTo>
                    <a:lnTo>
                      <a:pt x="2794000" y="2209800"/>
                    </a:lnTo>
                    <a:lnTo>
                      <a:pt x="2806700" y="2209800"/>
                    </a:lnTo>
                    <a:lnTo>
                      <a:pt x="2794000" y="2209800"/>
                    </a:lnTo>
                    <a:lnTo>
                      <a:pt x="2781300" y="2222500"/>
                    </a:lnTo>
                    <a:lnTo>
                      <a:pt x="2768600" y="2222500"/>
                    </a:lnTo>
                    <a:lnTo>
                      <a:pt x="2768600" y="2222500"/>
                    </a:lnTo>
                    <a:lnTo>
                      <a:pt x="2768600" y="2235200"/>
                    </a:lnTo>
                    <a:lnTo>
                      <a:pt x="2755900" y="2222500"/>
                    </a:lnTo>
                    <a:lnTo>
                      <a:pt x="2730500" y="2235200"/>
                    </a:lnTo>
                    <a:lnTo>
                      <a:pt x="2730500" y="2235200"/>
                    </a:lnTo>
                    <a:lnTo>
                      <a:pt x="2730500" y="2235200"/>
                    </a:lnTo>
                    <a:lnTo>
                      <a:pt x="2730500" y="2235200"/>
                    </a:lnTo>
                    <a:lnTo>
                      <a:pt x="2717800" y="2235200"/>
                    </a:lnTo>
                    <a:lnTo>
                      <a:pt x="2717800" y="2247900"/>
                    </a:lnTo>
                    <a:lnTo>
                      <a:pt x="2705100" y="2247900"/>
                    </a:lnTo>
                    <a:lnTo>
                      <a:pt x="2705100" y="2247900"/>
                    </a:lnTo>
                    <a:lnTo>
                      <a:pt x="2692400" y="2247900"/>
                    </a:lnTo>
                    <a:lnTo>
                      <a:pt x="2667000" y="2260600"/>
                    </a:lnTo>
                    <a:lnTo>
                      <a:pt x="2667000" y="2247900"/>
                    </a:lnTo>
                    <a:lnTo>
                      <a:pt x="2654300" y="2247900"/>
                    </a:lnTo>
                    <a:lnTo>
                      <a:pt x="2641600" y="2247900"/>
                    </a:lnTo>
                    <a:lnTo>
                      <a:pt x="2616200" y="2247900"/>
                    </a:lnTo>
                    <a:lnTo>
                      <a:pt x="2616200" y="2247900"/>
                    </a:lnTo>
                    <a:lnTo>
                      <a:pt x="2616200" y="2247900"/>
                    </a:lnTo>
                    <a:lnTo>
                      <a:pt x="2603500" y="2247900"/>
                    </a:lnTo>
                    <a:lnTo>
                      <a:pt x="2590800" y="2260600"/>
                    </a:lnTo>
                    <a:lnTo>
                      <a:pt x="2590800" y="2260600"/>
                    </a:lnTo>
                    <a:lnTo>
                      <a:pt x="2590800" y="2260600"/>
                    </a:lnTo>
                    <a:lnTo>
                      <a:pt x="2578100" y="2260600"/>
                    </a:lnTo>
                    <a:lnTo>
                      <a:pt x="2578100" y="2260600"/>
                    </a:lnTo>
                    <a:lnTo>
                      <a:pt x="2565400" y="2260600"/>
                    </a:lnTo>
                    <a:lnTo>
                      <a:pt x="2565400" y="2273300"/>
                    </a:lnTo>
                    <a:lnTo>
                      <a:pt x="2540000" y="2260600"/>
                    </a:lnTo>
                    <a:lnTo>
                      <a:pt x="2527300" y="2260600"/>
                    </a:lnTo>
                    <a:lnTo>
                      <a:pt x="2527300" y="2260600"/>
                    </a:lnTo>
                    <a:lnTo>
                      <a:pt x="2527300" y="2247900"/>
                    </a:lnTo>
                    <a:lnTo>
                      <a:pt x="2514600" y="2247900"/>
                    </a:lnTo>
                    <a:lnTo>
                      <a:pt x="2501900" y="2247900"/>
                    </a:lnTo>
                    <a:lnTo>
                      <a:pt x="2501900" y="2235200"/>
                    </a:lnTo>
                    <a:lnTo>
                      <a:pt x="2476500" y="2235200"/>
                    </a:lnTo>
                    <a:lnTo>
                      <a:pt x="2476500" y="2235200"/>
                    </a:lnTo>
                    <a:lnTo>
                      <a:pt x="2463800" y="2222500"/>
                    </a:lnTo>
                    <a:lnTo>
                      <a:pt x="2451100" y="2222500"/>
                    </a:lnTo>
                    <a:lnTo>
                      <a:pt x="2425700" y="2222500"/>
                    </a:lnTo>
                    <a:lnTo>
                      <a:pt x="2425700" y="2235200"/>
                    </a:lnTo>
                    <a:lnTo>
                      <a:pt x="2400300" y="2235200"/>
                    </a:lnTo>
                    <a:lnTo>
                      <a:pt x="2387600" y="2235200"/>
                    </a:lnTo>
                    <a:lnTo>
                      <a:pt x="2362200" y="2222500"/>
                    </a:lnTo>
                    <a:lnTo>
                      <a:pt x="2336800" y="2222500"/>
                    </a:lnTo>
                    <a:lnTo>
                      <a:pt x="2324100" y="2222500"/>
                    </a:lnTo>
                    <a:lnTo>
                      <a:pt x="2336800" y="2222500"/>
                    </a:lnTo>
                    <a:lnTo>
                      <a:pt x="2324100" y="2222500"/>
                    </a:lnTo>
                    <a:lnTo>
                      <a:pt x="2311400" y="2222500"/>
                    </a:lnTo>
                    <a:lnTo>
                      <a:pt x="2324100" y="2222500"/>
                    </a:lnTo>
                    <a:lnTo>
                      <a:pt x="2286000" y="2222500"/>
                    </a:lnTo>
                    <a:lnTo>
                      <a:pt x="2286000" y="2222500"/>
                    </a:lnTo>
                    <a:lnTo>
                      <a:pt x="2273300" y="2222500"/>
                    </a:lnTo>
                    <a:lnTo>
                      <a:pt x="2273300" y="2209800"/>
                    </a:lnTo>
                    <a:lnTo>
                      <a:pt x="2247900" y="2197100"/>
                    </a:lnTo>
                    <a:lnTo>
                      <a:pt x="2247900" y="2197100"/>
                    </a:lnTo>
                    <a:lnTo>
                      <a:pt x="2235200" y="2197100"/>
                    </a:lnTo>
                    <a:lnTo>
                      <a:pt x="2247900" y="2197100"/>
                    </a:lnTo>
                    <a:lnTo>
                      <a:pt x="2222500" y="2197100"/>
                    </a:lnTo>
                    <a:lnTo>
                      <a:pt x="2222500" y="2184400"/>
                    </a:lnTo>
                    <a:lnTo>
                      <a:pt x="2209800" y="2184400"/>
                    </a:lnTo>
                    <a:lnTo>
                      <a:pt x="2209800" y="2197100"/>
                    </a:lnTo>
                    <a:lnTo>
                      <a:pt x="2197100" y="2197100"/>
                    </a:lnTo>
                    <a:lnTo>
                      <a:pt x="2184400" y="2184400"/>
                    </a:lnTo>
                    <a:lnTo>
                      <a:pt x="2159000" y="2184400"/>
                    </a:lnTo>
                    <a:lnTo>
                      <a:pt x="2159000" y="2184400"/>
                    </a:lnTo>
                    <a:lnTo>
                      <a:pt x="2159000" y="2184400"/>
                    </a:lnTo>
                    <a:lnTo>
                      <a:pt x="2133600" y="2197100"/>
                    </a:lnTo>
                    <a:lnTo>
                      <a:pt x="2120900" y="2197100"/>
                    </a:lnTo>
                    <a:lnTo>
                      <a:pt x="2120900" y="2197100"/>
                    </a:lnTo>
                    <a:lnTo>
                      <a:pt x="2108200" y="2197100"/>
                    </a:lnTo>
                    <a:lnTo>
                      <a:pt x="2095500" y="2197100"/>
                    </a:lnTo>
                    <a:lnTo>
                      <a:pt x="2095500" y="2197100"/>
                    </a:lnTo>
                    <a:lnTo>
                      <a:pt x="2095500" y="2197100"/>
                    </a:lnTo>
                    <a:lnTo>
                      <a:pt x="2082800" y="2197100"/>
                    </a:lnTo>
                    <a:lnTo>
                      <a:pt x="2070100" y="2197100"/>
                    </a:lnTo>
                    <a:lnTo>
                      <a:pt x="2070100" y="2197100"/>
                    </a:lnTo>
                    <a:lnTo>
                      <a:pt x="2070100" y="2209800"/>
                    </a:lnTo>
                    <a:lnTo>
                      <a:pt x="2044700" y="2209800"/>
                    </a:lnTo>
                    <a:lnTo>
                      <a:pt x="2032000" y="2209800"/>
                    </a:lnTo>
                    <a:lnTo>
                      <a:pt x="1955800" y="2197100"/>
                    </a:lnTo>
                    <a:lnTo>
                      <a:pt x="1930400" y="2197100"/>
                    </a:lnTo>
                    <a:lnTo>
                      <a:pt x="1943100" y="2209800"/>
                    </a:lnTo>
                    <a:lnTo>
                      <a:pt x="1955800" y="2209800"/>
                    </a:lnTo>
                    <a:lnTo>
                      <a:pt x="1955800" y="2209800"/>
                    </a:lnTo>
                    <a:lnTo>
                      <a:pt x="1955800" y="2209800"/>
                    </a:lnTo>
                    <a:lnTo>
                      <a:pt x="1955800" y="2209800"/>
                    </a:lnTo>
                    <a:lnTo>
                      <a:pt x="1968500" y="2209800"/>
                    </a:lnTo>
                    <a:lnTo>
                      <a:pt x="1968500" y="2222500"/>
                    </a:lnTo>
                    <a:lnTo>
                      <a:pt x="1981200" y="2222500"/>
                    </a:lnTo>
                    <a:lnTo>
                      <a:pt x="1968500" y="2222500"/>
                    </a:lnTo>
                    <a:lnTo>
                      <a:pt x="1968500" y="2222500"/>
                    </a:lnTo>
                    <a:lnTo>
                      <a:pt x="1968500" y="2235200"/>
                    </a:lnTo>
                    <a:lnTo>
                      <a:pt x="1968500" y="2235200"/>
                    </a:lnTo>
                    <a:lnTo>
                      <a:pt x="1943100" y="2222500"/>
                    </a:lnTo>
                    <a:lnTo>
                      <a:pt x="1943100" y="2222500"/>
                    </a:lnTo>
                    <a:lnTo>
                      <a:pt x="1892300" y="2222500"/>
                    </a:lnTo>
                    <a:lnTo>
                      <a:pt x="1879600" y="2209800"/>
                    </a:lnTo>
                    <a:lnTo>
                      <a:pt x="1879600" y="2209800"/>
                    </a:lnTo>
                    <a:lnTo>
                      <a:pt x="1866900" y="2209800"/>
                    </a:lnTo>
                    <a:lnTo>
                      <a:pt x="1828800" y="2209800"/>
                    </a:lnTo>
                    <a:lnTo>
                      <a:pt x="1828800" y="2209800"/>
                    </a:lnTo>
                    <a:lnTo>
                      <a:pt x="1828800" y="2209800"/>
                    </a:lnTo>
                    <a:lnTo>
                      <a:pt x="1816100" y="2209800"/>
                    </a:lnTo>
                    <a:lnTo>
                      <a:pt x="1790700" y="2209800"/>
                    </a:lnTo>
                    <a:lnTo>
                      <a:pt x="1790700" y="2209800"/>
                    </a:lnTo>
                    <a:lnTo>
                      <a:pt x="1790700" y="2197100"/>
                    </a:lnTo>
                    <a:lnTo>
                      <a:pt x="1790700" y="2197100"/>
                    </a:lnTo>
                    <a:lnTo>
                      <a:pt x="1778000" y="2197100"/>
                    </a:lnTo>
                    <a:lnTo>
                      <a:pt x="1778000" y="2197100"/>
                    </a:lnTo>
                    <a:lnTo>
                      <a:pt x="1765300" y="2197100"/>
                    </a:lnTo>
                    <a:lnTo>
                      <a:pt x="1765300" y="2197100"/>
                    </a:lnTo>
                    <a:lnTo>
                      <a:pt x="1765300" y="2184400"/>
                    </a:lnTo>
                    <a:lnTo>
                      <a:pt x="1752600" y="2184400"/>
                    </a:lnTo>
                    <a:lnTo>
                      <a:pt x="1765300" y="2184400"/>
                    </a:lnTo>
                    <a:lnTo>
                      <a:pt x="1752600" y="2184400"/>
                    </a:lnTo>
                    <a:lnTo>
                      <a:pt x="1739900" y="2171700"/>
                    </a:lnTo>
                    <a:lnTo>
                      <a:pt x="1714500" y="2171700"/>
                    </a:lnTo>
                    <a:lnTo>
                      <a:pt x="1714500" y="2171700"/>
                    </a:lnTo>
                    <a:lnTo>
                      <a:pt x="1663700" y="2159000"/>
                    </a:lnTo>
                    <a:lnTo>
                      <a:pt x="1663700" y="2133600"/>
                    </a:lnTo>
                    <a:lnTo>
                      <a:pt x="1676400" y="2133600"/>
                    </a:lnTo>
                    <a:lnTo>
                      <a:pt x="1689100" y="2120900"/>
                    </a:lnTo>
                    <a:lnTo>
                      <a:pt x="1701800" y="2108200"/>
                    </a:lnTo>
                    <a:lnTo>
                      <a:pt x="1714500" y="2108200"/>
                    </a:lnTo>
                    <a:lnTo>
                      <a:pt x="1689100" y="2108200"/>
                    </a:lnTo>
                    <a:lnTo>
                      <a:pt x="1689100" y="2095500"/>
                    </a:lnTo>
                    <a:lnTo>
                      <a:pt x="1689100" y="2095500"/>
                    </a:lnTo>
                    <a:lnTo>
                      <a:pt x="1663700" y="2095500"/>
                    </a:lnTo>
                    <a:lnTo>
                      <a:pt x="1663700" y="2082800"/>
                    </a:lnTo>
                    <a:lnTo>
                      <a:pt x="1651000" y="2070100"/>
                    </a:lnTo>
                    <a:lnTo>
                      <a:pt x="1638300" y="2070100"/>
                    </a:lnTo>
                    <a:lnTo>
                      <a:pt x="1625600" y="2070100"/>
                    </a:lnTo>
                    <a:lnTo>
                      <a:pt x="1612900" y="2070100"/>
                    </a:lnTo>
                    <a:lnTo>
                      <a:pt x="1600200" y="2070100"/>
                    </a:lnTo>
                    <a:lnTo>
                      <a:pt x="1587500" y="2057400"/>
                    </a:lnTo>
                    <a:lnTo>
                      <a:pt x="1524000" y="2044700"/>
                    </a:lnTo>
                    <a:lnTo>
                      <a:pt x="1524000" y="2057400"/>
                    </a:lnTo>
                    <a:lnTo>
                      <a:pt x="1498600" y="2057400"/>
                    </a:lnTo>
                    <a:lnTo>
                      <a:pt x="1511300" y="2044700"/>
                    </a:lnTo>
                    <a:lnTo>
                      <a:pt x="1498600" y="2032000"/>
                    </a:lnTo>
                    <a:lnTo>
                      <a:pt x="1511300" y="2019300"/>
                    </a:lnTo>
                    <a:lnTo>
                      <a:pt x="1524000" y="2019300"/>
                    </a:lnTo>
                    <a:lnTo>
                      <a:pt x="1524000" y="2019300"/>
                    </a:lnTo>
                    <a:lnTo>
                      <a:pt x="1549400" y="2019300"/>
                    </a:lnTo>
                    <a:lnTo>
                      <a:pt x="1549400" y="2006600"/>
                    </a:lnTo>
                    <a:lnTo>
                      <a:pt x="1574800" y="2019300"/>
                    </a:lnTo>
                    <a:lnTo>
                      <a:pt x="1574800" y="2019300"/>
                    </a:lnTo>
                    <a:lnTo>
                      <a:pt x="1587500" y="2019300"/>
                    </a:lnTo>
                    <a:lnTo>
                      <a:pt x="1562100" y="1993900"/>
                    </a:lnTo>
                    <a:lnTo>
                      <a:pt x="1562100" y="1981200"/>
                    </a:lnTo>
                    <a:lnTo>
                      <a:pt x="1562100" y="1981200"/>
                    </a:lnTo>
                    <a:lnTo>
                      <a:pt x="1562100" y="1981200"/>
                    </a:lnTo>
                    <a:lnTo>
                      <a:pt x="1574800" y="1993900"/>
                    </a:lnTo>
                    <a:lnTo>
                      <a:pt x="1587500" y="1968500"/>
                    </a:lnTo>
                    <a:lnTo>
                      <a:pt x="1574800" y="1955800"/>
                    </a:lnTo>
                    <a:lnTo>
                      <a:pt x="1562100" y="1943100"/>
                    </a:lnTo>
                    <a:lnTo>
                      <a:pt x="1511300" y="1943100"/>
                    </a:lnTo>
                    <a:lnTo>
                      <a:pt x="1511300" y="1943100"/>
                    </a:lnTo>
                    <a:lnTo>
                      <a:pt x="1460500" y="1930400"/>
                    </a:lnTo>
                    <a:lnTo>
                      <a:pt x="1460500" y="1917700"/>
                    </a:lnTo>
                    <a:lnTo>
                      <a:pt x="1460500" y="1917700"/>
                    </a:lnTo>
                    <a:lnTo>
                      <a:pt x="1460500" y="1917700"/>
                    </a:lnTo>
                    <a:lnTo>
                      <a:pt x="1460500" y="1917700"/>
                    </a:lnTo>
                    <a:lnTo>
                      <a:pt x="1447800" y="1917700"/>
                    </a:lnTo>
                    <a:lnTo>
                      <a:pt x="1447800" y="1905000"/>
                    </a:lnTo>
                    <a:lnTo>
                      <a:pt x="1447800" y="1905000"/>
                    </a:lnTo>
                    <a:lnTo>
                      <a:pt x="1447800" y="1905000"/>
                    </a:lnTo>
                    <a:lnTo>
                      <a:pt x="1435100" y="1905000"/>
                    </a:lnTo>
                    <a:lnTo>
                      <a:pt x="1435100" y="1892300"/>
                    </a:lnTo>
                    <a:lnTo>
                      <a:pt x="1422400" y="1892300"/>
                    </a:lnTo>
                    <a:lnTo>
                      <a:pt x="1435100" y="1892300"/>
                    </a:lnTo>
                    <a:lnTo>
                      <a:pt x="1435100" y="1892300"/>
                    </a:lnTo>
                    <a:lnTo>
                      <a:pt x="1435100" y="1879600"/>
                    </a:lnTo>
                    <a:lnTo>
                      <a:pt x="1422400" y="1879600"/>
                    </a:lnTo>
                    <a:lnTo>
                      <a:pt x="1435100" y="1866900"/>
                    </a:lnTo>
                    <a:lnTo>
                      <a:pt x="1384300" y="1841500"/>
                    </a:lnTo>
                    <a:lnTo>
                      <a:pt x="1371600" y="1841500"/>
                    </a:lnTo>
                    <a:lnTo>
                      <a:pt x="1371600" y="1841500"/>
                    </a:lnTo>
                    <a:lnTo>
                      <a:pt x="1371600" y="1828800"/>
                    </a:lnTo>
                    <a:lnTo>
                      <a:pt x="1358900" y="1816100"/>
                    </a:lnTo>
                    <a:lnTo>
                      <a:pt x="1371600" y="1816100"/>
                    </a:lnTo>
                    <a:lnTo>
                      <a:pt x="1371600" y="1803400"/>
                    </a:lnTo>
                    <a:lnTo>
                      <a:pt x="1358900" y="1816100"/>
                    </a:lnTo>
                    <a:lnTo>
                      <a:pt x="1346200" y="1816100"/>
                    </a:lnTo>
                    <a:lnTo>
                      <a:pt x="1333500" y="1816100"/>
                    </a:lnTo>
                    <a:lnTo>
                      <a:pt x="1333500" y="1816100"/>
                    </a:lnTo>
                    <a:lnTo>
                      <a:pt x="1333500" y="1841500"/>
                    </a:lnTo>
                    <a:lnTo>
                      <a:pt x="1333500" y="1841500"/>
                    </a:lnTo>
                    <a:lnTo>
                      <a:pt x="1320800" y="1866900"/>
                    </a:lnTo>
                    <a:lnTo>
                      <a:pt x="1333500" y="1879600"/>
                    </a:lnTo>
                    <a:lnTo>
                      <a:pt x="1333500" y="1879600"/>
                    </a:lnTo>
                    <a:lnTo>
                      <a:pt x="1333500" y="1879600"/>
                    </a:lnTo>
                    <a:lnTo>
                      <a:pt x="1320800" y="1892300"/>
                    </a:lnTo>
                    <a:lnTo>
                      <a:pt x="1333500" y="1892300"/>
                    </a:lnTo>
                    <a:lnTo>
                      <a:pt x="1333500" y="1892300"/>
                    </a:lnTo>
                    <a:lnTo>
                      <a:pt x="1320800" y="1905000"/>
                    </a:lnTo>
                    <a:lnTo>
                      <a:pt x="1320800" y="1905000"/>
                    </a:lnTo>
                    <a:lnTo>
                      <a:pt x="1333500" y="1905000"/>
                    </a:lnTo>
                    <a:lnTo>
                      <a:pt x="1320800" y="1917700"/>
                    </a:lnTo>
                    <a:lnTo>
                      <a:pt x="1333500" y="1917700"/>
                    </a:lnTo>
                    <a:lnTo>
                      <a:pt x="1333500" y="1917700"/>
                    </a:lnTo>
                    <a:lnTo>
                      <a:pt x="1308100" y="1917700"/>
                    </a:lnTo>
                    <a:lnTo>
                      <a:pt x="1308100" y="1917700"/>
                    </a:lnTo>
                    <a:lnTo>
                      <a:pt x="1295400" y="1917700"/>
                    </a:lnTo>
                    <a:lnTo>
                      <a:pt x="1270000" y="1917700"/>
                    </a:lnTo>
                    <a:lnTo>
                      <a:pt x="1257300" y="1905000"/>
                    </a:lnTo>
                    <a:lnTo>
                      <a:pt x="1257300" y="1905000"/>
                    </a:lnTo>
                    <a:lnTo>
                      <a:pt x="1257300" y="1905000"/>
                    </a:lnTo>
                    <a:lnTo>
                      <a:pt x="1244600" y="1905000"/>
                    </a:lnTo>
                    <a:lnTo>
                      <a:pt x="1244600" y="1905000"/>
                    </a:lnTo>
                    <a:lnTo>
                      <a:pt x="1231900" y="1905000"/>
                    </a:lnTo>
                    <a:lnTo>
                      <a:pt x="1219200" y="1905000"/>
                    </a:lnTo>
                    <a:lnTo>
                      <a:pt x="1231900" y="1917700"/>
                    </a:lnTo>
                    <a:lnTo>
                      <a:pt x="1231900" y="1930400"/>
                    </a:lnTo>
                    <a:lnTo>
                      <a:pt x="1219200" y="1930400"/>
                    </a:lnTo>
                    <a:lnTo>
                      <a:pt x="1219200" y="1930400"/>
                    </a:lnTo>
                    <a:lnTo>
                      <a:pt x="1231900" y="1930400"/>
                    </a:lnTo>
                    <a:lnTo>
                      <a:pt x="1219200" y="1943100"/>
                    </a:lnTo>
                    <a:lnTo>
                      <a:pt x="1219200" y="1943100"/>
                    </a:lnTo>
                    <a:lnTo>
                      <a:pt x="1206500" y="1955800"/>
                    </a:lnTo>
                    <a:lnTo>
                      <a:pt x="1206500" y="1955800"/>
                    </a:lnTo>
                    <a:lnTo>
                      <a:pt x="1181100" y="1955800"/>
                    </a:lnTo>
                    <a:lnTo>
                      <a:pt x="1168400" y="1955800"/>
                    </a:lnTo>
                    <a:lnTo>
                      <a:pt x="1168400" y="1955800"/>
                    </a:lnTo>
                    <a:lnTo>
                      <a:pt x="1155700" y="1955800"/>
                    </a:lnTo>
                    <a:lnTo>
                      <a:pt x="1143000" y="1955800"/>
                    </a:lnTo>
                    <a:lnTo>
                      <a:pt x="1143000" y="1955800"/>
                    </a:lnTo>
                    <a:lnTo>
                      <a:pt x="1092200" y="1943100"/>
                    </a:lnTo>
                    <a:lnTo>
                      <a:pt x="1092200" y="1955800"/>
                    </a:lnTo>
                    <a:lnTo>
                      <a:pt x="1079500" y="1955800"/>
                    </a:lnTo>
                    <a:lnTo>
                      <a:pt x="1079500" y="1955800"/>
                    </a:lnTo>
                    <a:lnTo>
                      <a:pt x="1079500" y="1955800"/>
                    </a:lnTo>
                    <a:lnTo>
                      <a:pt x="1066800" y="1968500"/>
                    </a:lnTo>
                    <a:lnTo>
                      <a:pt x="1054100" y="1968500"/>
                    </a:lnTo>
                    <a:lnTo>
                      <a:pt x="1054100" y="1968500"/>
                    </a:lnTo>
                    <a:lnTo>
                      <a:pt x="1054100" y="1968500"/>
                    </a:lnTo>
                    <a:lnTo>
                      <a:pt x="1041400" y="1955800"/>
                    </a:lnTo>
                    <a:lnTo>
                      <a:pt x="1028700" y="1955800"/>
                    </a:lnTo>
                    <a:lnTo>
                      <a:pt x="1028700" y="1955800"/>
                    </a:lnTo>
                    <a:lnTo>
                      <a:pt x="1028700" y="1955800"/>
                    </a:lnTo>
                    <a:lnTo>
                      <a:pt x="1028700" y="1943100"/>
                    </a:lnTo>
                    <a:lnTo>
                      <a:pt x="1003300" y="1930400"/>
                    </a:lnTo>
                    <a:lnTo>
                      <a:pt x="1003300" y="1943100"/>
                    </a:lnTo>
                    <a:lnTo>
                      <a:pt x="990600" y="1943100"/>
                    </a:lnTo>
                    <a:lnTo>
                      <a:pt x="990600" y="1955800"/>
                    </a:lnTo>
                    <a:lnTo>
                      <a:pt x="965200" y="1955800"/>
                    </a:lnTo>
                    <a:lnTo>
                      <a:pt x="965200" y="1955800"/>
                    </a:lnTo>
                    <a:lnTo>
                      <a:pt x="952500" y="1955800"/>
                    </a:lnTo>
                    <a:lnTo>
                      <a:pt x="952500" y="1955800"/>
                    </a:lnTo>
                    <a:lnTo>
                      <a:pt x="914400" y="1968500"/>
                    </a:lnTo>
                    <a:lnTo>
                      <a:pt x="914400" y="1981200"/>
                    </a:lnTo>
                    <a:lnTo>
                      <a:pt x="914400" y="1968500"/>
                    </a:lnTo>
                    <a:lnTo>
                      <a:pt x="914400" y="1968500"/>
                    </a:lnTo>
                    <a:lnTo>
                      <a:pt x="901700" y="1968500"/>
                    </a:lnTo>
                    <a:lnTo>
                      <a:pt x="889000" y="1981200"/>
                    </a:lnTo>
                    <a:lnTo>
                      <a:pt x="876300" y="1981200"/>
                    </a:lnTo>
                    <a:lnTo>
                      <a:pt x="876300" y="1981200"/>
                    </a:lnTo>
                    <a:lnTo>
                      <a:pt x="876300" y="1981200"/>
                    </a:lnTo>
                    <a:lnTo>
                      <a:pt x="876300" y="1993900"/>
                    </a:lnTo>
                    <a:lnTo>
                      <a:pt x="863600" y="1993900"/>
                    </a:lnTo>
                    <a:lnTo>
                      <a:pt x="850900" y="1993900"/>
                    </a:lnTo>
                    <a:lnTo>
                      <a:pt x="850900" y="1993900"/>
                    </a:lnTo>
                    <a:lnTo>
                      <a:pt x="825500" y="1993900"/>
                    </a:lnTo>
                    <a:lnTo>
                      <a:pt x="825500" y="1993900"/>
                    </a:lnTo>
                    <a:lnTo>
                      <a:pt x="812800" y="1993900"/>
                    </a:lnTo>
                    <a:lnTo>
                      <a:pt x="774700" y="1993900"/>
                    </a:lnTo>
                    <a:lnTo>
                      <a:pt x="762000" y="1993900"/>
                    </a:lnTo>
                    <a:lnTo>
                      <a:pt x="762000" y="1993900"/>
                    </a:lnTo>
                    <a:lnTo>
                      <a:pt x="749300" y="1993900"/>
                    </a:lnTo>
                    <a:lnTo>
                      <a:pt x="749300" y="2006600"/>
                    </a:lnTo>
                    <a:lnTo>
                      <a:pt x="736600" y="2006600"/>
                    </a:lnTo>
                    <a:lnTo>
                      <a:pt x="723900" y="2006600"/>
                    </a:lnTo>
                    <a:lnTo>
                      <a:pt x="698500" y="1993900"/>
                    </a:lnTo>
                    <a:lnTo>
                      <a:pt x="711200" y="1993900"/>
                    </a:lnTo>
                    <a:lnTo>
                      <a:pt x="711200" y="1993900"/>
                    </a:lnTo>
                    <a:lnTo>
                      <a:pt x="685800" y="1993900"/>
                    </a:lnTo>
                    <a:lnTo>
                      <a:pt x="673100" y="1993900"/>
                    </a:lnTo>
                    <a:lnTo>
                      <a:pt x="673100" y="1993900"/>
                    </a:lnTo>
                    <a:lnTo>
                      <a:pt x="685800" y="1981200"/>
                    </a:lnTo>
                    <a:lnTo>
                      <a:pt x="685800" y="1981200"/>
                    </a:lnTo>
                    <a:lnTo>
                      <a:pt x="673100" y="1981200"/>
                    </a:lnTo>
                    <a:lnTo>
                      <a:pt x="673100" y="1968500"/>
                    </a:lnTo>
                    <a:lnTo>
                      <a:pt x="660400" y="1968500"/>
                    </a:lnTo>
                    <a:lnTo>
                      <a:pt x="635000" y="1981200"/>
                    </a:lnTo>
                    <a:lnTo>
                      <a:pt x="635000" y="1968500"/>
                    </a:lnTo>
                    <a:lnTo>
                      <a:pt x="635000" y="1968500"/>
                    </a:lnTo>
                    <a:lnTo>
                      <a:pt x="622300" y="1955800"/>
                    </a:lnTo>
                    <a:lnTo>
                      <a:pt x="622300" y="1955800"/>
                    </a:lnTo>
                    <a:lnTo>
                      <a:pt x="609600" y="1943100"/>
                    </a:lnTo>
                    <a:lnTo>
                      <a:pt x="596900" y="1943100"/>
                    </a:lnTo>
                    <a:lnTo>
                      <a:pt x="584200" y="1955800"/>
                    </a:lnTo>
                    <a:lnTo>
                      <a:pt x="571500" y="1955800"/>
                    </a:lnTo>
                    <a:lnTo>
                      <a:pt x="571500" y="1955800"/>
                    </a:lnTo>
                    <a:lnTo>
                      <a:pt x="571500" y="1955800"/>
                    </a:lnTo>
                    <a:lnTo>
                      <a:pt x="533400" y="1968500"/>
                    </a:lnTo>
                    <a:lnTo>
                      <a:pt x="533400" y="1968500"/>
                    </a:lnTo>
                    <a:lnTo>
                      <a:pt x="520700" y="1955800"/>
                    </a:lnTo>
                    <a:lnTo>
                      <a:pt x="508000" y="1955800"/>
                    </a:lnTo>
                    <a:lnTo>
                      <a:pt x="495300" y="1968500"/>
                    </a:lnTo>
                    <a:lnTo>
                      <a:pt x="482600" y="1968500"/>
                    </a:lnTo>
                    <a:lnTo>
                      <a:pt x="469900" y="1968500"/>
                    </a:lnTo>
                    <a:lnTo>
                      <a:pt x="457200" y="1981200"/>
                    </a:lnTo>
                    <a:lnTo>
                      <a:pt x="419100" y="1968500"/>
                    </a:lnTo>
                    <a:lnTo>
                      <a:pt x="393700" y="1968500"/>
                    </a:lnTo>
                    <a:lnTo>
                      <a:pt x="393700" y="1981200"/>
                    </a:lnTo>
                    <a:lnTo>
                      <a:pt x="381000" y="1993900"/>
                    </a:lnTo>
                    <a:lnTo>
                      <a:pt x="355600" y="1993900"/>
                    </a:lnTo>
                    <a:lnTo>
                      <a:pt x="355600" y="2006600"/>
                    </a:lnTo>
                    <a:lnTo>
                      <a:pt x="355600" y="2006600"/>
                    </a:lnTo>
                    <a:lnTo>
                      <a:pt x="355600" y="2006600"/>
                    </a:lnTo>
                    <a:lnTo>
                      <a:pt x="342900" y="2006600"/>
                    </a:lnTo>
                    <a:lnTo>
                      <a:pt x="342900" y="2006600"/>
                    </a:lnTo>
                    <a:lnTo>
                      <a:pt x="330200" y="2006600"/>
                    </a:lnTo>
                    <a:lnTo>
                      <a:pt x="330200" y="1993900"/>
                    </a:lnTo>
                    <a:lnTo>
                      <a:pt x="330200" y="1993900"/>
                    </a:lnTo>
                    <a:lnTo>
                      <a:pt x="342900" y="1993900"/>
                    </a:lnTo>
                    <a:lnTo>
                      <a:pt x="330200" y="1993900"/>
                    </a:lnTo>
                    <a:lnTo>
                      <a:pt x="317500" y="1993900"/>
                    </a:lnTo>
                    <a:lnTo>
                      <a:pt x="279400" y="1981200"/>
                    </a:lnTo>
                    <a:lnTo>
                      <a:pt x="279400" y="1981200"/>
                    </a:lnTo>
                    <a:lnTo>
                      <a:pt x="292100" y="1981200"/>
                    </a:lnTo>
                    <a:lnTo>
                      <a:pt x="279400" y="1993900"/>
                    </a:lnTo>
                    <a:lnTo>
                      <a:pt x="279400" y="1993900"/>
                    </a:lnTo>
                    <a:lnTo>
                      <a:pt x="254000" y="1993900"/>
                    </a:lnTo>
                    <a:lnTo>
                      <a:pt x="254000" y="1993900"/>
                    </a:lnTo>
                    <a:lnTo>
                      <a:pt x="254000" y="1993900"/>
                    </a:lnTo>
                    <a:lnTo>
                      <a:pt x="241300" y="1993900"/>
                    </a:lnTo>
                    <a:lnTo>
                      <a:pt x="254000" y="1981200"/>
                    </a:lnTo>
                    <a:lnTo>
                      <a:pt x="241300" y="1981200"/>
                    </a:lnTo>
                    <a:lnTo>
                      <a:pt x="241300" y="1968500"/>
                    </a:lnTo>
                    <a:lnTo>
                      <a:pt x="241300" y="1968500"/>
                    </a:lnTo>
                    <a:lnTo>
                      <a:pt x="254000" y="1943100"/>
                    </a:lnTo>
                    <a:lnTo>
                      <a:pt x="254000" y="1943100"/>
                    </a:lnTo>
                    <a:lnTo>
                      <a:pt x="266700" y="1930400"/>
                    </a:lnTo>
                    <a:lnTo>
                      <a:pt x="266700" y="1930400"/>
                    </a:lnTo>
                    <a:lnTo>
                      <a:pt x="279400" y="1905000"/>
                    </a:lnTo>
                    <a:lnTo>
                      <a:pt x="279400" y="1905000"/>
                    </a:lnTo>
                    <a:lnTo>
                      <a:pt x="292100" y="1866900"/>
                    </a:lnTo>
                    <a:lnTo>
                      <a:pt x="317500" y="1854200"/>
                    </a:lnTo>
                    <a:lnTo>
                      <a:pt x="304800" y="1854200"/>
                    </a:lnTo>
                    <a:lnTo>
                      <a:pt x="304800" y="1841500"/>
                    </a:lnTo>
                    <a:lnTo>
                      <a:pt x="292100" y="1841500"/>
                    </a:lnTo>
                    <a:lnTo>
                      <a:pt x="279400" y="1854200"/>
                    </a:lnTo>
                    <a:lnTo>
                      <a:pt x="292100" y="1841500"/>
                    </a:lnTo>
                    <a:lnTo>
                      <a:pt x="266700" y="1828800"/>
                    </a:lnTo>
                    <a:lnTo>
                      <a:pt x="266700" y="1816100"/>
                    </a:lnTo>
                    <a:lnTo>
                      <a:pt x="266700" y="1828800"/>
                    </a:lnTo>
                    <a:lnTo>
                      <a:pt x="254000" y="1816100"/>
                    </a:lnTo>
                    <a:lnTo>
                      <a:pt x="254000" y="1803400"/>
                    </a:lnTo>
                    <a:lnTo>
                      <a:pt x="241300" y="1803400"/>
                    </a:lnTo>
                    <a:lnTo>
                      <a:pt x="254000" y="1778000"/>
                    </a:lnTo>
                    <a:lnTo>
                      <a:pt x="228600" y="1778000"/>
                    </a:lnTo>
                    <a:lnTo>
                      <a:pt x="241300" y="1752600"/>
                    </a:lnTo>
                    <a:lnTo>
                      <a:pt x="228600" y="1739900"/>
                    </a:lnTo>
                    <a:lnTo>
                      <a:pt x="228600" y="1739900"/>
                    </a:lnTo>
                    <a:lnTo>
                      <a:pt x="215900" y="1739900"/>
                    </a:lnTo>
                    <a:lnTo>
                      <a:pt x="215900" y="1739900"/>
                    </a:lnTo>
                    <a:lnTo>
                      <a:pt x="215900" y="1739900"/>
                    </a:lnTo>
                    <a:lnTo>
                      <a:pt x="215900" y="1727200"/>
                    </a:lnTo>
                    <a:lnTo>
                      <a:pt x="215900" y="1714500"/>
                    </a:lnTo>
                    <a:lnTo>
                      <a:pt x="228600" y="1714500"/>
                    </a:lnTo>
                    <a:lnTo>
                      <a:pt x="215900" y="1714500"/>
                    </a:lnTo>
                    <a:lnTo>
                      <a:pt x="215900" y="1714500"/>
                    </a:lnTo>
                    <a:lnTo>
                      <a:pt x="203200" y="1714500"/>
                    </a:lnTo>
                    <a:lnTo>
                      <a:pt x="203200" y="1701800"/>
                    </a:lnTo>
                    <a:lnTo>
                      <a:pt x="203200" y="1701800"/>
                    </a:lnTo>
                    <a:lnTo>
                      <a:pt x="203200" y="1689100"/>
                    </a:lnTo>
                    <a:lnTo>
                      <a:pt x="190500" y="1689100"/>
                    </a:lnTo>
                    <a:lnTo>
                      <a:pt x="177800" y="1689100"/>
                    </a:lnTo>
                    <a:lnTo>
                      <a:pt x="177800" y="1676400"/>
                    </a:lnTo>
                    <a:lnTo>
                      <a:pt x="203200" y="1676400"/>
                    </a:lnTo>
                    <a:lnTo>
                      <a:pt x="190500" y="1676400"/>
                    </a:lnTo>
                    <a:lnTo>
                      <a:pt x="190500" y="1663700"/>
                    </a:lnTo>
                    <a:lnTo>
                      <a:pt x="190500" y="1663700"/>
                    </a:lnTo>
                    <a:lnTo>
                      <a:pt x="190500" y="1651000"/>
                    </a:lnTo>
                    <a:lnTo>
                      <a:pt x="190500" y="1651000"/>
                    </a:lnTo>
                    <a:lnTo>
                      <a:pt x="177800" y="1651000"/>
                    </a:lnTo>
                    <a:lnTo>
                      <a:pt x="177800" y="1638300"/>
                    </a:lnTo>
                    <a:lnTo>
                      <a:pt x="152400" y="1638300"/>
                    </a:lnTo>
                    <a:lnTo>
                      <a:pt x="139700" y="1638300"/>
                    </a:lnTo>
                    <a:lnTo>
                      <a:pt x="0" y="1612900"/>
                    </a:lnTo>
                    <a:lnTo>
                      <a:pt x="12700" y="1612900"/>
                    </a:lnTo>
                    <a:lnTo>
                      <a:pt x="0" y="1612900"/>
                    </a:lnTo>
                    <a:lnTo>
                      <a:pt x="0" y="1612900"/>
                    </a:lnTo>
                    <a:lnTo>
                      <a:pt x="12700" y="1600200"/>
                    </a:lnTo>
                    <a:lnTo>
                      <a:pt x="12700" y="1600200"/>
                    </a:lnTo>
                    <a:lnTo>
                      <a:pt x="12700" y="1587500"/>
                    </a:lnTo>
                    <a:lnTo>
                      <a:pt x="25400" y="1587500"/>
                    </a:lnTo>
                    <a:lnTo>
                      <a:pt x="38100" y="1600200"/>
                    </a:lnTo>
                    <a:lnTo>
                      <a:pt x="38100" y="1574800"/>
                    </a:lnTo>
                    <a:lnTo>
                      <a:pt x="38100" y="1562100"/>
                    </a:lnTo>
                    <a:lnTo>
                      <a:pt x="38100" y="1562100"/>
                    </a:lnTo>
                    <a:lnTo>
                      <a:pt x="38100" y="1549400"/>
                    </a:lnTo>
                    <a:lnTo>
                      <a:pt x="38100" y="1549400"/>
                    </a:lnTo>
                    <a:lnTo>
                      <a:pt x="25400" y="1549400"/>
                    </a:lnTo>
                    <a:lnTo>
                      <a:pt x="38100" y="1536700"/>
                    </a:lnTo>
                    <a:lnTo>
                      <a:pt x="25400" y="1536700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pl-PL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0401"/>
            <p:cNvSpPr/>
            <p:nvPr/>
          </p:nvSpPr>
          <p:spPr>
            <a:xfrm>
              <a:off x="2802092" y="2894016"/>
              <a:ext cx="1039152" cy="550504"/>
            </a:xfrm>
            <a:custGeom>
              <a:avLst/>
              <a:gdLst/>
              <a:ahLst/>
              <a:cxnLst/>
              <a:rect l="0" t="0" r="0" b="0"/>
              <a:pathLst>
                <a:path w="2552701" h="1511301">
                  <a:moveTo>
                    <a:pt x="38100" y="698500"/>
                  </a:moveTo>
                  <a:lnTo>
                    <a:pt x="50800" y="698500"/>
                  </a:lnTo>
                  <a:lnTo>
                    <a:pt x="76200" y="698500"/>
                  </a:lnTo>
                  <a:lnTo>
                    <a:pt x="88900" y="711200"/>
                  </a:lnTo>
                  <a:lnTo>
                    <a:pt x="88900" y="711200"/>
                  </a:lnTo>
                  <a:lnTo>
                    <a:pt x="114300" y="711200"/>
                  </a:lnTo>
                  <a:lnTo>
                    <a:pt x="127000" y="711200"/>
                  </a:lnTo>
                  <a:lnTo>
                    <a:pt x="139700" y="711200"/>
                  </a:lnTo>
                  <a:lnTo>
                    <a:pt x="139700" y="723900"/>
                  </a:lnTo>
                  <a:lnTo>
                    <a:pt x="152400" y="723900"/>
                  </a:lnTo>
                  <a:lnTo>
                    <a:pt x="152400" y="723900"/>
                  </a:lnTo>
                  <a:lnTo>
                    <a:pt x="203200" y="736600"/>
                  </a:lnTo>
                  <a:lnTo>
                    <a:pt x="203200" y="736600"/>
                  </a:lnTo>
                  <a:lnTo>
                    <a:pt x="266700" y="749300"/>
                  </a:lnTo>
                  <a:lnTo>
                    <a:pt x="266700" y="749300"/>
                  </a:lnTo>
                  <a:lnTo>
                    <a:pt x="279400" y="736600"/>
                  </a:lnTo>
                  <a:lnTo>
                    <a:pt x="292100" y="736600"/>
                  </a:lnTo>
                  <a:lnTo>
                    <a:pt x="292100" y="736600"/>
                  </a:lnTo>
                  <a:lnTo>
                    <a:pt x="292100" y="723900"/>
                  </a:lnTo>
                  <a:lnTo>
                    <a:pt x="304800" y="723900"/>
                  </a:lnTo>
                  <a:lnTo>
                    <a:pt x="304800" y="723900"/>
                  </a:lnTo>
                  <a:lnTo>
                    <a:pt x="317500" y="723900"/>
                  </a:lnTo>
                  <a:lnTo>
                    <a:pt x="317500" y="723900"/>
                  </a:lnTo>
                  <a:lnTo>
                    <a:pt x="317500" y="723900"/>
                  </a:lnTo>
                  <a:lnTo>
                    <a:pt x="342900" y="711200"/>
                  </a:lnTo>
                  <a:lnTo>
                    <a:pt x="342900" y="711200"/>
                  </a:lnTo>
                  <a:lnTo>
                    <a:pt x="355600" y="698500"/>
                  </a:lnTo>
                  <a:lnTo>
                    <a:pt x="368300" y="711200"/>
                  </a:lnTo>
                  <a:lnTo>
                    <a:pt x="368300" y="711200"/>
                  </a:lnTo>
                  <a:lnTo>
                    <a:pt x="406400" y="711200"/>
                  </a:lnTo>
                  <a:lnTo>
                    <a:pt x="406400" y="698500"/>
                  </a:lnTo>
                  <a:lnTo>
                    <a:pt x="406400" y="698500"/>
                  </a:lnTo>
                  <a:lnTo>
                    <a:pt x="406400" y="711200"/>
                  </a:lnTo>
                  <a:lnTo>
                    <a:pt x="419100" y="711200"/>
                  </a:lnTo>
                  <a:lnTo>
                    <a:pt x="431800" y="711200"/>
                  </a:lnTo>
                  <a:lnTo>
                    <a:pt x="431800" y="711200"/>
                  </a:lnTo>
                  <a:lnTo>
                    <a:pt x="431800" y="711200"/>
                  </a:lnTo>
                  <a:lnTo>
                    <a:pt x="457200" y="711200"/>
                  </a:lnTo>
                  <a:lnTo>
                    <a:pt x="444500" y="723900"/>
                  </a:lnTo>
                  <a:lnTo>
                    <a:pt x="495300" y="736600"/>
                  </a:lnTo>
                  <a:lnTo>
                    <a:pt x="508000" y="736600"/>
                  </a:lnTo>
                  <a:lnTo>
                    <a:pt x="533400" y="736600"/>
                  </a:lnTo>
                  <a:lnTo>
                    <a:pt x="546100" y="736600"/>
                  </a:lnTo>
                  <a:lnTo>
                    <a:pt x="584200" y="749300"/>
                  </a:lnTo>
                  <a:lnTo>
                    <a:pt x="584200" y="749300"/>
                  </a:lnTo>
                  <a:lnTo>
                    <a:pt x="609600" y="749300"/>
                  </a:lnTo>
                  <a:lnTo>
                    <a:pt x="622300" y="749300"/>
                  </a:lnTo>
                  <a:lnTo>
                    <a:pt x="635000" y="749300"/>
                  </a:lnTo>
                  <a:lnTo>
                    <a:pt x="647700" y="736600"/>
                  </a:lnTo>
                  <a:lnTo>
                    <a:pt x="660400" y="723900"/>
                  </a:lnTo>
                  <a:lnTo>
                    <a:pt x="660400" y="736600"/>
                  </a:lnTo>
                  <a:lnTo>
                    <a:pt x="660400" y="723900"/>
                  </a:lnTo>
                  <a:lnTo>
                    <a:pt x="673100" y="723900"/>
                  </a:lnTo>
                  <a:lnTo>
                    <a:pt x="685800" y="711200"/>
                  </a:lnTo>
                  <a:lnTo>
                    <a:pt x="698500" y="711200"/>
                  </a:lnTo>
                  <a:lnTo>
                    <a:pt x="698500" y="698500"/>
                  </a:lnTo>
                  <a:lnTo>
                    <a:pt x="711200" y="698500"/>
                  </a:lnTo>
                  <a:lnTo>
                    <a:pt x="711200" y="685800"/>
                  </a:lnTo>
                  <a:lnTo>
                    <a:pt x="736600" y="685800"/>
                  </a:lnTo>
                  <a:lnTo>
                    <a:pt x="736600" y="673100"/>
                  </a:lnTo>
                  <a:lnTo>
                    <a:pt x="736600" y="673100"/>
                  </a:lnTo>
                  <a:lnTo>
                    <a:pt x="749300" y="660400"/>
                  </a:lnTo>
                  <a:lnTo>
                    <a:pt x="749300" y="660400"/>
                  </a:lnTo>
                  <a:lnTo>
                    <a:pt x="762000" y="647700"/>
                  </a:lnTo>
                  <a:lnTo>
                    <a:pt x="774700" y="647700"/>
                  </a:lnTo>
                  <a:lnTo>
                    <a:pt x="774700" y="660400"/>
                  </a:lnTo>
                  <a:lnTo>
                    <a:pt x="774700" y="647700"/>
                  </a:lnTo>
                  <a:lnTo>
                    <a:pt x="787400" y="647700"/>
                  </a:lnTo>
                  <a:lnTo>
                    <a:pt x="787400" y="647700"/>
                  </a:lnTo>
                  <a:lnTo>
                    <a:pt x="812800" y="635000"/>
                  </a:lnTo>
                  <a:lnTo>
                    <a:pt x="812800" y="635000"/>
                  </a:lnTo>
                  <a:lnTo>
                    <a:pt x="825500" y="622300"/>
                  </a:lnTo>
                  <a:lnTo>
                    <a:pt x="838200" y="609600"/>
                  </a:lnTo>
                  <a:lnTo>
                    <a:pt x="825500" y="609600"/>
                  </a:lnTo>
                  <a:lnTo>
                    <a:pt x="825500" y="609600"/>
                  </a:lnTo>
                  <a:lnTo>
                    <a:pt x="825500" y="609600"/>
                  </a:lnTo>
                  <a:lnTo>
                    <a:pt x="825500" y="596900"/>
                  </a:lnTo>
                  <a:lnTo>
                    <a:pt x="812800" y="596900"/>
                  </a:lnTo>
                  <a:lnTo>
                    <a:pt x="825500" y="596900"/>
                  </a:lnTo>
                  <a:lnTo>
                    <a:pt x="812800" y="584200"/>
                  </a:lnTo>
                  <a:lnTo>
                    <a:pt x="812800" y="584200"/>
                  </a:lnTo>
                  <a:lnTo>
                    <a:pt x="812800" y="584200"/>
                  </a:lnTo>
                  <a:lnTo>
                    <a:pt x="812800" y="584200"/>
                  </a:lnTo>
                  <a:lnTo>
                    <a:pt x="800100" y="584200"/>
                  </a:lnTo>
                  <a:lnTo>
                    <a:pt x="800100" y="571500"/>
                  </a:lnTo>
                  <a:lnTo>
                    <a:pt x="787400" y="571500"/>
                  </a:lnTo>
                  <a:lnTo>
                    <a:pt x="800100" y="571500"/>
                  </a:lnTo>
                  <a:lnTo>
                    <a:pt x="800100" y="558800"/>
                  </a:lnTo>
                  <a:lnTo>
                    <a:pt x="800100" y="533400"/>
                  </a:lnTo>
                  <a:lnTo>
                    <a:pt x="787400" y="533400"/>
                  </a:lnTo>
                  <a:lnTo>
                    <a:pt x="787400" y="533400"/>
                  </a:lnTo>
                  <a:lnTo>
                    <a:pt x="774700" y="533400"/>
                  </a:lnTo>
                  <a:lnTo>
                    <a:pt x="736600" y="533400"/>
                  </a:lnTo>
                  <a:lnTo>
                    <a:pt x="711200" y="546100"/>
                  </a:lnTo>
                  <a:lnTo>
                    <a:pt x="673100" y="533400"/>
                  </a:lnTo>
                  <a:lnTo>
                    <a:pt x="673100" y="533400"/>
                  </a:lnTo>
                  <a:lnTo>
                    <a:pt x="660400" y="533400"/>
                  </a:lnTo>
                  <a:lnTo>
                    <a:pt x="660400" y="520700"/>
                  </a:lnTo>
                  <a:lnTo>
                    <a:pt x="647700" y="520700"/>
                  </a:lnTo>
                  <a:lnTo>
                    <a:pt x="635000" y="520700"/>
                  </a:lnTo>
                  <a:lnTo>
                    <a:pt x="622300" y="508000"/>
                  </a:lnTo>
                  <a:lnTo>
                    <a:pt x="635000" y="508000"/>
                  </a:lnTo>
                  <a:lnTo>
                    <a:pt x="647700" y="508000"/>
                  </a:lnTo>
                  <a:lnTo>
                    <a:pt x="647700" y="482600"/>
                  </a:lnTo>
                  <a:lnTo>
                    <a:pt x="635000" y="482600"/>
                  </a:lnTo>
                  <a:lnTo>
                    <a:pt x="647700" y="482600"/>
                  </a:lnTo>
                  <a:lnTo>
                    <a:pt x="635000" y="469900"/>
                  </a:lnTo>
                  <a:lnTo>
                    <a:pt x="635000" y="469900"/>
                  </a:lnTo>
                  <a:lnTo>
                    <a:pt x="635000" y="469900"/>
                  </a:lnTo>
                  <a:lnTo>
                    <a:pt x="635000" y="469900"/>
                  </a:lnTo>
                  <a:lnTo>
                    <a:pt x="622300" y="469900"/>
                  </a:lnTo>
                  <a:lnTo>
                    <a:pt x="609600" y="444500"/>
                  </a:lnTo>
                  <a:lnTo>
                    <a:pt x="609600" y="444500"/>
                  </a:lnTo>
                  <a:lnTo>
                    <a:pt x="622300" y="444500"/>
                  </a:lnTo>
                  <a:lnTo>
                    <a:pt x="609600" y="444500"/>
                  </a:lnTo>
                  <a:lnTo>
                    <a:pt x="609600" y="444500"/>
                  </a:lnTo>
                  <a:lnTo>
                    <a:pt x="584200" y="444500"/>
                  </a:lnTo>
                  <a:lnTo>
                    <a:pt x="571500" y="444500"/>
                  </a:lnTo>
                  <a:lnTo>
                    <a:pt x="558800" y="444500"/>
                  </a:lnTo>
                  <a:lnTo>
                    <a:pt x="558800" y="444500"/>
                  </a:lnTo>
                  <a:lnTo>
                    <a:pt x="546100" y="444500"/>
                  </a:lnTo>
                  <a:lnTo>
                    <a:pt x="533400" y="457200"/>
                  </a:lnTo>
                  <a:lnTo>
                    <a:pt x="520700" y="444500"/>
                  </a:lnTo>
                  <a:lnTo>
                    <a:pt x="495300" y="444500"/>
                  </a:lnTo>
                  <a:lnTo>
                    <a:pt x="482600" y="444500"/>
                  </a:lnTo>
                  <a:lnTo>
                    <a:pt x="495300" y="444500"/>
                  </a:lnTo>
                  <a:lnTo>
                    <a:pt x="495300" y="431800"/>
                  </a:lnTo>
                  <a:lnTo>
                    <a:pt x="482600" y="431800"/>
                  </a:lnTo>
                  <a:lnTo>
                    <a:pt x="469900" y="419100"/>
                  </a:lnTo>
                  <a:lnTo>
                    <a:pt x="469900" y="419100"/>
                  </a:lnTo>
                  <a:lnTo>
                    <a:pt x="457200" y="419100"/>
                  </a:lnTo>
                  <a:lnTo>
                    <a:pt x="457200" y="406400"/>
                  </a:lnTo>
                  <a:lnTo>
                    <a:pt x="457200" y="406400"/>
                  </a:lnTo>
                  <a:lnTo>
                    <a:pt x="457200" y="393700"/>
                  </a:lnTo>
                  <a:lnTo>
                    <a:pt x="444500" y="393700"/>
                  </a:lnTo>
                  <a:lnTo>
                    <a:pt x="431800" y="393700"/>
                  </a:lnTo>
                  <a:lnTo>
                    <a:pt x="419100" y="393700"/>
                  </a:lnTo>
                  <a:lnTo>
                    <a:pt x="406400" y="393700"/>
                  </a:lnTo>
                  <a:lnTo>
                    <a:pt x="381000" y="393700"/>
                  </a:lnTo>
                  <a:lnTo>
                    <a:pt x="393700" y="381000"/>
                  </a:lnTo>
                  <a:lnTo>
                    <a:pt x="406400" y="381000"/>
                  </a:lnTo>
                  <a:lnTo>
                    <a:pt x="406400" y="381000"/>
                  </a:lnTo>
                  <a:lnTo>
                    <a:pt x="419100" y="381000"/>
                  </a:lnTo>
                  <a:lnTo>
                    <a:pt x="419100" y="368300"/>
                  </a:lnTo>
                  <a:lnTo>
                    <a:pt x="419100" y="368300"/>
                  </a:lnTo>
                  <a:lnTo>
                    <a:pt x="431800" y="368300"/>
                  </a:lnTo>
                  <a:lnTo>
                    <a:pt x="444500" y="368300"/>
                  </a:lnTo>
                  <a:lnTo>
                    <a:pt x="444500" y="355600"/>
                  </a:lnTo>
                  <a:lnTo>
                    <a:pt x="457200" y="355600"/>
                  </a:lnTo>
                  <a:lnTo>
                    <a:pt x="457200" y="355600"/>
                  </a:lnTo>
                  <a:lnTo>
                    <a:pt x="457200" y="342900"/>
                  </a:lnTo>
                  <a:lnTo>
                    <a:pt x="469900" y="355600"/>
                  </a:lnTo>
                  <a:lnTo>
                    <a:pt x="482600" y="342900"/>
                  </a:lnTo>
                  <a:lnTo>
                    <a:pt x="495300" y="342900"/>
                  </a:lnTo>
                  <a:lnTo>
                    <a:pt x="495300" y="342900"/>
                  </a:lnTo>
                  <a:lnTo>
                    <a:pt x="495300" y="342900"/>
                  </a:lnTo>
                  <a:lnTo>
                    <a:pt x="508000" y="317500"/>
                  </a:lnTo>
                  <a:lnTo>
                    <a:pt x="508000" y="317500"/>
                  </a:lnTo>
                  <a:lnTo>
                    <a:pt x="495300" y="304800"/>
                  </a:lnTo>
                  <a:lnTo>
                    <a:pt x="482600" y="304800"/>
                  </a:lnTo>
                  <a:lnTo>
                    <a:pt x="482600" y="317500"/>
                  </a:lnTo>
                  <a:lnTo>
                    <a:pt x="457200" y="292100"/>
                  </a:lnTo>
                  <a:lnTo>
                    <a:pt x="457200" y="279400"/>
                  </a:lnTo>
                  <a:lnTo>
                    <a:pt x="469900" y="266700"/>
                  </a:lnTo>
                  <a:lnTo>
                    <a:pt x="495300" y="279400"/>
                  </a:lnTo>
                  <a:lnTo>
                    <a:pt x="495300" y="279400"/>
                  </a:lnTo>
                  <a:lnTo>
                    <a:pt x="520700" y="266700"/>
                  </a:lnTo>
                  <a:lnTo>
                    <a:pt x="520700" y="266700"/>
                  </a:lnTo>
                  <a:lnTo>
                    <a:pt x="533400" y="266700"/>
                  </a:lnTo>
                  <a:lnTo>
                    <a:pt x="520700" y="266700"/>
                  </a:lnTo>
                  <a:lnTo>
                    <a:pt x="520700" y="254000"/>
                  </a:lnTo>
                  <a:lnTo>
                    <a:pt x="546100" y="254000"/>
                  </a:lnTo>
                  <a:lnTo>
                    <a:pt x="558800" y="228600"/>
                  </a:lnTo>
                  <a:lnTo>
                    <a:pt x="571500" y="228600"/>
                  </a:lnTo>
                  <a:lnTo>
                    <a:pt x="596900" y="241300"/>
                  </a:lnTo>
                  <a:lnTo>
                    <a:pt x="596900" y="254000"/>
                  </a:lnTo>
                  <a:lnTo>
                    <a:pt x="609600" y="254000"/>
                  </a:lnTo>
                  <a:lnTo>
                    <a:pt x="609600" y="241300"/>
                  </a:lnTo>
                  <a:lnTo>
                    <a:pt x="622300" y="241300"/>
                  </a:lnTo>
                  <a:lnTo>
                    <a:pt x="635000" y="228600"/>
                  </a:lnTo>
                  <a:lnTo>
                    <a:pt x="635000" y="228600"/>
                  </a:lnTo>
                  <a:lnTo>
                    <a:pt x="635000" y="203200"/>
                  </a:lnTo>
                  <a:lnTo>
                    <a:pt x="647700" y="203200"/>
                  </a:lnTo>
                  <a:lnTo>
                    <a:pt x="660400" y="190500"/>
                  </a:lnTo>
                  <a:lnTo>
                    <a:pt x="673100" y="190500"/>
                  </a:lnTo>
                  <a:lnTo>
                    <a:pt x="685800" y="177800"/>
                  </a:lnTo>
                  <a:lnTo>
                    <a:pt x="685800" y="177800"/>
                  </a:lnTo>
                  <a:lnTo>
                    <a:pt x="685800" y="165100"/>
                  </a:lnTo>
                  <a:lnTo>
                    <a:pt x="698500" y="177800"/>
                  </a:lnTo>
                  <a:lnTo>
                    <a:pt x="711200" y="165100"/>
                  </a:lnTo>
                  <a:lnTo>
                    <a:pt x="723900" y="152400"/>
                  </a:lnTo>
                  <a:lnTo>
                    <a:pt x="723900" y="139700"/>
                  </a:lnTo>
                  <a:lnTo>
                    <a:pt x="723900" y="139700"/>
                  </a:lnTo>
                  <a:lnTo>
                    <a:pt x="723900" y="152400"/>
                  </a:lnTo>
                  <a:lnTo>
                    <a:pt x="736600" y="152400"/>
                  </a:lnTo>
                  <a:lnTo>
                    <a:pt x="736600" y="152400"/>
                  </a:lnTo>
                  <a:lnTo>
                    <a:pt x="749300" y="152400"/>
                  </a:lnTo>
                  <a:lnTo>
                    <a:pt x="762000" y="152400"/>
                  </a:lnTo>
                  <a:lnTo>
                    <a:pt x="762000" y="165100"/>
                  </a:lnTo>
                  <a:lnTo>
                    <a:pt x="774700" y="165100"/>
                  </a:lnTo>
                  <a:lnTo>
                    <a:pt x="774700" y="165100"/>
                  </a:lnTo>
                  <a:lnTo>
                    <a:pt x="774700" y="165100"/>
                  </a:lnTo>
                  <a:lnTo>
                    <a:pt x="787400" y="165100"/>
                  </a:lnTo>
                  <a:lnTo>
                    <a:pt x="787400" y="177800"/>
                  </a:lnTo>
                  <a:lnTo>
                    <a:pt x="774700" y="190500"/>
                  </a:lnTo>
                  <a:lnTo>
                    <a:pt x="787400" y="203200"/>
                  </a:lnTo>
                  <a:lnTo>
                    <a:pt x="774700" y="190500"/>
                  </a:lnTo>
                  <a:lnTo>
                    <a:pt x="774700" y="203200"/>
                  </a:lnTo>
                  <a:lnTo>
                    <a:pt x="774700" y="203200"/>
                  </a:lnTo>
                  <a:lnTo>
                    <a:pt x="774700" y="203200"/>
                  </a:lnTo>
                  <a:lnTo>
                    <a:pt x="774700" y="215900"/>
                  </a:lnTo>
                  <a:lnTo>
                    <a:pt x="774700" y="215900"/>
                  </a:lnTo>
                  <a:lnTo>
                    <a:pt x="787400" y="228600"/>
                  </a:lnTo>
                  <a:lnTo>
                    <a:pt x="800100" y="241300"/>
                  </a:lnTo>
                  <a:lnTo>
                    <a:pt x="800100" y="241300"/>
                  </a:lnTo>
                  <a:lnTo>
                    <a:pt x="800100" y="241300"/>
                  </a:lnTo>
                  <a:lnTo>
                    <a:pt x="800100" y="254000"/>
                  </a:lnTo>
                  <a:lnTo>
                    <a:pt x="800100" y="254000"/>
                  </a:lnTo>
                  <a:lnTo>
                    <a:pt x="812800" y="254000"/>
                  </a:lnTo>
                  <a:lnTo>
                    <a:pt x="825500" y="254000"/>
                  </a:lnTo>
                  <a:lnTo>
                    <a:pt x="825500" y="254000"/>
                  </a:lnTo>
                  <a:lnTo>
                    <a:pt x="825500" y="241300"/>
                  </a:lnTo>
                  <a:lnTo>
                    <a:pt x="838200" y="241300"/>
                  </a:lnTo>
                  <a:lnTo>
                    <a:pt x="850900" y="241300"/>
                  </a:lnTo>
                  <a:lnTo>
                    <a:pt x="863600" y="241300"/>
                  </a:lnTo>
                  <a:lnTo>
                    <a:pt x="863600" y="241300"/>
                  </a:lnTo>
                  <a:lnTo>
                    <a:pt x="901700" y="254000"/>
                  </a:lnTo>
                  <a:lnTo>
                    <a:pt x="914400" y="241300"/>
                  </a:lnTo>
                  <a:lnTo>
                    <a:pt x="927100" y="241300"/>
                  </a:lnTo>
                  <a:lnTo>
                    <a:pt x="927100" y="241300"/>
                  </a:lnTo>
                  <a:lnTo>
                    <a:pt x="927100" y="241300"/>
                  </a:lnTo>
                  <a:lnTo>
                    <a:pt x="927100" y="241300"/>
                  </a:lnTo>
                  <a:lnTo>
                    <a:pt x="939800" y="241300"/>
                  </a:lnTo>
                  <a:lnTo>
                    <a:pt x="939800" y="228600"/>
                  </a:lnTo>
                  <a:lnTo>
                    <a:pt x="927100" y="228600"/>
                  </a:lnTo>
                  <a:lnTo>
                    <a:pt x="927100" y="228600"/>
                  </a:lnTo>
                  <a:lnTo>
                    <a:pt x="914400" y="228600"/>
                  </a:lnTo>
                  <a:lnTo>
                    <a:pt x="914400" y="228600"/>
                  </a:lnTo>
                  <a:lnTo>
                    <a:pt x="914400" y="228600"/>
                  </a:lnTo>
                  <a:lnTo>
                    <a:pt x="914400" y="215900"/>
                  </a:lnTo>
                  <a:lnTo>
                    <a:pt x="927100" y="215900"/>
                  </a:lnTo>
                  <a:lnTo>
                    <a:pt x="939800" y="203200"/>
                  </a:lnTo>
                  <a:lnTo>
                    <a:pt x="939800" y="203200"/>
                  </a:lnTo>
                  <a:lnTo>
                    <a:pt x="939800" y="203200"/>
                  </a:lnTo>
                  <a:lnTo>
                    <a:pt x="939800" y="203200"/>
                  </a:lnTo>
                  <a:lnTo>
                    <a:pt x="952500" y="190500"/>
                  </a:lnTo>
                  <a:lnTo>
                    <a:pt x="965200" y="190500"/>
                  </a:lnTo>
                  <a:lnTo>
                    <a:pt x="965200" y="190500"/>
                  </a:lnTo>
                  <a:lnTo>
                    <a:pt x="990600" y="190500"/>
                  </a:lnTo>
                  <a:lnTo>
                    <a:pt x="990600" y="190500"/>
                  </a:lnTo>
                  <a:lnTo>
                    <a:pt x="1003300" y="203200"/>
                  </a:lnTo>
                  <a:lnTo>
                    <a:pt x="1003300" y="203200"/>
                  </a:lnTo>
                  <a:lnTo>
                    <a:pt x="1028700" y="203200"/>
                  </a:lnTo>
                  <a:lnTo>
                    <a:pt x="1028700" y="190500"/>
                  </a:lnTo>
                  <a:lnTo>
                    <a:pt x="1016000" y="190500"/>
                  </a:lnTo>
                  <a:lnTo>
                    <a:pt x="1016000" y="190500"/>
                  </a:lnTo>
                  <a:lnTo>
                    <a:pt x="1028700" y="190500"/>
                  </a:lnTo>
                  <a:lnTo>
                    <a:pt x="1028700" y="190500"/>
                  </a:lnTo>
                  <a:lnTo>
                    <a:pt x="1028700" y="190500"/>
                  </a:lnTo>
                  <a:lnTo>
                    <a:pt x="1028700" y="190500"/>
                  </a:lnTo>
                  <a:lnTo>
                    <a:pt x="1041400" y="190500"/>
                  </a:lnTo>
                  <a:lnTo>
                    <a:pt x="1054100" y="177800"/>
                  </a:lnTo>
                  <a:lnTo>
                    <a:pt x="1066800" y="177800"/>
                  </a:lnTo>
                  <a:lnTo>
                    <a:pt x="1066800" y="177800"/>
                  </a:lnTo>
                  <a:lnTo>
                    <a:pt x="1079500" y="190500"/>
                  </a:lnTo>
                  <a:lnTo>
                    <a:pt x="1079500" y="165100"/>
                  </a:lnTo>
                  <a:lnTo>
                    <a:pt x="1092200" y="139700"/>
                  </a:lnTo>
                  <a:lnTo>
                    <a:pt x="1079500" y="139700"/>
                  </a:lnTo>
                  <a:lnTo>
                    <a:pt x="1079500" y="127000"/>
                  </a:lnTo>
                  <a:lnTo>
                    <a:pt x="1092200" y="139700"/>
                  </a:lnTo>
                  <a:lnTo>
                    <a:pt x="1104900" y="139700"/>
                  </a:lnTo>
                  <a:lnTo>
                    <a:pt x="1117600" y="139700"/>
                  </a:lnTo>
                  <a:lnTo>
                    <a:pt x="1117600" y="139700"/>
                  </a:lnTo>
                  <a:lnTo>
                    <a:pt x="1130300" y="139700"/>
                  </a:lnTo>
                  <a:lnTo>
                    <a:pt x="1130300" y="127000"/>
                  </a:lnTo>
                  <a:lnTo>
                    <a:pt x="1130300" y="127000"/>
                  </a:lnTo>
                  <a:lnTo>
                    <a:pt x="1130300" y="127000"/>
                  </a:lnTo>
                  <a:lnTo>
                    <a:pt x="1168400" y="127000"/>
                  </a:lnTo>
                  <a:lnTo>
                    <a:pt x="1168400" y="127000"/>
                  </a:lnTo>
                  <a:lnTo>
                    <a:pt x="1168400" y="127000"/>
                  </a:lnTo>
                  <a:lnTo>
                    <a:pt x="1168400" y="139700"/>
                  </a:lnTo>
                  <a:lnTo>
                    <a:pt x="1181100" y="139700"/>
                  </a:lnTo>
                  <a:lnTo>
                    <a:pt x="1168400" y="139700"/>
                  </a:lnTo>
                  <a:lnTo>
                    <a:pt x="1181100" y="139700"/>
                  </a:lnTo>
                  <a:lnTo>
                    <a:pt x="1181100" y="139700"/>
                  </a:lnTo>
                  <a:lnTo>
                    <a:pt x="1181100" y="139700"/>
                  </a:lnTo>
                  <a:lnTo>
                    <a:pt x="1181100" y="139700"/>
                  </a:lnTo>
                  <a:lnTo>
                    <a:pt x="1206500" y="139700"/>
                  </a:lnTo>
                  <a:lnTo>
                    <a:pt x="1219200" y="152400"/>
                  </a:lnTo>
                  <a:lnTo>
                    <a:pt x="1219200" y="139700"/>
                  </a:lnTo>
                  <a:lnTo>
                    <a:pt x="1219200" y="139700"/>
                  </a:lnTo>
                  <a:lnTo>
                    <a:pt x="1231900" y="139700"/>
                  </a:lnTo>
                  <a:lnTo>
                    <a:pt x="1219200" y="139700"/>
                  </a:lnTo>
                  <a:lnTo>
                    <a:pt x="1219200" y="127000"/>
                  </a:lnTo>
                  <a:lnTo>
                    <a:pt x="1231900" y="127000"/>
                  </a:lnTo>
                  <a:lnTo>
                    <a:pt x="1231900" y="127000"/>
                  </a:lnTo>
                  <a:lnTo>
                    <a:pt x="1244600" y="127000"/>
                  </a:lnTo>
                  <a:lnTo>
                    <a:pt x="1244600" y="127000"/>
                  </a:lnTo>
                  <a:lnTo>
                    <a:pt x="1244600" y="127000"/>
                  </a:lnTo>
                  <a:lnTo>
                    <a:pt x="1244600" y="114300"/>
                  </a:lnTo>
                  <a:lnTo>
                    <a:pt x="1257300" y="114300"/>
                  </a:lnTo>
                  <a:lnTo>
                    <a:pt x="1257300" y="127000"/>
                  </a:lnTo>
                  <a:lnTo>
                    <a:pt x="1270000" y="114300"/>
                  </a:lnTo>
                  <a:lnTo>
                    <a:pt x="1270000" y="127000"/>
                  </a:lnTo>
                  <a:lnTo>
                    <a:pt x="1295400" y="139700"/>
                  </a:lnTo>
                  <a:lnTo>
                    <a:pt x="1295400" y="139700"/>
                  </a:lnTo>
                  <a:lnTo>
                    <a:pt x="1295400" y="139700"/>
                  </a:lnTo>
                  <a:lnTo>
                    <a:pt x="1295400" y="139700"/>
                  </a:lnTo>
                  <a:lnTo>
                    <a:pt x="1320800" y="139700"/>
                  </a:lnTo>
                  <a:lnTo>
                    <a:pt x="1320800" y="139700"/>
                  </a:lnTo>
                  <a:lnTo>
                    <a:pt x="1320800" y="139700"/>
                  </a:lnTo>
                  <a:lnTo>
                    <a:pt x="1333500" y="139700"/>
                  </a:lnTo>
                  <a:lnTo>
                    <a:pt x="1346200" y="139700"/>
                  </a:lnTo>
                  <a:lnTo>
                    <a:pt x="1346200" y="139700"/>
                  </a:lnTo>
                  <a:lnTo>
                    <a:pt x="1358900" y="139700"/>
                  </a:lnTo>
                  <a:lnTo>
                    <a:pt x="1358900" y="139700"/>
                  </a:lnTo>
                  <a:lnTo>
                    <a:pt x="1371600" y="139700"/>
                  </a:lnTo>
                  <a:lnTo>
                    <a:pt x="1371600" y="139700"/>
                  </a:lnTo>
                  <a:lnTo>
                    <a:pt x="1358900" y="139700"/>
                  </a:lnTo>
                  <a:lnTo>
                    <a:pt x="1358900" y="127000"/>
                  </a:lnTo>
                  <a:lnTo>
                    <a:pt x="1371600" y="127000"/>
                  </a:lnTo>
                  <a:lnTo>
                    <a:pt x="1371600" y="127000"/>
                  </a:lnTo>
                  <a:lnTo>
                    <a:pt x="1371600" y="127000"/>
                  </a:lnTo>
                  <a:lnTo>
                    <a:pt x="1384300" y="127000"/>
                  </a:lnTo>
                  <a:lnTo>
                    <a:pt x="1409700" y="139700"/>
                  </a:lnTo>
                  <a:lnTo>
                    <a:pt x="1397000" y="139700"/>
                  </a:lnTo>
                  <a:lnTo>
                    <a:pt x="1397000" y="139700"/>
                  </a:lnTo>
                  <a:lnTo>
                    <a:pt x="1397000" y="139700"/>
                  </a:lnTo>
                  <a:lnTo>
                    <a:pt x="1409700" y="139700"/>
                  </a:lnTo>
                  <a:lnTo>
                    <a:pt x="1409700" y="139700"/>
                  </a:lnTo>
                  <a:lnTo>
                    <a:pt x="1422400" y="139700"/>
                  </a:lnTo>
                  <a:lnTo>
                    <a:pt x="1422400" y="139700"/>
                  </a:lnTo>
                  <a:lnTo>
                    <a:pt x="1435100" y="139700"/>
                  </a:lnTo>
                  <a:lnTo>
                    <a:pt x="1435100" y="152400"/>
                  </a:lnTo>
                  <a:lnTo>
                    <a:pt x="1447800" y="152400"/>
                  </a:lnTo>
                  <a:lnTo>
                    <a:pt x="1447800" y="152400"/>
                  </a:lnTo>
                  <a:lnTo>
                    <a:pt x="1460500" y="152400"/>
                  </a:lnTo>
                  <a:lnTo>
                    <a:pt x="1460500" y="139700"/>
                  </a:lnTo>
                  <a:lnTo>
                    <a:pt x="1473200" y="139700"/>
                  </a:lnTo>
                  <a:lnTo>
                    <a:pt x="1485900" y="127000"/>
                  </a:lnTo>
                  <a:lnTo>
                    <a:pt x="1473200" y="127000"/>
                  </a:lnTo>
                  <a:lnTo>
                    <a:pt x="1473200" y="127000"/>
                  </a:lnTo>
                  <a:lnTo>
                    <a:pt x="1485900" y="127000"/>
                  </a:lnTo>
                  <a:lnTo>
                    <a:pt x="1498600" y="101600"/>
                  </a:lnTo>
                  <a:lnTo>
                    <a:pt x="1498600" y="101600"/>
                  </a:lnTo>
                  <a:lnTo>
                    <a:pt x="1498600" y="101600"/>
                  </a:lnTo>
                  <a:lnTo>
                    <a:pt x="1498600" y="88900"/>
                  </a:lnTo>
                  <a:lnTo>
                    <a:pt x="1511300" y="63500"/>
                  </a:lnTo>
                  <a:lnTo>
                    <a:pt x="1524000" y="63500"/>
                  </a:lnTo>
                  <a:lnTo>
                    <a:pt x="1536700" y="63500"/>
                  </a:lnTo>
                  <a:lnTo>
                    <a:pt x="1549400" y="50800"/>
                  </a:lnTo>
                  <a:lnTo>
                    <a:pt x="1562100" y="38100"/>
                  </a:lnTo>
                  <a:lnTo>
                    <a:pt x="1574800" y="38100"/>
                  </a:lnTo>
                  <a:lnTo>
                    <a:pt x="1600200" y="38100"/>
                  </a:lnTo>
                  <a:lnTo>
                    <a:pt x="1612900" y="38100"/>
                  </a:lnTo>
                  <a:lnTo>
                    <a:pt x="1638300" y="38100"/>
                  </a:lnTo>
                  <a:lnTo>
                    <a:pt x="1638300" y="38100"/>
                  </a:lnTo>
                  <a:lnTo>
                    <a:pt x="1625600" y="25400"/>
                  </a:lnTo>
                  <a:lnTo>
                    <a:pt x="1638300" y="25400"/>
                  </a:lnTo>
                  <a:lnTo>
                    <a:pt x="1638300" y="25400"/>
                  </a:lnTo>
                  <a:lnTo>
                    <a:pt x="1638300" y="25400"/>
                  </a:lnTo>
                  <a:lnTo>
                    <a:pt x="1651000" y="25400"/>
                  </a:lnTo>
                  <a:lnTo>
                    <a:pt x="1663700" y="25400"/>
                  </a:lnTo>
                  <a:lnTo>
                    <a:pt x="1663700" y="12700"/>
                  </a:lnTo>
                  <a:lnTo>
                    <a:pt x="1676400" y="12700"/>
                  </a:lnTo>
                  <a:lnTo>
                    <a:pt x="1676400" y="12700"/>
                  </a:lnTo>
                  <a:lnTo>
                    <a:pt x="1689100" y="0"/>
                  </a:lnTo>
                  <a:lnTo>
                    <a:pt x="1701800" y="0"/>
                  </a:lnTo>
                  <a:lnTo>
                    <a:pt x="1727200" y="12700"/>
                  </a:lnTo>
                  <a:lnTo>
                    <a:pt x="1752600" y="25400"/>
                  </a:lnTo>
                  <a:lnTo>
                    <a:pt x="1765300" y="38100"/>
                  </a:lnTo>
                  <a:lnTo>
                    <a:pt x="1778000" y="63500"/>
                  </a:lnTo>
                  <a:lnTo>
                    <a:pt x="1828800" y="88900"/>
                  </a:lnTo>
                  <a:lnTo>
                    <a:pt x="1854200" y="101600"/>
                  </a:lnTo>
                  <a:lnTo>
                    <a:pt x="1866900" y="101600"/>
                  </a:lnTo>
                  <a:lnTo>
                    <a:pt x="1879600" y="114300"/>
                  </a:lnTo>
                  <a:lnTo>
                    <a:pt x="1930400" y="152400"/>
                  </a:lnTo>
                  <a:lnTo>
                    <a:pt x="2006600" y="165100"/>
                  </a:lnTo>
                  <a:lnTo>
                    <a:pt x="2044700" y="165100"/>
                  </a:lnTo>
                  <a:lnTo>
                    <a:pt x="2044700" y="165100"/>
                  </a:lnTo>
                  <a:lnTo>
                    <a:pt x="2070100" y="177800"/>
                  </a:lnTo>
                  <a:lnTo>
                    <a:pt x="2108200" y="190500"/>
                  </a:lnTo>
                  <a:lnTo>
                    <a:pt x="2133600" y="190500"/>
                  </a:lnTo>
                  <a:lnTo>
                    <a:pt x="2171700" y="203200"/>
                  </a:lnTo>
                  <a:lnTo>
                    <a:pt x="2184400" y="215900"/>
                  </a:lnTo>
                  <a:lnTo>
                    <a:pt x="2197100" y="215900"/>
                  </a:lnTo>
                  <a:lnTo>
                    <a:pt x="2209800" y="241300"/>
                  </a:lnTo>
                  <a:lnTo>
                    <a:pt x="2235200" y="279400"/>
                  </a:lnTo>
                  <a:lnTo>
                    <a:pt x="2235200" y="330200"/>
                  </a:lnTo>
                  <a:lnTo>
                    <a:pt x="2235200" y="342900"/>
                  </a:lnTo>
                  <a:lnTo>
                    <a:pt x="2235200" y="355600"/>
                  </a:lnTo>
                  <a:lnTo>
                    <a:pt x="2247900" y="355600"/>
                  </a:lnTo>
                  <a:lnTo>
                    <a:pt x="2247900" y="368300"/>
                  </a:lnTo>
                  <a:lnTo>
                    <a:pt x="2298700" y="419100"/>
                  </a:lnTo>
                  <a:lnTo>
                    <a:pt x="2324100" y="419100"/>
                  </a:lnTo>
                  <a:lnTo>
                    <a:pt x="2374900" y="444500"/>
                  </a:lnTo>
                  <a:lnTo>
                    <a:pt x="2413000" y="444500"/>
                  </a:lnTo>
                  <a:lnTo>
                    <a:pt x="2463800" y="482600"/>
                  </a:lnTo>
                  <a:lnTo>
                    <a:pt x="2476500" y="482600"/>
                  </a:lnTo>
                  <a:lnTo>
                    <a:pt x="2514600" y="495300"/>
                  </a:lnTo>
                  <a:lnTo>
                    <a:pt x="2501900" y="508000"/>
                  </a:lnTo>
                  <a:lnTo>
                    <a:pt x="2527300" y="520700"/>
                  </a:lnTo>
                  <a:lnTo>
                    <a:pt x="2527300" y="533400"/>
                  </a:lnTo>
                  <a:lnTo>
                    <a:pt x="2540000" y="558800"/>
                  </a:lnTo>
                  <a:lnTo>
                    <a:pt x="2514600" y="609600"/>
                  </a:lnTo>
                  <a:lnTo>
                    <a:pt x="2489200" y="647700"/>
                  </a:lnTo>
                  <a:lnTo>
                    <a:pt x="2527300" y="762000"/>
                  </a:lnTo>
                  <a:lnTo>
                    <a:pt x="2540000" y="787400"/>
                  </a:lnTo>
                  <a:lnTo>
                    <a:pt x="2514600" y="838200"/>
                  </a:lnTo>
                  <a:lnTo>
                    <a:pt x="2527300" y="838200"/>
                  </a:lnTo>
                  <a:lnTo>
                    <a:pt x="2552700" y="876300"/>
                  </a:lnTo>
                  <a:lnTo>
                    <a:pt x="2527300" y="863600"/>
                  </a:lnTo>
                  <a:lnTo>
                    <a:pt x="2514600" y="863600"/>
                  </a:lnTo>
                  <a:lnTo>
                    <a:pt x="2501900" y="876300"/>
                  </a:lnTo>
                  <a:lnTo>
                    <a:pt x="2476500" y="876300"/>
                  </a:lnTo>
                  <a:lnTo>
                    <a:pt x="2476500" y="876300"/>
                  </a:lnTo>
                  <a:lnTo>
                    <a:pt x="2438400" y="863600"/>
                  </a:lnTo>
                  <a:lnTo>
                    <a:pt x="2425700" y="863600"/>
                  </a:lnTo>
                  <a:lnTo>
                    <a:pt x="2387600" y="863600"/>
                  </a:lnTo>
                  <a:lnTo>
                    <a:pt x="2387600" y="863600"/>
                  </a:lnTo>
                  <a:lnTo>
                    <a:pt x="2374900" y="863600"/>
                  </a:lnTo>
                  <a:lnTo>
                    <a:pt x="2374900" y="863600"/>
                  </a:lnTo>
                  <a:lnTo>
                    <a:pt x="2349500" y="863600"/>
                  </a:lnTo>
                  <a:lnTo>
                    <a:pt x="2349500" y="876300"/>
                  </a:lnTo>
                  <a:lnTo>
                    <a:pt x="2349500" y="876300"/>
                  </a:lnTo>
                  <a:lnTo>
                    <a:pt x="2336800" y="863600"/>
                  </a:lnTo>
                  <a:lnTo>
                    <a:pt x="2324100" y="889000"/>
                  </a:lnTo>
                  <a:lnTo>
                    <a:pt x="2311400" y="889000"/>
                  </a:lnTo>
                  <a:lnTo>
                    <a:pt x="2311400" y="889000"/>
                  </a:lnTo>
                  <a:lnTo>
                    <a:pt x="2286000" y="889000"/>
                  </a:lnTo>
                  <a:lnTo>
                    <a:pt x="2273300" y="889000"/>
                  </a:lnTo>
                  <a:lnTo>
                    <a:pt x="2095500" y="863600"/>
                  </a:lnTo>
                  <a:lnTo>
                    <a:pt x="2095500" y="876300"/>
                  </a:lnTo>
                  <a:lnTo>
                    <a:pt x="2082800" y="876300"/>
                  </a:lnTo>
                  <a:lnTo>
                    <a:pt x="2057400" y="876300"/>
                  </a:lnTo>
                  <a:lnTo>
                    <a:pt x="2057400" y="876300"/>
                  </a:lnTo>
                  <a:lnTo>
                    <a:pt x="2044700" y="863600"/>
                  </a:lnTo>
                  <a:lnTo>
                    <a:pt x="2044700" y="850900"/>
                  </a:lnTo>
                  <a:lnTo>
                    <a:pt x="2032000" y="838200"/>
                  </a:lnTo>
                  <a:lnTo>
                    <a:pt x="2032000" y="850900"/>
                  </a:lnTo>
                  <a:lnTo>
                    <a:pt x="2019300" y="850900"/>
                  </a:lnTo>
                  <a:lnTo>
                    <a:pt x="2006600" y="850900"/>
                  </a:lnTo>
                  <a:lnTo>
                    <a:pt x="2006600" y="850900"/>
                  </a:lnTo>
                  <a:lnTo>
                    <a:pt x="2006600" y="850900"/>
                  </a:lnTo>
                  <a:lnTo>
                    <a:pt x="1993900" y="850900"/>
                  </a:lnTo>
                  <a:lnTo>
                    <a:pt x="1993900" y="863600"/>
                  </a:lnTo>
                  <a:lnTo>
                    <a:pt x="1981200" y="863600"/>
                  </a:lnTo>
                  <a:lnTo>
                    <a:pt x="1981200" y="863600"/>
                  </a:lnTo>
                  <a:lnTo>
                    <a:pt x="1968500" y="863600"/>
                  </a:lnTo>
                  <a:lnTo>
                    <a:pt x="1955800" y="863600"/>
                  </a:lnTo>
                  <a:lnTo>
                    <a:pt x="1943100" y="850900"/>
                  </a:lnTo>
                  <a:lnTo>
                    <a:pt x="1943100" y="863600"/>
                  </a:lnTo>
                  <a:lnTo>
                    <a:pt x="1930400" y="876300"/>
                  </a:lnTo>
                  <a:lnTo>
                    <a:pt x="1892300" y="901700"/>
                  </a:lnTo>
                  <a:lnTo>
                    <a:pt x="1892300" y="914400"/>
                  </a:lnTo>
                  <a:lnTo>
                    <a:pt x="1892300" y="914400"/>
                  </a:lnTo>
                  <a:lnTo>
                    <a:pt x="1879600" y="927100"/>
                  </a:lnTo>
                  <a:lnTo>
                    <a:pt x="1866900" y="927100"/>
                  </a:lnTo>
                  <a:lnTo>
                    <a:pt x="1866900" y="939800"/>
                  </a:lnTo>
                  <a:lnTo>
                    <a:pt x="1841500" y="939800"/>
                  </a:lnTo>
                  <a:lnTo>
                    <a:pt x="1841500" y="939800"/>
                  </a:lnTo>
                  <a:lnTo>
                    <a:pt x="1828800" y="939800"/>
                  </a:lnTo>
                  <a:lnTo>
                    <a:pt x="1816100" y="952500"/>
                  </a:lnTo>
                  <a:lnTo>
                    <a:pt x="1816100" y="952500"/>
                  </a:lnTo>
                  <a:lnTo>
                    <a:pt x="1778000" y="965200"/>
                  </a:lnTo>
                  <a:lnTo>
                    <a:pt x="1854200" y="977900"/>
                  </a:lnTo>
                  <a:lnTo>
                    <a:pt x="1841500" y="990600"/>
                  </a:lnTo>
                  <a:lnTo>
                    <a:pt x="1866900" y="990600"/>
                  </a:lnTo>
                  <a:lnTo>
                    <a:pt x="1892300" y="990600"/>
                  </a:lnTo>
                  <a:lnTo>
                    <a:pt x="1917700" y="990600"/>
                  </a:lnTo>
                  <a:lnTo>
                    <a:pt x="1917700" y="990600"/>
                  </a:lnTo>
                  <a:lnTo>
                    <a:pt x="1905000" y="1016000"/>
                  </a:lnTo>
                  <a:lnTo>
                    <a:pt x="1917700" y="1016000"/>
                  </a:lnTo>
                  <a:lnTo>
                    <a:pt x="1917700" y="1016000"/>
                  </a:lnTo>
                  <a:lnTo>
                    <a:pt x="1917700" y="1028700"/>
                  </a:lnTo>
                  <a:lnTo>
                    <a:pt x="1930400" y="1041400"/>
                  </a:lnTo>
                  <a:lnTo>
                    <a:pt x="1917700" y="1054100"/>
                  </a:lnTo>
                  <a:lnTo>
                    <a:pt x="1930400" y="1066800"/>
                  </a:lnTo>
                  <a:lnTo>
                    <a:pt x="1905000" y="1092200"/>
                  </a:lnTo>
                  <a:lnTo>
                    <a:pt x="1905000" y="1104900"/>
                  </a:lnTo>
                  <a:lnTo>
                    <a:pt x="1905000" y="1117600"/>
                  </a:lnTo>
                  <a:lnTo>
                    <a:pt x="1905000" y="1104900"/>
                  </a:lnTo>
                  <a:lnTo>
                    <a:pt x="1892300" y="1130300"/>
                  </a:lnTo>
                  <a:lnTo>
                    <a:pt x="1892300" y="1143000"/>
                  </a:lnTo>
                  <a:lnTo>
                    <a:pt x="1879600" y="1155700"/>
                  </a:lnTo>
                  <a:lnTo>
                    <a:pt x="1905000" y="1155700"/>
                  </a:lnTo>
                  <a:lnTo>
                    <a:pt x="1905000" y="1155700"/>
                  </a:lnTo>
                  <a:lnTo>
                    <a:pt x="1905000" y="1168400"/>
                  </a:lnTo>
                  <a:lnTo>
                    <a:pt x="1892300" y="1181100"/>
                  </a:lnTo>
                  <a:lnTo>
                    <a:pt x="1905000" y="1181100"/>
                  </a:lnTo>
                  <a:lnTo>
                    <a:pt x="1917700" y="1181100"/>
                  </a:lnTo>
                  <a:lnTo>
                    <a:pt x="1930400" y="1181100"/>
                  </a:lnTo>
                  <a:lnTo>
                    <a:pt x="1930400" y="1193800"/>
                  </a:lnTo>
                  <a:lnTo>
                    <a:pt x="1943100" y="1193800"/>
                  </a:lnTo>
                  <a:lnTo>
                    <a:pt x="1930400" y="1206500"/>
                  </a:lnTo>
                  <a:lnTo>
                    <a:pt x="1905000" y="1206500"/>
                  </a:lnTo>
                  <a:lnTo>
                    <a:pt x="1892300" y="1219200"/>
                  </a:lnTo>
                  <a:lnTo>
                    <a:pt x="1905000" y="1231900"/>
                  </a:lnTo>
                  <a:lnTo>
                    <a:pt x="1892300" y="1244600"/>
                  </a:lnTo>
                  <a:lnTo>
                    <a:pt x="1879600" y="1244600"/>
                  </a:lnTo>
                  <a:lnTo>
                    <a:pt x="1879600" y="1257300"/>
                  </a:lnTo>
                  <a:lnTo>
                    <a:pt x="1841500" y="1320800"/>
                  </a:lnTo>
                  <a:lnTo>
                    <a:pt x="1828800" y="1333500"/>
                  </a:lnTo>
                  <a:lnTo>
                    <a:pt x="1828800" y="1333500"/>
                  </a:lnTo>
                  <a:lnTo>
                    <a:pt x="1816100" y="1333500"/>
                  </a:lnTo>
                  <a:lnTo>
                    <a:pt x="1816100" y="1333500"/>
                  </a:lnTo>
                  <a:lnTo>
                    <a:pt x="1816100" y="1333500"/>
                  </a:lnTo>
                  <a:lnTo>
                    <a:pt x="1790700" y="1320800"/>
                  </a:lnTo>
                  <a:lnTo>
                    <a:pt x="1790700" y="1320800"/>
                  </a:lnTo>
                  <a:lnTo>
                    <a:pt x="1778000" y="1320800"/>
                  </a:lnTo>
                  <a:lnTo>
                    <a:pt x="1765300" y="1320800"/>
                  </a:lnTo>
                  <a:lnTo>
                    <a:pt x="1765300" y="1308100"/>
                  </a:lnTo>
                  <a:lnTo>
                    <a:pt x="1752600" y="1295400"/>
                  </a:lnTo>
                  <a:lnTo>
                    <a:pt x="1739900" y="1320800"/>
                  </a:lnTo>
                  <a:lnTo>
                    <a:pt x="1739900" y="1320800"/>
                  </a:lnTo>
                  <a:lnTo>
                    <a:pt x="1727200" y="1333500"/>
                  </a:lnTo>
                  <a:lnTo>
                    <a:pt x="1739900" y="1333500"/>
                  </a:lnTo>
                  <a:lnTo>
                    <a:pt x="1739900" y="1346200"/>
                  </a:lnTo>
                  <a:lnTo>
                    <a:pt x="1739900" y="1346200"/>
                  </a:lnTo>
                  <a:lnTo>
                    <a:pt x="1739900" y="1358900"/>
                  </a:lnTo>
                  <a:lnTo>
                    <a:pt x="1739900" y="1371600"/>
                  </a:lnTo>
                  <a:lnTo>
                    <a:pt x="1739900" y="1384300"/>
                  </a:lnTo>
                  <a:lnTo>
                    <a:pt x="1752600" y="1384300"/>
                  </a:lnTo>
                  <a:lnTo>
                    <a:pt x="1752600" y="1384300"/>
                  </a:lnTo>
                  <a:lnTo>
                    <a:pt x="1765300" y="1384300"/>
                  </a:lnTo>
                  <a:lnTo>
                    <a:pt x="1752600" y="1397000"/>
                  </a:lnTo>
                  <a:lnTo>
                    <a:pt x="1752600" y="1397000"/>
                  </a:lnTo>
                  <a:lnTo>
                    <a:pt x="1752600" y="1397000"/>
                  </a:lnTo>
                  <a:lnTo>
                    <a:pt x="1765300" y="1397000"/>
                  </a:lnTo>
                  <a:lnTo>
                    <a:pt x="1765300" y="1397000"/>
                  </a:lnTo>
                  <a:lnTo>
                    <a:pt x="1778000" y="1397000"/>
                  </a:lnTo>
                  <a:lnTo>
                    <a:pt x="1778000" y="1409700"/>
                  </a:lnTo>
                  <a:lnTo>
                    <a:pt x="1778000" y="1409700"/>
                  </a:lnTo>
                  <a:lnTo>
                    <a:pt x="1778000" y="1409700"/>
                  </a:lnTo>
                  <a:lnTo>
                    <a:pt x="1778000" y="1409700"/>
                  </a:lnTo>
                  <a:lnTo>
                    <a:pt x="1778000" y="1409700"/>
                  </a:lnTo>
                  <a:lnTo>
                    <a:pt x="1790700" y="1409700"/>
                  </a:lnTo>
                  <a:lnTo>
                    <a:pt x="1790700" y="1422400"/>
                  </a:lnTo>
                  <a:lnTo>
                    <a:pt x="1790700" y="1422400"/>
                  </a:lnTo>
                  <a:lnTo>
                    <a:pt x="1790700" y="1435100"/>
                  </a:lnTo>
                  <a:lnTo>
                    <a:pt x="1790700" y="1435100"/>
                  </a:lnTo>
                  <a:lnTo>
                    <a:pt x="1790700" y="1460500"/>
                  </a:lnTo>
                  <a:lnTo>
                    <a:pt x="1790700" y="1460500"/>
                  </a:lnTo>
                  <a:lnTo>
                    <a:pt x="1790700" y="1460500"/>
                  </a:lnTo>
                  <a:lnTo>
                    <a:pt x="1790700" y="1473200"/>
                  </a:lnTo>
                  <a:lnTo>
                    <a:pt x="1803400" y="1473200"/>
                  </a:lnTo>
                  <a:lnTo>
                    <a:pt x="1803400" y="1473200"/>
                  </a:lnTo>
                  <a:lnTo>
                    <a:pt x="1803400" y="1485900"/>
                  </a:lnTo>
                  <a:lnTo>
                    <a:pt x="1803400" y="1498600"/>
                  </a:lnTo>
                  <a:lnTo>
                    <a:pt x="1803400" y="1511300"/>
                  </a:lnTo>
                  <a:lnTo>
                    <a:pt x="1790700" y="1498600"/>
                  </a:lnTo>
                  <a:lnTo>
                    <a:pt x="1778000" y="1498600"/>
                  </a:lnTo>
                  <a:lnTo>
                    <a:pt x="1765300" y="1498600"/>
                  </a:lnTo>
                  <a:lnTo>
                    <a:pt x="1765300" y="1485900"/>
                  </a:lnTo>
                  <a:lnTo>
                    <a:pt x="1752600" y="1485900"/>
                  </a:lnTo>
                  <a:lnTo>
                    <a:pt x="1765300" y="1485900"/>
                  </a:lnTo>
                  <a:lnTo>
                    <a:pt x="1752600" y="1485900"/>
                  </a:lnTo>
                  <a:lnTo>
                    <a:pt x="1752600" y="1473200"/>
                  </a:lnTo>
                  <a:lnTo>
                    <a:pt x="1739900" y="1473200"/>
                  </a:lnTo>
                  <a:lnTo>
                    <a:pt x="1739900" y="1473200"/>
                  </a:lnTo>
                  <a:lnTo>
                    <a:pt x="1714500" y="1473200"/>
                  </a:lnTo>
                  <a:lnTo>
                    <a:pt x="1714500" y="1473200"/>
                  </a:lnTo>
                  <a:lnTo>
                    <a:pt x="1701800" y="1460500"/>
                  </a:lnTo>
                  <a:lnTo>
                    <a:pt x="1701800" y="1447800"/>
                  </a:lnTo>
                  <a:lnTo>
                    <a:pt x="1676400" y="1447800"/>
                  </a:lnTo>
                  <a:lnTo>
                    <a:pt x="1689100" y="1447800"/>
                  </a:lnTo>
                  <a:lnTo>
                    <a:pt x="1676400" y="1447800"/>
                  </a:lnTo>
                  <a:lnTo>
                    <a:pt x="1676400" y="1447800"/>
                  </a:lnTo>
                  <a:lnTo>
                    <a:pt x="1676400" y="1447800"/>
                  </a:lnTo>
                  <a:lnTo>
                    <a:pt x="1676400" y="1447800"/>
                  </a:lnTo>
                  <a:lnTo>
                    <a:pt x="1676400" y="1447800"/>
                  </a:lnTo>
                  <a:lnTo>
                    <a:pt x="1676400" y="1435100"/>
                  </a:lnTo>
                  <a:lnTo>
                    <a:pt x="1663700" y="1435100"/>
                  </a:lnTo>
                  <a:lnTo>
                    <a:pt x="1663700" y="1435100"/>
                  </a:lnTo>
                  <a:lnTo>
                    <a:pt x="1663700" y="1435100"/>
                  </a:lnTo>
                  <a:lnTo>
                    <a:pt x="1651000" y="1422400"/>
                  </a:lnTo>
                  <a:lnTo>
                    <a:pt x="1625600" y="1409700"/>
                  </a:lnTo>
                  <a:lnTo>
                    <a:pt x="1625600" y="1409700"/>
                  </a:lnTo>
                  <a:lnTo>
                    <a:pt x="1612900" y="1409700"/>
                  </a:lnTo>
                  <a:lnTo>
                    <a:pt x="1600200" y="1409700"/>
                  </a:lnTo>
                  <a:lnTo>
                    <a:pt x="1600200" y="1409700"/>
                  </a:lnTo>
                  <a:lnTo>
                    <a:pt x="1600200" y="1397000"/>
                  </a:lnTo>
                  <a:lnTo>
                    <a:pt x="1574800" y="1397000"/>
                  </a:lnTo>
                  <a:lnTo>
                    <a:pt x="1574800" y="1397000"/>
                  </a:lnTo>
                  <a:lnTo>
                    <a:pt x="1574800" y="1384300"/>
                  </a:lnTo>
                  <a:lnTo>
                    <a:pt x="1562100" y="1384300"/>
                  </a:lnTo>
                  <a:lnTo>
                    <a:pt x="1562100" y="1384300"/>
                  </a:lnTo>
                  <a:lnTo>
                    <a:pt x="1549400" y="1371600"/>
                  </a:lnTo>
                  <a:lnTo>
                    <a:pt x="1549400" y="1371600"/>
                  </a:lnTo>
                  <a:lnTo>
                    <a:pt x="1536700" y="1371600"/>
                  </a:lnTo>
                  <a:lnTo>
                    <a:pt x="1549400" y="1371600"/>
                  </a:lnTo>
                  <a:lnTo>
                    <a:pt x="1549400" y="1371600"/>
                  </a:lnTo>
                  <a:lnTo>
                    <a:pt x="1549400" y="1371600"/>
                  </a:lnTo>
                  <a:lnTo>
                    <a:pt x="1536700" y="1358900"/>
                  </a:lnTo>
                  <a:lnTo>
                    <a:pt x="1536700" y="1346200"/>
                  </a:lnTo>
                  <a:lnTo>
                    <a:pt x="1524000" y="1346200"/>
                  </a:lnTo>
                  <a:lnTo>
                    <a:pt x="1524000" y="1346200"/>
                  </a:lnTo>
                  <a:lnTo>
                    <a:pt x="1524000" y="1346200"/>
                  </a:lnTo>
                  <a:lnTo>
                    <a:pt x="1536700" y="1346200"/>
                  </a:lnTo>
                  <a:lnTo>
                    <a:pt x="1524000" y="1346200"/>
                  </a:lnTo>
                  <a:lnTo>
                    <a:pt x="1524000" y="1333500"/>
                  </a:lnTo>
                  <a:lnTo>
                    <a:pt x="1511300" y="1333500"/>
                  </a:lnTo>
                  <a:lnTo>
                    <a:pt x="1511300" y="1333500"/>
                  </a:lnTo>
                  <a:lnTo>
                    <a:pt x="1498600" y="1333500"/>
                  </a:lnTo>
                  <a:lnTo>
                    <a:pt x="1498600" y="1333500"/>
                  </a:lnTo>
                  <a:lnTo>
                    <a:pt x="1485900" y="1333500"/>
                  </a:lnTo>
                  <a:lnTo>
                    <a:pt x="1485900" y="1320800"/>
                  </a:lnTo>
                  <a:lnTo>
                    <a:pt x="1485900" y="1320800"/>
                  </a:lnTo>
                  <a:lnTo>
                    <a:pt x="1498600" y="1320800"/>
                  </a:lnTo>
                  <a:lnTo>
                    <a:pt x="1485900" y="1320800"/>
                  </a:lnTo>
                  <a:lnTo>
                    <a:pt x="1485900" y="1308100"/>
                  </a:lnTo>
                  <a:lnTo>
                    <a:pt x="1473200" y="1308100"/>
                  </a:lnTo>
                  <a:lnTo>
                    <a:pt x="1473200" y="1308100"/>
                  </a:lnTo>
                  <a:lnTo>
                    <a:pt x="1473200" y="1308100"/>
                  </a:lnTo>
                  <a:lnTo>
                    <a:pt x="1460500" y="1295400"/>
                  </a:lnTo>
                  <a:lnTo>
                    <a:pt x="1473200" y="1270000"/>
                  </a:lnTo>
                  <a:lnTo>
                    <a:pt x="1460500" y="1270000"/>
                  </a:lnTo>
                  <a:lnTo>
                    <a:pt x="1460500" y="1257300"/>
                  </a:lnTo>
                  <a:lnTo>
                    <a:pt x="1460500" y="1257300"/>
                  </a:lnTo>
                  <a:lnTo>
                    <a:pt x="1447800" y="1244600"/>
                  </a:lnTo>
                  <a:lnTo>
                    <a:pt x="1435100" y="1244600"/>
                  </a:lnTo>
                  <a:lnTo>
                    <a:pt x="1422400" y="1244600"/>
                  </a:lnTo>
                  <a:lnTo>
                    <a:pt x="1422400" y="1244600"/>
                  </a:lnTo>
                  <a:lnTo>
                    <a:pt x="1422400" y="1244600"/>
                  </a:lnTo>
                  <a:lnTo>
                    <a:pt x="1409700" y="1231900"/>
                  </a:lnTo>
                  <a:lnTo>
                    <a:pt x="1409700" y="1219200"/>
                  </a:lnTo>
                  <a:lnTo>
                    <a:pt x="1397000" y="1219200"/>
                  </a:lnTo>
                  <a:lnTo>
                    <a:pt x="1397000" y="1219200"/>
                  </a:lnTo>
                  <a:lnTo>
                    <a:pt x="1384300" y="1219200"/>
                  </a:lnTo>
                  <a:lnTo>
                    <a:pt x="1384300" y="1219200"/>
                  </a:lnTo>
                  <a:lnTo>
                    <a:pt x="1384300" y="1206500"/>
                  </a:lnTo>
                  <a:lnTo>
                    <a:pt x="1371600" y="1193800"/>
                  </a:lnTo>
                  <a:lnTo>
                    <a:pt x="1371600" y="1193800"/>
                  </a:lnTo>
                  <a:lnTo>
                    <a:pt x="1358900" y="1193800"/>
                  </a:lnTo>
                  <a:lnTo>
                    <a:pt x="1346200" y="1193800"/>
                  </a:lnTo>
                  <a:lnTo>
                    <a:pt x="1320800" y="1181100"/>
                  </a:lnTo>
                  <a:lnTo>
                    <a:pt x="1320800" y="1181100"/>
                  </a:lnTo>
                  <a:lnTo>
                    <a:pt x="1308100" y="1181100"/>
                  </a:lnTo>
                  <a:lnTo>
                    <a:pt x="1308100" y="1181100"/>
                  </a:lnTo>
                  <a:lnTo>
                    <a:pt x="1308100" y="1168400"/>
                  </a:lnTo>
                  <a:lnTo>
                    <a:pt x="1308100" y="1155700"/>
                  </a:lnTo>
                  <a:lnTo>
                    <a:pt x="1295400" y="1155700"/>
                  </a:lnTo>
                  <a:lnTo>
                    <a:pt x="1295400" y="1155700"/>
                  </a:lnTo>
                  <a:lnTo>
                    <a:pt x="1282700" y="1155700"/>
                  </a:lnTo>
                  <a:lnTo>
                    <a:pt x="1282700" y="1155700"/>
                  </a:lnTo>
                  <a:lnTo>
                    <a:pt x="1282700" y="1143000"/>
                  </a:lnTo>
                  <a:lnTo>
                    <a:pt x="1282700" y="1143000"/>
                  </a:lnTo>
                  <a:lnTo>
                    <a:pt x="1270000" y="1143000"/>
                  </a:lnTo>
                  <a:lnTo>
                    <a:pt x="1270000" y="1143000"/>
                  </a:lnTo>
                  <a:lnTo>
                    <a:pt x="1270000" y="1143000"/>
                  </a:lnTo>
                  <a:lnTo>
                    <a:pt x="1270000" y="1130300"/>
                  </a:lnTo>
                  <a:lnTo>
                    <a:pt x="1257300" y="1130300"/>
                  </a:lnTo>
                  <a:lnTo>
                    <a:pt x="1257300" y="1130300"/>
                  </a:lnTo>
                  <a:lnTo>
                    <a:pt x="1244600" y="1117600"/>
                  </a:lnTo>
                  <a:lnTo>
                    <a:pt x="1231900" y="1117600"/>
                  </a:lnTo>
                  <a:lnTo>
                    <a:pt x="1231900" y="1117600"/>
                  </a:lnTo>
                  <a:lnTo>
                    <a:pt x="1231900" y="1092200"/>
                  </a:lnTo>
                  <a:lnTo>
                    <a:pt x="1219200" y="1092200"/>
                  </a:lnTo>
                  <a:lnTo>
                    <a:pt x="1206500" y="1092200"/>
                  </a:lnTo>
                  <a:lnTo>
                    <a:pt x="1219200" y="1092200"/>
                  </a:lnTo>
                  <a:lnTo>
                    <a:pt x="1206500" y="1079500"/>
                  </a:lnTo>
                  <a:lnTo>
                    <a:pt x="1206500" y="1079500"/>
                  </a:lnTo>
                  <a:lnTo>
                    <a:pt x="1193800" y="1079500"/>
                  </a:lnTo>
                  <a:lnTo>
                    <a:pt x="1206500" y="1066800"/>
                  </a:lnTo>
                  <a:lnTo>
                    <a:pt x="1193800" y="1066800"/>
                  </a:lnTo>
                  <a:lnTo>
                    <a:pt x="1193800" y="1054100"/>
                  </a:lnTo>
                  <a:lnTo>
                    <a:pt x="1181100" y="1054100"/>
                  </a:lnTo>
                  <a:lnTo>
                    <a:pt x="1155700" y="1054100"/>
                  </a:lnTo>
                  <a:lnTo>
                    <a:pt x="1155700" y="1041400"/>
                  </a:lnTo>
                  <a:lnTo>
                    <a:pt x="1155700" y="1041400"/>
                  </a:lnTo>
                  <a:lnTo>
                    <a:pt x="1155700" y="1041400"/>
                  </a:lnTo>
                  <a:lnTo>
                    <a:pt x="1143000" y="1041400"/>
                  </a:lnTo>
                  <a:lnTo>
                    <a:pt x="1143000" y="1028700"/>
                  </a:lnTo>
                  <a:lnTo>
                    <a:pt x="1130300" y="1028700"/>
                  </a:lnTo>
                  <a:lnTo>
                    <a:pt x="1117600" y="1016000"/>
                  </a:lnTo>
                  <a:lnTo>
                    <a:pt x="1117600" y="1016000"/>
                  </a:lnTo>
                  <a:lnTo>
                    <a:pt x="1104900" y="1016000"/>
                  </a:lnTo>
                  <a:lnTo>
                    <a:pt x="1092200" y="1016000"/>
                  </a:lnTo>
                  <a:lnTo>
                    <a:pt x="1104900" y="1016000"/>
                  </a:lnTo>
                  <a:lnTo>
                    <a:pt x="1092200" y="1016000"/>
                  </a:lnTo>
                  <a:lnTo>
                    <a:pt x="1079500" y="1003300"/>
                  </a:lnTo>
                  <a:lnTo>
                    <a:pt x="1079500" y="1003300"/>
                  </a:lnTo>
                  <a:lnTo>
                    <a:pt x="1079500" y="1003300"/>
                  </a:lnTo>
                  <a:lnTo>
                    <a:pt x="1054100" y="977900"/>
                  </a:lnTo>
                  <a:lnTo>
                    <a:pt x="1041400" y="977900"/>
                  </a:lnTo>
                  <a:lnTo>
                    <a:pt x="1041400" y="977900"/>
                  </a:lnTo>
                  <a:lnTo>
                    <a:pt x="1041400" y="977900"/>
                  </a:lnTo>
                  <a:lnTo>
                    <a:pt x="1016000" y="977900"/>
                  </a:lnTo>
                  <a:lnTo>
                    <a:pt x="1003300" y="977900"/>
                  </a:lnTo>
                  <a:lnTo>
                    <a:pt x="990600" y="965200"/>
                  </a:lnTo>
                  <a:lnTo>
                    <a:pt x="990600" y="965200"/>
                  </a:lnTo>
                  <a:lnTo>
                    <a:pt x="977900" y="965200"/>
                  </a:lnTo>
                  <a:lnTo>
                    <a:pt x="977900" y="977900"/>
                  </a:lnTo>
                  <a:lnTo>
                    <a:pt x="965200" y="965200"/>
                  </a:lnTo>
                  <a:lnTo>
                    <a:pt x="952500" y="990600"/>
                  </a:lnTo>
                  <a:lnTo>
                    <a:pt x="952500" y="990600"/>
                  </a:lnTo>
                  <a:lnTo>
                    <a:pt x="939800" y="1016000"/>
                  </a:lnTo>
                  <a:lnTo>
                    <a:pt x="914400" y="1016000"/>
                  </a:lnTo>
                  <a:lnTo>
                    <a:pt x="901700" y="1016000"/>
                  </a:lnTo>
                  <a:lnTo>
                    <a:pt x="863600" y="1003300"/>
                  </a:lnTo>
                  <a:lnTo>
                    <a:pt x="863600" y="990600"/>
                  </a:lnTo>
                  <a:lnTo>
                    <a:pt x="838200" y="990600"/>
                  </a:lnTo>
                  <a:lnTo>
                    <a:pt x="850900" y="990600"/>
                  </a:lnTo>
                  <a:lnTo>
                    <a:pt x="850900" y="990600"/>
                  </a:lnTo>
                  <a:lnTo>
                    <a:pt x="800100" y="990600"/>
                  </a:lnTo>
                  <a:lnTo>
                    <a:pt x="800100" y="977900"/>
                  </a:lnTo>
                  <a:lnTo>
                    <a:pt x="774700" y="965200"/>
                  </a:lnTo>
                  <a:lnTo>
                    <a:pt x="787400" y="952500"/>
                  </a:lnTo>
                  <a:lnTo>
                    <a:pt x="812800" y="939800"/>
                  </a:lnTo>
                  <a:lnTo>
                    <a:pt x="825500" y="927100"/>
                  </a:lnTo>
                  <a:lnTo>
                    <a:pt x="723900" y="914400"/>
                  </a:lnTo>
                  <a:lnTo>
                    <a:pt x="723900" y="914400"/>
                  </a:lnTo>
                  <a:lnTo>
                    <a:pt x="660400" y="901700"/>
                  </a:lnTo>
                  <a:lnTo>
                    <a:pt x="647700" y="901700"/>
                  </a:lnTo>
                  <a:lnTo>
                    <a:pt x="546100" y="889000"/>
                  </a:lnTo>
                  <a:lnTo>
                    <a:pt x="520700" y="889000"/>
                  </a:lnTo>
                  <a:lnTo>
                    <a:pt x="520700" y="876300"/>
                  </a:lnTo>
                  <a:lnTo>
                    <a:pt x="508000" y="876300"/>
                  </a:lnTo>
                  <a:lnTo>
                    <a:pt x="495300" y="876300"/>
                  </a:lnTo>
                  <a:lnTo>
                    <a:pt x="495300" y="889000"/>
                  </a:lnTo>
                  <a:lnTo>
                    <a:pt x="469900" y="889000"/>
                  </a:lnTo>
                  <a:lnTo>
                    <a:pt x="469900" y="889000"/>
                  </a:lnTo>
                  <a:lnTo>
                    <a:pt x="444500" y="889000"/>
                  </a:lnTo>
                  <a:lnTo>
                    <a:pt x="444500" y="889000"/>
                  </a:lnTo>
                  <a:lnTo>
                    <a:pt x="431800" y="889000"/>
                  </a:lnTo>
                  <a:lnTo>
                    <a:pt x="431800" y="901700"/>
                  </a:lnTo>
                  <a:lnTo>
                    <a:pt x="406400" y="889000"/>
                  </a:lnTo>
                  <a:lnTo>
                    <a:pt x="393700" y="889000"/>
                  </a:lnTo>
                  <a:lnTo>
                    <a:pt x="368300" y="889000"/>
                  </a:lnTo>
                  <a:lnTo>
                    <a:pt x="342900" y="889000"/>
                  </a:lnTo>
                  <a:lnTo>
                    <a:pt x="330200" y="889000"/>
                  </a:lnTo>
                  <a:lnTo>
                    <a:pt x="317500" y="901700"/>
                  </a:lnTo>
                  <a:lnTo>
                    <a:pt x="215900" y="876300"/>
                  </a:lnTo>
                  <a:lnTo>
                    <a:pt x="203200" y="876300"/>
                  </a:lnTo>
                  <a:lnTo>
                    <a:pt x="190500" y="876300"/>
                  </a:lnTo>
                  <a:lnTo>
                    <a:pt x="177800" y="876300"/>
                  </a:lnTo>
                  <a:lnTo>
                    <a:pt x="152400" y="876300"/>
                  </a:lnTo>
                  <a:lnTo>
                    <a:pt x="152400" y="889000"/>
                  </a:lnTo>
                  <a:lnTo>
                    <a:pt x="127000" y="876300"/>
                  </a:lnTo>
                  <a:lnTo>
                    <a:pt x="101600" y="876300"/>
                  </a:lnTo>
                  <a:lnTo>
                    <a:pt x="101600" y="876300"/>
                  </a:lnTo>
                  <a:lnTo>
                    <a:pt x="101600" y="876300"/>
                  </a:lnTo>
                  <a:lnTo>
                    <a:pt x="88900" y="876300"/>
                  </a:lnTo>
                  <a:lnTo>
                    <a:pt x="76200" y="889000"/>
                  </a:lnTo>
                  <a:lnTo>
                    <a:pt x="0" y="876300"/>
                  </a:lnTo>
                  <a:lnTo>
                    <a:pt x="12700" y="863600"/>
                  </a:lnTo>
                  <a:lnTo>
                    <a:pt x="0" y="850900"/>
                  </a:lnTo>
                  <a:lnTo>
                    <a:pt x="50800" y="749300"/>
                  </a:lnTo>
                  <a:lnTo>
                    <a:pt x="38100" y="749300"/>
                  </a:lnTo>
                  <a:lnTo>
                    <a:pt x="38100" y="749300"/>
                  </a:lnTo>
                  <a:lnTo>
                    <a:pt x="38100" y="749300"/>
                  </a:lnTo>
                  <a:lnTo>
                    <a:pt x="38100" y="736600"/>
                  </a:lnTo>
                  <a:lnTo>
                    <a:pt x="25400" y="736600"/>
                  </a:lnTo>
                  <a:lnTo>
                    <a:pt x="38100" y="723900"/>
                  </a:lnTo>
                  <a:lnTo>
                    <a:pt x="25400" y="723900"/>
                  </a:lnTo>
                  <a:lnTo>
                    <a:pt x="38100" y="6985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white"/>
                </a:solidFill>
              </a:endParaRPr>
            </a:p>
          </p:txBody>
        </p:sp>
        <p:sp>
          <p:nvSpPr>
            <p:cNvPr id="15" name="0402"/>
            <p:cNvSpPr/>
            <p:nvPr/>
          </p:nvSpPr>
          <p:spPr>
            <a:xfrm>
              <a:off x="4720129" y="2135337"/>
              <a:ext cx="1380366" cy="744801"/>
            </a:xfrm>
            <a:custGeom>
              <a:avLst/>
              <a:gdLst/>
              <a:ahLst/>
              <a:cxnLst/>
              <a:rect l="0" t="0" r="0" b="0"/>
              <a:pathLst>
                <a:path w="3390901" h="2044701">
                  <a:moveTo>
                    <a:pt x="50800" y="381000"/>
                  </a:moveTo>
                  <a:lnTo>
                    <a:pt x="50800" y="381000"/>
                  </a:lnTo>
                  <a:lnTo>
                    <a:pt x="63500" y="381000"/>
                  </a:lnTo>
                  <a:lnTo>
                    <a:pt x="63500" y="381000"/>
                  </a:lnTo>
                  <a:lnTo>
                    <a:pt x="76200" y="368300"/>
                  </a:lnTo>
                  <a:lnTo>
                    <a:pt x="76200" y="381000"/>
                  </a:lnTo>
                  <a:lnTo>
                    <a:pt x="88900" y="381000"/>
                  </a:lnTo>
                  <a:lnTo>
                    <a:pt x="88900" y="368300"/>
                  </a:lnTo>
                  <a:lnTo>
                    <a:pt x="101600" y="368300"/>
                  </a:lnTo>
                  <a:lnTo>
                    <a:pt x="101600" y="368300"/>
                  </a:lnTo>
                  <a:lnTo>
                    <a:pt x="101600" y="355600"/>
                  </a:lnTo>
                  <a:lnTo>
                    <a:pt x="114300" y="355600"/>
                  </a:lnTo>
                  <a:lnTo>
                    <a:pt x="127000" y="355600"/>
                  </a:lnTo>
                  <a:lnTo>
                    <a:pt x="127000" y="355600"/>
                  </a:lnTo>
                  <a:lnTo>
                    <a:pt x="139700" y="355600"/>
                  </a:lnTo>
                  <a:lnTo>
                    <a:pt x="139700" y="355600"/>
                  </a:lnTo>
                  <a:lnTo>
                    <a:pt x="165100" y="355600"/>
                  </a:lnTo>
                  <a:lnTo>
                    <a:pt x="190500" y="342900"/>
                  </a:lnTo>
                  <a:lnTo>
                    <a:pt x="190500" y="342900"/>
                  </a:lnTo>
                  <a:lnTo>
                    <a:pt x="190500" y="342900"/>
                  </a:lnTo>
                  <a:lnTo>
                    <a:pt x="203200" y="342900"/>
                  </a:lnTo>
                  <a:lnTo>
                    <a:pt x="228600" y="355600"/>
                  </a:lnTo>
                  <a:lnTo>
                    <a:pt x="228600" y="342900"/>
                  </a:lnTo>
                  <a:lnTo>
                    <a:pt x="241300" y="342900"/>
                  </a:lnTo>
                  <a:lnTo>
                    <a:pt x="254000" y="342900"/>
                  </a:lnTo>
                  <a:lnTo>
                    <a:pt x="254000" y="342900"/>
                  </a:lnTo>
                  <a:lnTo>
                    <a:pt x="254000" y="330200"/>
                  </a:lnTo>
                  <a:lnTo>
                    <a:pt x="266700" y="330200"/>
                  </a:lnTo>
                  <a:lnTo>
                    <a:pt x="254000" y="330200"/>
                  </a:lnTo>
                  <a:lnTo>
                    <a:pt x="266700" y="330200"/>
                  </a:lnTo>
                  <a:lnTo>
                    <a:pt x="266700" y="330200"/>
                  </a:lnTo>
                  <a:lnTo>
                    <a:pt x="266700" y="317500"/>
                  </a:lnTo>
                  <a:lnTo>
                    <a:pt x="254000" y="317500"/>
                  </a:lnTo>
                  <a:lnTo>
                    <a:pt x="254000" y="317500"/>
                  </a:lnTo>
                  <a:lnTo>
                    <a:pt x="241300" y="317500"/>
                  </a:lnTo>
                  <a:lnTo>
                    <a:pt x="241300" y="304800"/>
                  </a:lnTo>
                  <a:lnTo>
                    <a:pt x="241300" y="292100"/>
                  </a:lnTo>
                  <a:lnTo>
                    <a:pt x="241300" y="292100"/>
                  </a:lnTo>
                  <a:lnTo>
                    <a:pt x="241300" y="292100"/>
                  </a:lnTo>
                  <a:lnTo>
                    <a:pt x="228600" y="292100"/>
                  </a:lnTo>
                  <a:lnTo>
                    <a:pt x="241300" y="292100"/>
                  </a:lnTo>
                  <a:lnTo>
                    <a:pt x="228600" y="279400"/>
                  </a:lnTo>
                  <a:lnTo>
                    <a:pt x="228600" y="279400"/>
                  </a:lnTo>
                  <a:lnTo>
                    <a:pt x="228600" y="279400"/>
                  </a:lnTo>
                  <a:lnTo>
                    <a:pt x="228600" y="266700"/>
                  </a:lnTo>
                  <a:lnTo>
                    <a:pt x="254000" y="279400"/>
                  </a:lnTo>
                  <a:lnTo>
                    <a:pt x="254000" y="266700"/>
                  </a:lnTo>
                  <a:lnTo>
                    <a:pt x="266700" y="266700"/>
                  </a:lnTo>
                  <a:lnTo>
                    <a:pt x="266700" y="266700"/>
                  </a:lnTo>
                  <a:lnTo>
                    <a:pt x="266700" y="254000"/>
                  </a:lnTo>
                  <a:lnTo>
                    <a:pt x="279400" y="254000"/>
                  </a:lnTo>
                  <a:lnTo>
                    <a:pt x="292100" y="241300"/>
                  </a:lnTo>
                  <a:lnTo>
                    <a:pt x="304800" y="241300"/>
                  </a:lnTo>
                  <a:lnTo>
                    <a:pt x="304800" y="241300"/>
                  </a:lnTo>
                  <a:lnTo>
                    <a:pt x="304800" y="241300"/>
                  </a:lnTo>
                  <a:lnTo>
                    <a:pt x="304800" y="228600"/>
                  </a:lnTo>
                  <a:lnTo>
                    <a:pt x="317500" y="228600"/>
                  </a:lnTo>
                  <a:lnTo>
                    <a:pt x="330200" y="215900"/>
                  </a:lnTo>
                  <a:lnTo>
                    <a:pt x="342900" y="215900"/>
                  </a:lnTo>
                  <a:lnTo>
                    <a:pt x="342900" y="215900"/>
                  </a:lnTo>
                  <a:lnTo>
                    <a:pt x="355600" y="215900"/>
                  </a:lnTo>
                  <a:lnTo>
                    <a:pt x="368300" y="203200"/>
                  </a:lnTo>
                  <a:lnTo>
                    <a:pt x="381000" y="203200"/>
                  </a:lnTo>
                  <a:lnTo>
                    <a:pt x="381000" y="203200"/>
                  </a:lnTo>
                  <a:lnTo>
                    <a:pt x="381000" y="203200"/>
                  </a:lnTo>
                  <a:lnTo>
                    <a:pt x="381000" y="203200"/>
                  </a:lnTo>
                  <a:lnTo>
                    <a:pt x="393700" y="190500"/>
                  </a:lnTo>
                  <a:lnTo>
                    <a:pt x="393700" y="190500"/>
                  </a:lnTo>
                  <a:lnTo>
                    <a:pt x="381000" y="190500"/>
                  </a:lnTo>
                  <a:lnTo>
                    <a:pt x="381000" y="190500"/>
                  </a:lnTo>
                  <a:lnTo>
                    <a:pt x="381000" y="190500"/>
                  </a:lnTo>
                  <a:lnTo>
                    <a:pt x="381000" y="190500"/>
                  </a:lnTo>
                  <a:lnTo>
                    <a:pt x="406400" y="190500"/>
                  </a:lnTo>
                  <a:lnTo>
                    <a:pt x="419100" y="177800"/>
                  </a:lnTo>
                  <a:lnTo>
                    <a:pt x="419100" y="177800"/>
                  </a:lnTo>
                  <a:lnTo>
                    <a:pt x="419100" y="177800"/>
                  </a:lnTo>
                  <a:lnTo>
                    <a:pt x="419100" y="177800"/>
                  </a:lnTo>
                  <a:lnTo>
                    <a:pt x="419100" y="177800"/>
                  </a:lnTo>
                  <a:lnTo>
                    <a:pt x="419100" y="177800"/>
                  </a:lnTo>
                  <a:lnTo>
                    <a:pt x="419100" y="165100"/>
                  </a:lnTo>
                  <a:lnTo>
                    <a:pt x="431800" y="165100"/>
                  </a:lnTo>
                  <a:lnTo>
                    <a:pt x="431800" y="165100"/>
                  </a:lnTo>
                  <a:lnTo>
                    <a:pt x="444500" y="165100"/>
                  </a:lnTo>
                  <a:lnTo>
                    <a:pt x="444500" y="152400"/>
                  </a:lnTo>
                  <a:lnTo>
                    <a:pt x="444500" y="152400"/>
                  </a:lnTo>
                  <a:lnTo>
                    <a:pt x="457200" y="152400"/>
                  </a:lnTo>
                  <a:lnTo>
                    <a:pt x="469900" y="152400"/>
                  </a:lnTo>
                  <a:lnTo>
                    <a:pt x="469900" y="152400"/>
                  </a:lnTo>
                  <a:lnTo>
                    <a:pt x="482600" y="152400"/>
                  </a:lnTo>
                  <a:lnTo>
                    <a:pt x="482600" y="139700"/>
                  </a:lnTo>
                  <a:lnTo>
                    <a:pt x="482600" y="139700"/>
                  </a:lnTo>
                  <a:lnTo>
                    <a:pt x="495300" y="127000"/>
                  </a:lnTo>
                  <a:lnTo>
                    <a:pt x="508000" y="127000"/>
                  </a:lnTo>
                  <a:lnTo>
                    <a:pt x="482600" y="127000"/>
                  </a:lnTo>
                  <a:lnTo>
                    <a:pt x="469900" y="114300"/>
                  </a:lnTo>
                  <a:lnTo>
                    <a:pt x="469900" y="101600"/>
                  </a:lnTo>
                  <a:lnTo>
                    <a:pt x="469900" y="101600"/>
                  </a:lnTo>
                  <a:lnTo>
                    <a:pt x="469900" y="101600"/>
                  </a:lnTo>
                  <a:lnTo>
                    <a:pt x="469900" y="101600"/>
                  </a:lnTo>
                  <a:lnTo>
                    <a:pt x="457200" y="101600"/>
                  </a:lnTo>
                  <a:lnTo>
                    <a:pt x="431800" y="88900"/>
                  </a:lnTo>
                  <a:lnTo>
                    <a:pt x="431800" y="88900"/>
                  </a:lnTo>
                  <a:lnTo>
                    <a:pt x="431800" y="88900"/>
                  </a:lnTo>
                  <a:lnTo>
                    <a:pt x="419100" y="88900"/>
                  </a:lnTo>
                  <a:lnTo>
                    <a:pt x="419100" y="76200"/>
                  </a:lnTo>
                  <a:lnTo>
                    <a:pt x="444500" y="76200"/>
                  </a:lnTo>
                  <a:lnTo>
                    <a:pt x="444500" y="63500"/>
                  </a:lnTo>
                  <a:lnTo>
                    <a:pt x="444500" y="63500"/>
                  </a:lnTo>
                  <a:lnTo>
                    <a:pt x="469900" y="50800"/>
                  </a:lnTo>
                  <a:lnTo>
                    <a:pt x="469900" y="50800"/>
                  </a:lnTo>
                  <a:lnTo>
                    <a:pt x="482600" y="50800"/>
                  </a:lnTo>
                  <a:lnTo>
                    <a:pt x="508000" y="63500"/>
                  </a:lnTo>
                  <a:lnTo>
                    <a:pt x="520700" y="50800"/>
                  </a:lnTo>
                  <a:lnTo>
                    <a:pt x="533400" y="50800"/>
                  </a:lnTo>
                  <a:lnTo>
                    <a:pt x="546100" y="50800"/>
                  </a:lnTo>
                  <a:lnTo>
                    <a:pt x="558800" y="25400"/>
                  </a:lnTo>
                  <a:lnTo>
                    <a:pt x="546100" y="25400"/>
                  </a:lnTo>
                  <a:lnTo>
                    <a:pt x="546100" y="25400"/>
                  </a:lnTo>
                  <a:lnTo>
                    <a:pt x="571500" y="12700"/>
                  </a:lnTo>
                  <a:lnTo>
                    <a:pt x="571500" y="0"/>
                  </a:lnTo>
                  <a:lnTo>
                    <a:pt x="584200" y="0"/>
                  </a:lnTo>
                  <a:lnTo>
                    <a:pt x="584200" y="0"/>
                  </a:lnTo>
                  <a:lnTo>
                    <a:pt x="584200" y="0"/>
                  </a:lnTo>
                  <a:lnTo>
                    <a:pt x="584200" y="0"/>
                  </a:lnTo>
                  <a:lnTo>
                    <a:pt x="596900" y="0"/>
                  </a:lnTo>
                  <a:lnTo>
                    <a:pt x="596900" y="0"/>
                  </a:lnTo>
                  <a:lnTo>
                    <a:pt x="609600" y="12700"/>
                  </a:lnTo>
                  <a:lnTo>
                    <a:pt x="609600" y="12700"/>
                  </a:lnTo>
                  <a:lnTo>
                    <a:pt x="609600" y="25400"/>
                  </a:lnTo>
                  <a:lnTo>
                    <a:pt x="609600" y="38100"/>
                  </a:lnTo>
                  <a:lnTo>
                    <a:pt x="647700" y="38100"/>
                  </a:lnTo>
                  <a:lnTo>
                    <a:pt x="647700" y="38100"/>
                  </a:lnTo>
                  <a:lnTo>
                    <a:pt x="647700" y="38100"/>
                  </a:lnTo>
                  <a:lnTo>
                    <a:pt x="647700" y="38100"/>
                  </a:lnTo>
                  <a:lnTo>
                    <a:pt x="660400" y="38100"/>
                  </a:lnTo>
                  <a:lnTo>
                    <a:pt x="660400" y="38100"/>
                  </a:lnTo>
                  <a:lnTo>
                    <a:pt x="673100" y="38100"/>
                  </a:lnTo>
                  <a:lnTo>
                    <a:pt x="673100" y="38100"/>
                  </a:lnTo>
                  <a:lnTo>
                    <a:pt x="685800" y="38100"/>
                  </a:lnTo>
                  <a:lnTo>
                    <a:pt x="673100" y="38100"/>
                  </a:lnTo>
                  <a:lnTo>
                    <a:pt x="685800" y="38100"/>
                  </a:lnTo>
                  <a:lnTo>
                    <a:pt x="698500" y="38100"/>
                  </a:lnTo>
                  <a:lnTo>
                    <a:pt x="685800" y="50800"/>
                  </a:lnTo>
                  <a:lnTo>
                    <a:pt x="698500" y="50800"/>
                  </a:lnTo>
                  <a:lnTo>
                    <a:pt x="698500" y="50800"/>
                  </a:lnTo>
                  <a:lnTo>
                    <a:pt x="711200" y="50800"/>
                  </a:lnTo>
                  <a:lnTo>
                    <a:pt x="723900" y="50800"/>
                  </a:lnTo>
                  <a:lnTo>
                    <a:pt x="711200" y="50800"/>
                  </a:lnTo>
                  <a:lnTo>
                    <a:pt x="736600" y="50800"/>
                  </a:lnTo>
                  <a:lnTo>
                    <a:pt x="762000" y="63500"/>
                  </a:lnTo>
                  <a:lnTo>
                    <a:pt x="762000" y="50800"/>
                  </a:lnTo>
                  <a:lnTo>
                    <a:pt x="787400" y="63500"/>
                  </a:lnTo>
                  <a:lnTo>
                    <a:pt x="787400" y="63500"/>
                  </a:lnTo>
                  <a:lnTo>
                    <a:pt x="787400" y="63500"/>
                  </a:lnTo>
                  <a:lnTo>
                    <a:pt x="800100" y="63500"/>
                  </a:lnTo>
                  <a:lnTo>
                    <a:pt x="800100" y="63500"/>
                  </a:lnTo>
                  <a:lnTo>
                    <a:pt x="812800" y="63500"/>
                  </a:lnTo>
                  <a:lnTo>
                    <a:pt x="812800" y="63500"/>
                  </a:lnTo>
                  <a:lnTo>
                    <a:pt x="812800" y="63500"/>
                  </a:lnTo>
                  <a:lnTo>
                    <a:pt x="825500" y="63500"/>
                  </a:lnTo>
                  <a:lnTo>
                    <a:pt x="825500" y="50800"/>
                  </a:lnTo>
                  <a:lnTo>
                    <a:pt x="838200" y="50800"/>
                  </a:lnTo>
                  <a:lnTo>
                    <a:pt x="838200" y="50800"/>
                  </a:lnTo>
                  <a:lnTo>
                    <a:pt x="850900" y="50800"/>
                  </a:lnTo>
                  <a:lnTo>
                    <a:pt x="850900" y="50800"/>
                  </a:lnTo>
                  <a:lnTo>
                    <a:pt x="850900" y="50800"/>
                  </a:lnTo>
                  <a:lnTo>
                    <a:pt x="850900" y="38100"/>
                  </a:lnTo>
                  <a:lnTo>
                    <a:pt x="850900" y="38100"/>
                  </a:lnTo>
                  <a:lnTo>
                    <a:pt x="863600" y="25400"/>
                  </a:lnTo>
                  <a:lnTo>
                    <a:pt x="876300" y="25400"/>
                  </a:lnTo>
                  <a:lnTo>
                    <a:pt x="876300" y="25400"/>
                  </a:lnTo>
                  <a:lnTo>
                    <a:pt x="889000" y="38100"/>
                  </a:lnTo>
                  <a:lnTo>
                    <a:pt x="889000" y="25400"/>
                  </a:lnTo>
                  <a:lnTo>
                    <a:pt x="889000" y="25400"/>
                  </a:lnTo>
                  <a:lnTo>
                    <a:pt x="1028700" y="25400"/>
                  </a:lnTo>
                  <a:lnTo>
                    <a:pt x="1054100" y="25400"/>
                  </a:lnTo>
                  <a:lnTo>
                    <a:pt x="1054100" y="25400"/>
                  </a:lnTo>
                  <a:lnTo>
                    <a:pt x="1054100" y="25400"/>
                  </a:lnTo>
                  <a:lnTo>
                    <a:pt x="1041400" y="25400"/>
                  </a:lnTo>
                  <a:lnTo>
                    <a:pt x="1054100" y="38100"/>
                  </a:lnTo>
                  <a:lnTo>
                    <a:pt x="1054100" y="38100"/>
                  </a:lnTo>
                  <a:lnTo>
                    <a:pt x="1066800" y="38100"/>
                  </a:lnTo>
                  <a:lnTo>
                    <a:pt x="1066800" y="38100"/>
                  </a:lnTo>
                  <a:lnTo>
                    <a:pt x="1066800" y="38100"/>
                  </a:lnTo>
                  <a:lnTo>
                    <a:pt x="1079500" y="50800"/>
                  </a:lnTo>
                  <a:lnTo>
                    <a:pt x="1079500" y="50800"/>
                  </a:lnTo>
                  <a:lnTo>
                    <a:pt x="1104900" y="50800"/>
                  </a:lnTo>
                  <a:lnTo>
                    <a:pt x="1104900" y="50800"/>
                  </a:lnTo>
                  <a:lnTo>
                    <a:pt x="1117600" y="50800"/>
                  </a:lnTo>
                  <a:lnTo>
                    <a:pt x="1117600" y="38100"/>
                  </a:lnTo>
                  <a:lnTo>
                    <a:pt x="1117600" y="38100"/>
                  </a:lnTo>
                  <a:lnTo>
                    <a:pt x="1117600" y="38100"/>
                  </a:lnTo>
                  <a:lnTo>
                    <a:pt x="1130300" y="38100"/>
                  </a:lnTo>
                  <a:lnTo>
                    <a:pt x="1130300" y="38100"/>
                  </a:lnTo>
                  <a:lnTo>
                    <a:pt x="1117600" y="38100"/>
                  </a:lnTo>
                  <a:lnTo>
                    <a:pt x="1143000" y="38100"/>
                  </a:lnTo>
                  <a:lnTo>
                    <a:pt x="1143000" y="25400"/>
                  </a:lnTo>
                  <a:lnTo>
                    <a:pt x="1155700" y="38100"/>
                  </a:lnTo>
                  <a:lnTo>
                    <a:pt x="1168400" y="38100"/>
                  </a:lnTo>
                  <a:lnTo>
                    <a:pt x="1168400" y="38100"/>
                  </a:lnTo>
                  <a:lnTo>
                    <a:pt x="1168400" y="38100"/>
                  </a:lnTo>
                  <a:lnTo>
                    <a:pt x="1181100" y="38100"/>
                  </a:lnTo>
                  <a:lnTo>
                    <a:pt x="1155700" y="50800"/>
                  </a:lnTo>
                  <a:lnTo>
                    <a:pt x="1155700" y="50800"/>
                  </a:lnTo>
                  <a:lnTo>
                    <a:pt x="1143000" y="50800"/>
                  </a:lnTo>
                  <a:lnTo>
                    <a:pt x="1143000" y="63500"/>
                  </a:lnTo>
                  <a:lnTo>
                    <a:pt x="1143000" y="88900"/>
                  </a:lnTo>
                  <a:lnTo>
                    <a:pt x="1143000" y="88900"/>
                  </a:lnTo>
                  <a:lnTo>
                    <a:pt x="1130300" y="88900"/>
                  </a:lnTo>
                  <a:lnTo>
                    <a:pt x="1130300" y="101600"/>
                  </a:lnTo>
                  <a:lnTo>
                    <a:pt x="1130300" y="101600"/>
                  </a:lnTo>
                  <a:lnTo>
                    <a:pt x="1130300" y="101600"/>
                  </a:lnTo>
                  <a:lnTo>
                    <a:pt x="1104900" y="101600"/>
                  </a:lnTo>
                  <a:lnTo>
                    <a:pt x="1104900" y="114300"/>
                  </a:lnTo>
                  <a:lnTo>
                    <a:pt x="1117600" y="101600"/>
                  </a:lnTo>
                  <a:lnTo>
                    <a:pt x="1117600" y="101600"/>
                  </a:lnTo>
                  <a:lnTo>
                    <a:pt x="1117600" y="101600"/>
                  </a:lnTo>
                  <a:lnTo>
                    <a:pt x="1117600" y="114300"/>
                  </a:lnTo>
                  <a:lnTo>
                    <a:pt x="1130300" y="114300"/>
                  </a:lnTo>
                  <a:lnTo>
                    <a:pt x="1117600" y="127000"/>
                  </a:lnTo>
                  <a:lnTo>
                    <a:pt x="1130300" y="139700"/>
                  </a:lnTo>
                  <a:lnTo>
                    <a:pt x="1130300" y="139700"/>
                  </a:lnTo>
                  <a:lnTo>
                    <a:pt x="1130300" y="139700"/>
                  </a:lnTo>
                  <a:lnTo>
                    <a:pt x="1143000" y="139700"/>
                  </a:lnTo>
                  <a:lnTo>
                    <a:pt x="1155700" y="139700"/>
                  </a:lnTo>
                  <a:lnTo>
                    <a:pt x="1143000" y="165100"/>
                  </a:lnTo>
                  <a:lnTo>
                    <a:pt x="1155700" y="165100"/>
                  </a:lnTo>
                  <a:lnTo>
                    <a:pt x="1155700" y="177800"/>
                  </a:lnTo>
                  <a:lnTo>
                    <a:pt x="1143000" y="177800"/>
                  </a:lnTo>
                  <a:lnTo>
                    <a:pt x="1130300" y="190500"/>
                  </a:lnTo>
                  <a:lnTo>
                    <a:pt x="1130300" y="177800"/>
                  </a:lnTo>
                  <a:lnTo>
                    <a:pt x="1130300" y="190500"/>
                  </a:lnTo>
                  <a:lnTo>
                    <a:pt x="1117600" y="190500"/>
                  </a:lnTo>
                  <a:lnTo>
                    <a:pt x="1117600" y="203200"/>
                  </a:lnTo>
                  <a:lnTo>
                    <a:pt x="1092200" y="203200"/>
                  </a:lnTo>
                  <a:lnTo>
                    <a:pt x="1092200" y="203200"/>
                  </a:lnTo>
                  <a:lnTo>
                    <a:pt x="1092200" y="203200"/>
                  </a:lnTo>
                  <a:lnTo>
                    <a:pt x="1079500" y="203200"/>
                  </a:lnTo>
                  <a:lnTo>
                    <a:pt x="1079500" y="215900"/>
                  </a:lnTo>
                  <a:lnTo>
                    <a:pt x="1066800" y="215900"/>
                  </a:lnTo>
                  <a:lnTo>
                    <a:pt x="1066800" y="215900"/>
                  </a:lnTo>
                  <a:lnTo>
                    <a:pt x="1066800" y="215900"/>
                  </a:lnTo>
                  <a:lnTo>
                    <a:pt x="1066800" y="215900"/>
                  </a:lnTo>
                  <a:lnTo>
                    <a:pt x="1054100" y="215900"/>
                  </a:lnTo>
                  <a:lnTo>
                    <a:pt x="1054100" y="228600"/>
                  </a:lnTo>
                  <a:lnTo>
                    <a:pt x="1041400" y="228600"/>
                  </a:lnTo>
                  <a:lnTo>
                    <a:pt x="1041400" y="215900"/>
                  </a:lnTo>
                  <a:lnTo>
                    <a:pt x="1016000" y="190500"/>
                  </a:lnTo>
                  <a:lnTo>
                    <a:pt x="1003300" y="203200"/>
                  </a:lnTo>
                  <a:lnTo>
                    <a:pt x="1003300" y="203200"/>
                  </a:lnTo>
                  <a:lnTo>
                    <a:pt x="1003300" y="203200"/>
                  </a:lnTo>
                  <a:lnTo>
                    <a:pt x="1003300" y="215900"/>
                  </a:lnTo>
                  <a:lnTo>
                    <a:pt x="1028700" y="215900"/>
                  </a:lnTo>
                  <a:lnTo>
                    <a:pt x="1016000" y="215900"/>
                  </a:lnTo>
                  <a:lnTo>
                    <a:pt x="1016000" y="215900"/>
                  </a:lnTo>
                  <a:lnTo>
                    <a:pt x="1016000" y="215900"/>
                  </a:lnTo>
                  <a:lnTo>
                    <a:pt x="990600" y="228600"/>
                  </a:lnTo>
                  <a:lnTo>
                    <a:pt x="990600" y="228600"/>
                  </a:lnTo>
                  <a:lnTo>
                    <a:pt x="990600" y="228600"/>
                  </a:lnTo>
                  <a:lnTo>
                    <a:pt x="1003300" y="228600"/>
                  </a:lnTo>
                  <a:lnTo>
                    <a:pt x="1003300" y="228600"/>
                  </a:lnTo>
                  <a:lnTo>
                    <a:pt x="1028700" y="241300"/>
                  </a:lnTo>
                  <a:lnTo>
                    <a:pt x="1041400" y="254000"/>
                  </a:lnTo>
                  <a:lnTo>
                    <a:pt x="1041400" y="254000"/>
                  </a:lnTo>
                  <a:lnTo>
                    <a:pt x="1054100" y="254000"/>
                  </a:lnTo>
                  <a:lnTo>
                    <a:pt x="1066800" y="266700"/>
                  </a:lnTo>
                  <a:lnTo>
                    <a:pt x="1066800" y="266700"/>
                  </a:lnTo>
                  <a:lnTo>
                    <a:pt x="1079500" y="266700"/>
                  </a:lnTo>
                  <a:lnTo>
                    <a:pt x="1066800" y="279400"/>
                  </a:lnTo>
                  <a:lnTo>
                    <a:pt x="1079500" y="279400"/>
                  </a:lnTo>
                  <a:lnTo>
                    <a:pt x="1079500" y="279400"/>
                  </a:lnTo>
                  <a:lnTo>
                    <a:pt x="1104900" y="292100"/>
                  </a:lnTo>
                  <a:lnTo>
                    <a:pt x="1092200" y="304800"/>
                  </a:lnTo>
                  <a:lnTo>
                    <a:pt x="1092200" y="317500"/>
                  </a:lnTo>
                  <a:lnTo>
                    <a:pt x="1092200" y="317500"/>
                  </a:lnTo>
                  <a:lnTo>
                    <a:pt x="1104900" y="330200"/>
                  </a:lnTo>
                  <a:lnTo>
                    <a:pt x="1092200" y="330200"/>
                  </a:lnTo>
                  <a:lnTo>
                    <a:pt x="1117600" y="330200"/>
                  </a:lnTo>
                  <a:lnTo>
                    <a:pt x="1130300" y="342900"/>
                  </a:lnTo>
                  <a:lnTo>
                    <a:pt x="1168400" y="342900"/>
                  </a:lnTo>
                  <a:lnTo>
                    <a:pt x="1181100" y="355600"/>
                  </a:lnTo>
                  <a:lnTo>
                    <a:pt x="1193800" y="355600"/>
                  </a:lnTo>
                  <a:lnTo>
                    <a:pt x="1206500" y="355600"/>
                  </a:lnTo>
                  <a:lnTo>
                    <a:pt x="1193800" y="368300"/>
                  </a:lnTo>
                  <a:lnTo>
                    <a:pt x="1206500" y="368300"/>
                  </a:lnTo>
                  <a:lnTo>
                    <a:pt x="1219200" y="368300"/>
                  </a:lnTo>
                  <a:lnTo>
                    <a:pt x="1219200" y="368300"/>
                  </a:lnTo>
                  <a:lnTo>
                    <a:pt x="1231900" y="381000"/>
                  </a:lnTo>
                  <a:lnTo>
                    <a:pt x="1244600" y="381000"/>
                  </a:lnTo>
                  <a:lnTo>
                    <a:pt x="1244600" y="381000"/>
                  </a:lnTo>
                  <a:lnTo>
                    <a:pt x="1244600" y="393700"/>
                  </a:lnTo>
                  <a:lnTo>
                    <a:pt x="1231900" y="393700"/>
                  </a:lnTo>
                  <a:lnTo>
                    <a:pt x="1244600" y="393700"/>
                  </a:lnTo>
                  <a:lnTo>
                    <a:pt x="1244600" y="393700"/>
                  </a:lnTo>
                  <a:lnTo>
                    <a:pt x="1257300" y="406400"/>
                  </a:lnTo>
                  <a:lnTo>
                    <a:pt x="1257300" y="406400"/>
                  </a:lnTo>
                  <a:lnTo>
                    <a:pt x="1257300" y="406400"/>
                  </a:lnTo>
                  <a:lnTo>
                    <a:pt x="1257300" y="393700"/>
                  </a:lnTo>
                  <a:lnTo>
                    <a:pt x="1257300" y="393700"/>
                  </a:lnTo>
                  <a:lnTo>
                    <a:pt x="1270000" y="381000"/>
                  </a:lnTo>
                  <a:lnTo>
                    <a:pt x="1270000" y="381000"/>
                  </a:lnTo>
                  <a:lnTo>
                    <a:pt x="1282700" y="381000"/>
                  </a:lnTo>
                  <a:lnTo>
                    <a:pt x="1282700" y="368300"/>
                  </a:lnTo>
                  <a:lnTo>
                    <a:pt x="1295400" y="368300"/>
                  </a:lnTo>
                  <a:lnTo>
                    <a:pt x="1308100" y="368300"/>
                  </a:lnTo>
                  <a:lnTo>
                    <a:pt x="1295400" y="368300"/>
                  </a:lnTo>
                  <a:lnTo>
                    <a:pt x="1320800" y="368300"/>
                  </a:lnTo>
                  <a:lnTo>
                    <a:pt x="1333500" y="355600"/>
                  </a:lnTo>
                  <a:lnTo>
                    <a:pt x="1320800" y="355600"/>
                  </a:lnTo>
                  <a:lnTo>
                    <a:pt x="1333500" y="355600"/>
                  </a:lnTo>
                  <a:lnTo>
                    <a:pt x="1346200" y="355600"/>
                  </a:lnTo>
                  <a:lnTo>
                    <a:pt x="1358900" y="342900"/>
                  </a:lnTo>
                  <a:lnTo>
                    <a:pt x="1371600" y="342900"/>
                  </a:lnTo>
                  <a:lnTo>
                    <a:pt x="1346200" y="330200"/>
                  </a:lnTo>
                  <a:lnTo>
                    <a:pt x="1320800" y="330200"/>
                  </a:lnTo>
                  <a:lnTo>
                    <a:pt x="1320800" y="330200"/>
                  </a:lnTo>
                  <a:lnTo>
                    <a:pt x="1308100" y="342900"/>
                  </a:lnTo>
                  <a:lnTo>
                    <a:pt x="1295400" y="342900"/>
                  </a:lnTo>
                  <a:lnTo>
                    <a:pt x="1282700" y="342900"/>
                  </a:lnTo>
                  <a:lnTo>
                    <a:pt x="1282700" y="342900"/>
                  </a:lnTo>
                  <a:lnTo>
                    <a:pt x="1282700" y="342900"/>
                  </a:lnTo>
                  <a:lnTo>
                    <a:pt x="1320800" y="330200"/>
                  </a:lnTo>
                  <a:lnTo>
                    <a:pt x="1358900" y="317500"/>
                  </a:lnTo>
                  <a:lnTo>
                    <a:pt x="1397000" y="317500"/>
                  </a:lnTo>
                  <a:lnTo>
                    <a:pt x="1397000" y="304800"/>
                  </a:lnTo>
                  <a:lnTo>
                    <a:pt x="1422400" y="304800"/>
                  </a:lnTo>
                  <a:lnTo>
                    <a:pt x="1409700" y="304800"/>
                  </a:lnTo>
                  <a:lnTo>
                    <a:pt x="1435100" y="304800"/>
                  </a:lnTo>
                  <a:lnTo>
                    <a:pt x="1435100" y="304800"/>
                  </a:lnTo>
                  <a:lnTo>
                    <a:pt x="1435100" y="304800"/>
                  </a:lnTo>
                  <a:lnTo>
                    <a:pt x="1460500" y="304800"/>
                  </a:lnTo>
                  <a:lnTo>
                    <a:pt x="1460500" y="304800"/>
                  </a:lnTo>
                  <a:lnTo>
                    <a:pt x="1473200" y="317500"/>
                  </a:lnTo>
                  <a:lnTo>
                    <a:pt x="1485900" y="330200"/>
                  </a:lnTo>
                  <a:lnTo>
                    <a:pt x="1485900" y="330200"/>
                  </a:lnTo>
                  <a:lnTo>
                    <a:pt x="1485900" y="330200"/>
                  </a:lnTo>
                  <a:lnTo>
                    <a:pt x="1485900" y="342900"/>
                  </a:lnTo>
                  <a:lnTo>
                    <a:pt x="1485900" y="342900"/>
                  </a:lnTo>
                  <a:lnTo>
                    <a:pt x="1524000" y="342900"/>
                  </a:lnTo>
                  <a:lnTo>
                    <a:pt x="1524000" y="342900"/>
                  </a:lnTo>
                  <a:lnTo>
                    <a:pt x="1536700" y="342900"/>
                  </a:lnTo>
                  <a:lnTo>
                    <a:pt x="1536700" y="330200"/>
                  </a:lnTo>
                  <a:lnTo>
                    <a:pt x="1549400" y="330200"/>
                  </a:lnTo>
                  <a:lnTo>
                    <a:pt x="1562100" y="330200"/>
                  </a:lnTo>
                  <a:lnTo>
                    <a:pt x="1600200" y="342900"/>
                  </a:lnTo>
                  <a:lnTo>
                    <a:pt x="1600200" y="342900"/>
                  </a:lnTo>
                  <a:lnTo>
                    <a:pt x="1600200" y="342900"/>
                  </a:lnTo>
                  <a:lnTo>
                    <a:pt x="1638300" y="342900"/>
                  </a:lnTo>
                  <a:lnTo>
                    <a:pt x="1638300" y="342900"/>
                  </a:lnTo>
                  <a:lnTo>
                    <a:pt x="1676400" y="355600"/>
                  </a:lnTo>
                  <a:lnTo>
                    <a:pt x="1689100" y="342900"/>
                  </a:lnTo>
                  <a:lnTo>
                    <a:pt x="1689100" y="342900"/>
                  </a:lnTo>
                  <a:lnTo>
                    <a:pt x="1689100" y="342900"/>
                  </a:lnTo>
                  <a:lnTo>
                    <a:pt x="1701800" y="342900"/>
                  </a:lnTo>
                  <a:lnTo>
                    <a:pt x="1714500" y="342900"/>
                  </a:lnTo>
                  <a:lnTo>
                    <a:pt x="1714500" y="342900"/>
                  </a:lnTo>
                  <a:lnTo>
                    <a:pt x="1714500" y="342900"/>
                  </a:lnTo>
                  <a:lnTo>
                    <a:pt x="1727200" y="342900"/>
                  </a:lnTo>
                  <a:lnTo>
                    <a:pt x="1727200" y="330200"/>
                  </a:lnTo>
                  <a:lnTo>
                    <a:pt x="1739900" y="330200"/>
                  </a:lnTo>
                  <a:lnTo>
                    <a:pt x="1739900" y="330200"/>
                  </a:lnTo>
                  <a:lnTo>
                    <a:pt x="1765300" y="330200"/>
                  </a:lnTo>
                  <a:lnTo>
                    <a:pt x="1778000" y="355600"/>
                  </a:lnTo>
                  <a:lnTo>
                    <a:pt x="1790700" y="355600"/>
                  </a:lnTo>
                  <a:lnTo>
                    <a:pt x="1790700" y="355600"/>
                  </a:lnTo>
                  <a:lnTo>
                    <a:pt x="1803400" y="355600"/>
                  </a:lnTo>
                  <a:lnTo>
                    <a:pt x="1803400" y="355600"/>
                  </a:lnTo>
                  <a:lnTo>
                    <a:pt x="1803400" y="368300"/>
                  </a:lnTo>
                  <a:lnTo>
                    <a:pt x="1803400" y="368300"/>
                  </a:lnTo>
                  <a:lnTo>
                    <a:pt x="1790700" y="381000"/>
                  </a:lnTo>
                  <a:lnTo>
                    <a:pt x="1790700" y="381000"/>
                  </a:lnTo>
                  <a:lnTo>
                    <a:pt x="1803400" y="381000"/>
                  </a:lnTo>
                  <a:lnTo>
                    <a:pt x="1803400" y="381000"/>
                  </a:lnTo>
                  <a:lnTo>
                    <a:pt x="1816100" y="393700"/>
                  </a:lnTo>
                  <a:lnTo>
                    <a:pt x="1816100" y="393700"/>
                  </a:lnTo>
                  <a:lnTo>
                    <a:pt x="1803400" y="406400"/>
                  </a:lnTo>
                  <a:lnTo>
                    <a:pt x="1816100" y="406400"/>
                  </a:lnTo>
                  <a:lnTo>
                    <a:pt x="1816100" y="406400"/>
                  </a:lnTo>
                  <a:lnTo>
                    <a:pt x="1828800" y="419100"/>
                  </a:lnTo>
                  <a:lnTo>
                    <a:pt x="1816100" y="419100"/>
                  </a:lnTo>
                  <a:lnTo>
                    <a:pt x="1816100" y="419100"/>
                  </a:lnTo>
                  <a:lnTo>
                    <a:pt x="1803400" y="431800"/>
                  </a:lnTo>
                  <a:lnTo>
                    <a:pt x="1816100" y="431800"/>
                  </a:lnTo>
                  <a:lnTo>
                    <a:pt x="1816100" y="444500"/>
                  </a:lnTo>
                  <a:lnTo>
                    <a:pt x="1816100" y="444500"/>
                  </a:lnTo>
                  <a:lnTo>
                    <a:pt x="1816100" y="444500"/>
                  </a:lnTo>
                  <a:lnTo>
                    <a:pt x="1803400" y="444500"/>
                  </a:lnTo>
                  <a:lnTo>
                    <a:pt x="1790700" y="444500"/>
                  </a:lnTo>
                  <a:lnTo>
                    <a:pt x="1790700" y="457200"/>
                  </a:lnTo>
                  <a:lnTo>
                    <a:pt x="1803400" y="457200"/>
                  </a:lnTo>
                  <a:lnTo>
                    <a:pt x="1803400" y="469900"/>
                  </a:lnTo>
                  <a:lnTo>
                    <a:pt x="1828800" y="469900"/>
                  </a:lnTo>
                  <a:lnTo>
                    <a:pt x="1828800" y="457200"/>
                  </a:lnTo>
                  <a:lnTo>
                    <a:pt x="1828800" y="457200"/>
                  </a:lnTo>
                  <a:lnTo>
                    <a:pt x="1828800" y="444500"/>
                  </a:lnTo>
                  <a:lnTo>
                    <a:pt x="1828800" y="444500"/>
                  </a:lnTo>
                  <a:lnTo>
                    <a:pt x="1828800" y="444500"/>
                  </a:lnTo>
                  <a:lnTo>
                    <a:pt x="1828800" y="444500"/>
                  </a:lnTo>
                  <a:lnTo>
                    <a:pt x="1841500" y="444500"/>
                  </a:lnTo>
                  <a:lnTo>
                    <a:pt x="1841500" y="444500"/>
                  </a:lnTo>
                  <a:lnTo>
                    <a:pt x="1841500" y="444500"/>
                  </a:lnTo>
                  <a:lnTo>
                    <a:pt x="1828800" y="444500"/>
                  </a:lnTo>
                  <a:lnTo>
                    <a:pt x="1841500" y="457200"/>
                  </a:lnTo>
                  <a:lnTo>
                    <a:pt x="1841500" y="469900"/>
                  </a:lnTo>
                  <a:lnTo>
                    <a:pt x="1854200" y="469900"/>
                  </a:lnTo>
                  <a:lnTo>
                    <a:pt x="1854200" y="457200"/>
                  </a:lnTo>
                  <a:lnTo>
                    <a:pt x="1866900" y="457200"/>
                  </a:lnTo>
                  <a:lnTo>
                    <a:pt x="1879600" y="457200"/>
                  </a:lnTo>
                  <a:lnTo>
                    <a:pt x="1879600" y="457200"/>
                  </a:lnTo>
                  <a:lnTo>
                    <a:pt x="1879600" y="457200"/>
                  </a:lnTo>
                  <a:lnTo>
                    <a:pt x="1892300" y="457200"/>
                  </a:lnTo>
                  <a:lnTo>
                    <a:pt x="1905000" y="457200"/>
                  </a:lnTo>
                  <a:lnTo>
                    <a:pt x="1905000" y="457200"/>
                  </a:lnTo>
                  <a:lnTo>
                    <a:pt x="1905000" y="469900"/>
                  </a:lnTo>
                  <a:lnTo>
                    <a:pt x="1905000" y="469900"/>
                  </a:lnTo>
                  <a:lnTo>
                    <a:pt x="1905000" y="469900"/>
                  </a:lnTo>
                  <a:lnTo>
                    <a:pt x="1905000" y="469900"/>
                  </a:lnTo>
                  <a:lnTo>
                    <a:pt x="1905000" y="469900"/>
                  </a:lnTo>
                  <a:lnTo>
                    <a:pt x="1905000" y="469900"/>
                  </a:lnTo>
                  <a:lnTo>
                    <a:pt x="1905000" y="482600"/>
                  </a:lnTo>
                  <a:lnTo>
                    <a:pt x="1917700" y="482600"/>
                  </a:lnTo>
                  <a:lnTo>
                    <a:pt x="1917700" y="482600"/>
                  </a:lnTo>
                  <a:lnTo>
                    <a:pt x="1917700" y="495300"/>
                  </a:lnTo>
                  <a:lnTo>
                    <a:pt x="1917700" y="508000"/>
                  </a:lnTo>
                  <a:lnTo>
                    <a:pt x="1917700" y="508000"/>
                  </a:lnTo>
                  <a:lnTo>
                    <a:pt x="1930400" y="508000"/>
                  </a:lnTo>
                  <a:lnTo>
                    <a:pt x="1917700" y="520700"/>
                  </a:lnTo>
                  <a:lnTo>
                    <a:pt x="1930400" y="520700"/>
                  </a:lnTo>
                  <a:lnTo>
                    <a:pt x="1930400" y="533400"/>
                  </a:lnTo>
                  <a:lnTo>
                    <a:pt x="1930400" y="533400"/>
                  </a:lnTo>
                  <a:lnTo>
                    <a:pt x="1917700" y="533400"/>
                  </a:lnTo>
                  <a:lnTo>
                    <a:pt x="1955800" y="533400"/>
                  </a:lnTo>
                  <a:lnTo>
                    <a:pt x="1981200" y="546100"/>
                  </a:lnTo>
                  <a:lnTo>
                    <a:pt x="2019300" y="558800"/>
                  </a:lnTo>
                  <a:lnTo>
                    <a:pt x="2044700" y="558800"/>
                  </a:lnTo>
                  <a:lnTo>
                    <a:pt x="2082800" y="558800"/>
                  </a:lnTo>
                  <a:lnTo>
                    <a:pt x="2070100" y="558800"/>
                  </a:lnTo>
                  <a:lnTo>
                    <a:pt x="2070100" y="558800"/>
                  </a:lnTo>
                  <a:lnTo>
                    <a:pt x="2070100" y="571500"/>
                  </a:lnTo>
                  <a:lnTo>
                    <a:pt x="2070100" y="558800"/>
                  </a:lnTo>
                  <a:lnTo>
                    <a:pt x="2032000" y="571500"/>
                  </a:lnTo>
                  <a:lnTo>
                    <a:pt x="2032000" y="584200"/>
                  </a:lnTo>
                  <a:lnTo>
                    <a:pt x="2006600" y="584200"/>
                  </a:lnTo>
                  <a:lnTo>
                    <a:pt x="2006600" y="596900"/>
                  </a:lnTo>
                  <a:lnTo>
                    <a:pt x="1993900" y="584200"/>
                  </a:lnTo>
                  <a:lnTo>
                    <a:pt x="1981200" y="596900"/>
                  </a:lnTo>
                  <a:lnTo>
                    <a:pt x="1981200" y="596900"/>
                  </a:lnTo>
                  <a:lnTo>
                    <a:pt x="1968500" y="609600"/>
                  </a:lnTo>
                  <a:lnTo>
                    <a:pt x="1955800" y="609600"/>
                  </a:lnTo>
                  <a:lnTo>
                    <a:pt x="1943100" y="609600"/>
                  </a:lnTo>
                  <a:lnTo>
                    <a:pt x="1943100" y="609600"/>
                  </a:lnTo>
                  <a:lnTo>
                    <a:pt x="1930400" y="609600"/>
                  </a:lnTo>
                  <a:lnTo>
                    <a:pt x="1930400" y="635000"/>
                  </a:lnTo>
                  <a:lnTo>
                    <a:pt x="1955800" y="635000"/>
                  </a:lnTo>
                  <a:lnTo>
                    <a:pt x="1955800" y="635000"/>
                  </a:lnTo>
                  <a:lnTo>
                    <a:pt x="1981200" y="647700"/>
                  </a:lnTo>
                  <a:lnTo>
                    <a:pt x="1981200" y="647700"/>
                  </a:lnTo>
                  <a:lnTo>
                    <a:pt x="1993900" y="647700"/>
                  </a:lnTo>
                  <a:lnTo>
                    <a:pt x="1993900" y="647700"/>
                  </a:lnTo>
                  <a:lnTo>
                    <a:pt x="1993900" y="647700"/>
                  </a:lnTo>
                  <a:lnTo>
                    <a:pt x="2006600" y="635000"/>
                  </a:lnTo>
                  <a:lnTo>
                    <a:pt x="2032000" y="635000"/>
                  </a:lnTo>
                  <a:lnTo>
                    <a:pt x="2032000" y="635000"/>
                  </a:lnTo>
                  <a:lnTo>
                    <a:pt x="2057400" y="635000"/>
                  </a:lnTo>
                  <a:lnTo>
                    <a:pt x="2070100" y="635000"/>
                  </a:lnTo>
                  <a:lnTo>
                    <a:pt x="2095500" y="647700"/>
                  </a:lnTo>
                  <a:lnTo>
                    <a:pt x="2120900" y="647700"/>
                  </a:lnTo>
                  <a:lnTo>
                    <a:pt x="2120900" y="635000"/>
                  </a:lnTo>
                  <a:lnTo>
                    <a:pt x="2133600" y="635000"/>
                  </a:lnTo>
                  <a:lnTo>
                    <a:pt x="2133600" y="622300"/>
                  </a:lnTo>
                  <a:lnTo>
                    <a:pt x="2146300" y="622300"/>
                  </a:lnTo>
                  <a:lnTo>
                    <a:pt x="2159000" y="596900"/>
                  </a:lnTo>
                  <a:lnTo>
                    <a:pt x="2171700" y="609600"/>
                  </a:lnTo>
                  <a:lnTo>
                    <a:pt x="2184400" y="609600"/>
                  </a:lnTo>
                  <a:lnTo>
                    <a:pt x="2184400" y="609600"/>
                  </a:lnTo>
                  <a:lnTo>
                    <a:pt x="2184400" y="609600"/>
                  </a:lnTo>
                  <a:lnTo>
                    <a:pt x="2184400" y="609600"/>
                  </a:lnTo>
                  <a:lnTo>
                    <a:pt x="2197100" y="609600"/>
                  </a:lnTo>
                  <a:lnTo>
                    <a:pt x="2209800" y="609600"/>
                  </a:lnTo>
                  <a:lnTo>
                    <a:pt x="2222500" y="609600"/>
                  </a:lnTo>
                  <a:lnTo>
                    <a:pt x="2222500" y="609600"/>
                  </a:lnTo>
                  <a:lnTo>
                    <a:pt x="2222500" y="609600"/>
                  </a:lnTo>
                  <a:lnTo>
                    <a:pt x="2235200" y="609600"/>
                  </a:lnTo>
                  <a:lnTo>
                    <a:pt x="2247900" y="609600"/>
                  </a:lnTo>
                  <a:lnTo>
                    <a:pt x="2260600" y="609600"/>
                  </a:lnTo>
                  <a:lnTo>
                    <a:pt x="2260600" y="609600"/>
                  </a:lnTo>
                  <a:lnTo>
                    <a:pt x="2247900" y="622300"/>
                  </a:lnTo>
                  <a:lnTo>
                    <a:pt x="2247900" y="622300"/>
                  </a:lnTo>
                  <a:lnTo>
                    <a:pt x="2260600" y="622300"/>
                  </a:lnTo>
                  <a:lnTo>
                    <a:pt x="2247900" y="622300"/>
                  </a:lnTo>
                  <a:lnTo>
                    <a:pt x="2235200" y="635000"/>
                  </a:lnTo>
                  <a:lnTo>
                    <a:pt x="2235200" y="635000"/>
                  </a:lnTo>
                  <a:lnTo>
                    <a:pt x="2222500" y="635000"/>
                  </a:lnTo>
                  <a:lnTo>
                    <a:pt x="2209800" y="647700"/>
                  </a:lnTo>
                  <a:lnTo>
                    <a:pt x="2222500" y="647700"/>
                  </a:lnTo>
                  <a:lnTo>
                    <a:pt x="2222500" y="660400"/>
                  </a:lnTo>
                  <a:lnTo>
                    <a:pt x="2235200" y="660400"/>
                  </a:lnTo>
                  <a:lnTo>
                    <a:pt x="2235200" y="660400"/>
                  </a:lnTo>
                  <a:lnTo>
                    <a:pt x="2247900" y="660400"/>
                  </a:lnTo>
                  <a:lnTo>
                    <a:pt x="2260600" y="660400"/>
                  </a:lnTo>
                  <a:lnTo>
                    <a:pt x="2273300" y="660400"/>
                  </a:lnTo>
                  <a:lnTo>
                    <a:pt x="2286000" y="660400"/>
                  </a:lnTo>
                  <a:lnTo>
                    <a:pt x="2311400" y="660400"/>
                  </a:lnTo>
                  <a:lnTo>
                    <a:pt x="2349500" y="647700"/>
                  </a:lnTo>
                  <a:lnTo>
                    <a:pt x="2362200" y="660400"/>
                  </a:lnTo>
                  <a:lnTo>
                    <a:pt x="2362200" y="647700"/>
                  </a:lnTo>
                  <a:lnTo>
                    <a:pt x="2374900" y="647700"/>
                  </a:lnTo>
                  <a:lnTo>
                    <a:pt x="2400300" y="647700"/>
                  </a:lnTo>
                  <a:lnTo>
                    <a:pt x="2400300" y="635000"/>
                  </a:lnTo>
                  <a:lnTo>
                    <a:pt x="2413000" y="635000"/>
                  </a:lnTo>
                  <a:lnTo>
                    <a:pt x="2413000" y="635000"/>
                  </a:lnTo>
                  <a:lnTo>
                    <a:pt x="2463800" y="647700"/>
                  </a:lnTo>
                  <a:lnTo>
                    <a:pt x="2451100" y="660400"/>
                  </a:lnTo>
                  <a:lnTo>
                    <a:pt x="2451100" y="647700"/>
                  </a:lnTo>
                  <a:lnTo>
                    <a:pt x="2425700" y="698500"/>
                  </a:lnTo>
                  <a:lnTo>
                    <a:pt x="2425700" y="711200"/>
                  </a:lnTo>
                  <a:lnTo>
                    <a:pt x="2451100" y="698500"/>
                  </a:lnTo>
                  <a:lnTo>
                    <a:pt x="2451100" y="698500"/>
                  </a:lnTo>
                  <a:lnTo>
                    <a:pt x="2438400" y="711200"/>
                  </a:lnTo>
                  <a:lnTo>
                    <a:pt x="2438400" y="711200"/>
                  </a:lnTo>
                  <a:lnTo>
                    <a:pt x="2451100" y="711200"/>
                  </a:lnTo>
                  <a:lnTo>
                    <a:pt x="2438400" y="723900"/>
                  </a:lnTo>
                  <a:lnTo>
                    <a:pt x="2451100" y="723900"/>
                  </a:lnTo>
                  <a:lnTo>
                    <a:pt x="2451100" y="723900"/>
                  </a:lnTo>
                  <a:lnTo>
                    <a:pt x="2451100" y="736600"/>
                  </a:lnTo>
                  <a:lnTo>
                    <a:pt x="2463800" y="736600"/>
                  </a:lnTo>
                  <a:lnTo>
                    <a:pt x="2463800" y="736600"/>
                  </a:lnTo>
                  <a:lnTo>
                    <a:pt x="2463800" y="736600"/>
                  </a:lnTo>
                  <a:lnTo>
                    <a:pt x="2463800" y="723900"/>
                  </a:lnTo>
                  <a:lnTo>
                    <a:pt x="2463800" y="723900"/>
                  </a:lnTo>
                  <a:lnTo>
                    <a:pt x="2463800" y="736600"/>
                  </a:lnTo>
                  <a:lnTo>
                    <a:pt x="2463800" y="736600"/>
                  </a:lnTo>
                  <a:lnTo>
                    <a:pt x="2463800" y="749300"/>
                  </a:lnTo>
                  <a:lnTo>
                    <a:pt x="2463800" y="749300"/>
                  </a:lnTo>
                  <a:lnTo>
                    <a:pt x="2463800" y="749300"/>
                  </a:lnTo>
                  <a:lnTo>
                    <a:pt x="2463800" y="749300"/>
                  </a:lnTo>
                  <a:lnTo>
                    <a:pt x="2451100" y="749300"/>
                  </a:lnTo>
                  <a:lnTo>
                    <a:pt x="2451100" y="762000"/>
                  </a:lnTo>
                  <a:lnTo>
                    <a:pt x="2438400" y="762000"/>
                  </a:lnTo>
                  <a:lnTo>
                    <a:pt x="2438400" y="762000"/>
                  </a:lnTo>
                  <a:lnTo>
                    <a:pt x="2425700" y="762000"/>
                  </a:lnTo>
                  <a:lnTo>
                    <a:pt x="2425700" y="762000"/>
                  </a:lnTo>
                  <a:lnTo>
                    <a:pt x="2425700" y="762000"/>
                  </a:lnTo>
                  <a:lnTo>
                    <a:pt x="2425700" y="762000"/>
                  </a:lnTo>
                  <a:lnTo>
                    <a:pt x="2425700" y="774700"/>
                  </a:lnTo>
                  <a:lnTo>
                    <a:pt x="2438400" y="774700"/>
                  </a:lnTo>
                  <a:lnTo>
                    <a:pt x="2438400" y="774700"/>
                  </a:lnTo>
                  <a:lnTo>
                    <a:pt x="2413000" y="774700"/>
                  </a:lnTo>
                  <a:lnTo>
                    <a:pt x="2413000" y="787400"/>
                  </a:lnTo>
                  <a:lnTo>
                    <a:pt x="2387600" y="774700"/>
                  </a:lnTo>
                  <a:lnTo>
                    <a:pt x="2387600" y="774700"/>
                  </a:lnTo>
                  <a:lnTo>
                    <a:pt x="2400300" y="774700"/>
                  </a:lnTo>
                  <a:lnTo>
                    <a:pt x="2400300" y="774700"/>
                  </a:lnTo>
                  <a:lnTo>
                    <a:pt x="2413000" y="787400"/>
                  </a:lnTo>
                  <a:lnTo>
                    <a:pt x="2387600" y="787400"/>
                  </a:lnTo>
                  <a:lnTo>
                    <a:pt x="2374900" y="787400"/>
                  </a:lnTo>
                  <a:lnTo>
                    <a:pt x="2387600" y="787400"/>
                  </a:lnTo>
                  <a:lnTo>
                    <a:pt x="2387600" y="800100"/>
                  </a:lnTo>
                  <a:lnTo>
                    <a:pt x="2400300" y="800100"/>
                  </a:lnTo>
                  <a:lnTo>
                    <a:pt x="2400300" y="812800"/>
                  </a:lnTo>
                  <a:lnTo>
                    <a:pt x="2387600" y="812800"/>
                  </a:lnTo>
                  <a:lnTo>
                    <a:pt x="2387600" y="812800"/>
                  </a:lnTo>
                  <a:lnTo>
                    <a:pt x="2374900" y="812800"/>
                  </a:lnTo>
                  <a:lnTo>
                    <a:pt x="2362200" y="812800"/>
                  </a:lnTo>
                  <a:lnTo>
                    <a:pt x="2362200" y="825500"/>
                  </a:lnTo>
                  <a:lnTo>
                    <a:pt x="2628900" y="863600"/>
                  </a:lnTo>
                  <a:lnTo>
                    <a:pt x="2641600" y="863600"/>
                  </a:lnTo>
                  <a:lnTo>
                    <a:pt x="2730500" y="876300"/>
                  </a:lnTo>
                  <a:lnTo>
                    <a:pt x="2743200" y="863600"/>
                  </a:lnTo>
                  <a:lnTo>
                    <a:pt x="2755900" y="863600"/>
                  </a:lnTo>
                  <a:lnTo>
                    <a:pt x="2781300" y="863600"/>
                  </a:lnTo>
                  <a:lnTo>
                    <a:pt x="2781300" y="876300"/>
                  </a:lnTo>
                  <a:lnTo>
                    <a:pt x="2781300" y="876300"/>
                  </a:lnTo>
                  <a:lnTo>
                    <a:pt x="2794000" y="850900"/>
                  </a:lnTo>
                  <a:lnTo>
                    <a:pt x="2806700" y="850900"/>
                  </a:lnTo>
                  <a:lnTo>
                    <a:pt x="2819400" y="850900"/>
                  </a:lnTo>
                  <a:lnTo>
                    <a:pt x="2819400" y="850900"/>
                  </a:lnTo>
                  <a:lnTo>
                    <a:pt x="2832100" y="850900"/>
                  </a:lnTo>
                  <a:lnTo>
                    <a:pt x="2844800" y="838200"/>
                  </a:lnTo>
                  <a:lnTo>
                    <a:pt x="2857500" y="838200"/>
                  </a:lnTo>
                  <a:lnTo>
                    <a:pt x="2882900" y="850900"/>
                  </a:lnTo>
                  <a:lnTo>
                    <a:pt x="2895600" y="850900"/>
                  </a:lnTo>
                  <a:lnTo>
                    <a:pt x="2895600" y="850900"/>
                  </a:lnTo>
                  <a:lnTo>
                    <a:pt x="2895600" y="863600"/>
                  </a:lnTo>
                  <a:lnTo>
                    <a:pt x="2895600" y="863600"/>
                  </a:lnTo>
                  <a:lnTo>
                    <a:pt x="2921000" y="863600"/>
                  </a:lnTo>
                  <a:lnTo>
                    <a:pt x="2921000" y="863600"/>
                  </a:lnTo>
                  <a:lnTo>
                    <a:pt x="2933700" y="850900"/>
                  </a:lnTo>
                  <a:lnTo>
                    <a:pt x="2946400" y="850900"/>
                  </a:lnTo>
                  <a:lnTo>
                    <a:pt x="2971800" y="850900"/>
                  </a:lnTo>
                  <a:lnTo>
                    <a:pt x="2984500" y="863600"/>
                  </a:lnTo>
                  <a:lnTo>
                    <a:pt x="2984500" y="863600"/>
                  </a:lnTo>
                  <a:lnTo>
                    <a:pt x="2997200" y="863600"/>
                  </a:lnTo>
                  <a:lnTo>
                    <a:pt x="3009900" y="850900"/>
                  </a:lnTo>
                  <a:lnTo>
                    <a:pt x="3022600" y="850900"/>
                  </a:lnTo>
                  <a:lnTo>
                    <a:pt x="3035300" y="850900"/>
                  </a:lnTo>
                  <a:lnTo>
                    <a:pt x="3048000" y="850900"/>
                  </a:lnTo>
                  <a:lnTo>
                    <a:pt x="3048000" y="850900"/>
                  </a:lnTo>
                  <a:lnTo>
                    <a:pt x="3060700" y="850900"/>
                  </a:lnTo>
                  <a:lnTo>
                    <a:pt x="3073400" y="863600"/>
                  </a:lnTo>
                  <a:lnTo>
                    <a:pt x="3086100" y="863600"/>
                  </a:lnTo>
                  <a:lnTo>
                    <a:pt x="3086100" y="863600"/>
                  </a:lnTo>
                  <a:lnTo>
                    <a:pt x="3086100" y="863600"/>
                  </a:lnTo>
                  <a:lnTo>
                    <a:pt x="3086100" y="876300"/>
                  </a:lnTo>
                  <a:lnTo>
                    <a:pt x="3149600" y="876300"/>
                  </a:lnTo>
                  <a:lnTo>
                    <a:pt x="3149600" y="876300"/>
                  </a:lnTo>
                  <a:lnTo>
                    <a:pt x="3175000" y="889000"/>
                  </a:lnTo>
                  <a:lnTo>
                    <a:pt x="3175000" y="889000"/>
                  </a:lnTo>
                  <a:lnTo>
                    <a:pt x="3187700" y="889000"/>
                  </a:lnTo>
                  <a:lnTo>
                    <a:pt x="3187700" y="901700"/>
                  </a:lnTo>
                  <a:lnTo>
                    <a:pt x="3200400" y="901700"/>
                  </a:lnTo>
                  <a:lnTo>
                    <a:pt x="3213100" y="901700"/>
                  </a:lnTo>
                  <a:lnTo>
                    <a:pt x="3251200" y="901700"/>
                  </a:lnTo>
                  <a:lnTo>
                    <a:pt x="3251200" y="927100"/>
                  </a:lnTo>
                  <a:lnTo>
                    <a:pt x="3276600" y="927100"/>
                  </a:lnTo>
                  <a:lnTo>
                    <a:pt x="3289300" y="914400"/>
                  </a:lnTo>
                  <a:lnTo>
                    <a:pt x="3302000" y="927100"/>
                  </a:lnTo>
                  <a:lnTo>
                    <a:pt x="3327400" y="927100"/>
                  </a:lnTo>
                  <a:lnTo>
                    <a:pt x="3327400" y="927100"/>
                  </a:lnTo>
                  <a:lnTo>
                    <a:pt x="3314700" y="927100"/>
                  </a:lnTo>
                  <a:lnTo>
                    <a:pt x="3263900" y="1003300"/>
                  </a:lnTo>
                  <a:lnTo>
                    <a:pt x="3251200" y="1003300"/>
                  </a:lnTo>
                  <a:lnTo>
                    <a:pt x="3238500" y="1041400"/>
                  </a:lnTo>
                  <a:lnTo>
                    <a:pt x="3251200" y="1041400"/>
                  </a:lnTo>
                  <a:lnTo>
                    <a:pt x="3238500" y="1054100"/>
                  </a:lnTo>
                  <a:lnTo>
                    <a:pt x="3225800" y="1066800"/>
                  </a:lnTo>
                  <a:lnTo>
                    <a:pt x="3213100" y="1054100"/>
                  </a:lnTo>
                  <a:lnTo>
                    <a:pt x="3213100" y="1054100"/>
                  </a:lnTo>
                  <a:lnTo>
                    <a:pt x="3225800" y="1066800"/>
                  </a:lnTo>
                  <a:lnTo>
                    <a:pt x="3225800" y="1054100"/>
                  </a:lnTo>
                  <a:lnTo>
                    <a:pt x="3225800" y="1066800"/>
                  </a:lnTo>
                  <a:lnTo>
                    <a:pt x="3238500" y="1079500"/>
                  </a:lnTo>
                  <a:lnTo>
                    <a:pt x="3238500" y="1066800"/>
                  </a:lnTo>
                  <a:lnTo>
                    <a:pt x="3251200" y="1066800"/>
                  </a:lnTo>
                  <a:lnTo>
                    <a:pt x="3263900" y="1066800"/>
                  </a:lnTo>
                  <a:lnTo>
                    <a:pt x="3263900" y="1066800"/>
                  </a:lnTo>
                  <a:lnTo>
                    <a:pt x="3276600" y="1066800"/>
                  </a:lnTo>
                  <a:lnTo>
                    <a:pt x="3276600" y="1066800"/>
                  </a:lnTo>
                  <a:lnTo>
                    <a:pt x="3289300" y="1079500"/>
                  </a:lnTo>
                  <a:lnTo>
                    <a:pt x="3289300" y="1079500"/>
                  </a:lnTo>
                  <a:lnTo>
                    <a:pt x="3314700" y="1092200"/>
                  </a:lnTo>
                  <a:lnTo>
                    <a:pt x="3340100" y="1092200"/>
                  </a:lnTo>
                  <a:lnTo>
                    <a:pt x="3352800" y="1092200"/>
                  </a:lnTo>
                  <a:lnTo>
                    <a:pt x="3365500" y="1092200"/>
                  </a:lnTo>
                  <a:lnTo>
                    <a:pt x="3365500" y="1104900"/>
                  </a:lnTo>
                  <a:lnTo>
                    <a:pt x="3365500" y="1092200"/>
                  </a:lnTo>
                  <a:lnTo>
                    <a:pt x="3378200" y="1104900"/>
                  </a:lnTo>
                  <a:lnTo>
                    <a:pt x="3390900" y="1104900"/>
                  </a:lnTo>
                  <a:lnTo>
                    <a:pt x="3378200" y="1104900"/>
                  </a:lnTo>
                  <a:lnTo>
                    <a:pt x="3378200" y="1117600"/>
                  </a:lnTo>
                  <a:lnTo>
                    <a:pt x="3365500" y="1117600"/>
                  </a:lnTo>
                  <a:lnTo>
                    <a:pt x="3352800" y="1130300"/>
                  </a:lnTo>
                  <a:lnTo>
                    <a:pt x="3340100" y="1130300"/>
                  </a:lnTo>
                  <a:lnTo>
                    <a:pt x="3340100" y="1155700"/>
                  </a:lnTo>
                  <a:lnTo>
                    <a:pt x="3327400" y="1155700"/>
                  </a:lnTo>
                  <a:lnTo>
                    <a:pt x="3327400" y="1168400"/>
                  </a:lnTo>
                  <a:lnTo>
                    <a:pt x="3340100" y="1168400"/>
                  </a:lnTo>
                  <a:lnTo>
                    <a:pt x="3352800" y="1168400"/>
                  </a:lnTo>
                  <a:lnTo>
                    <a:pt x="3352800" y="1168400"/>
                  </a:lnTo>
                  <a:lnTo>
                    <a:pt x="3352800" y="1181100"/>
                  </a:lnTo>
                  <a:lnTo>
                    <a:pt x="3365500" y="1193800"/>
                  </a:lnTo>
                  <a:lnTo>
                    <a:pt x="3365500" y="1193800"/>
                  </a:lnTo>
                  <a:lnTo>
                    <a:pt x="3390900" y="1206500"/>
                  </a:lnTo>
                  <a:lnTo>
                    <a:pt x="3365500" y="1193800"/>
                  </a:lnTo>
                  <a:lnTo>
                    <a:pt x="3365500" y="1193800"/>
                  </a:lnTo>
                  <a:lnTo>
                    <a:pt x="3352800" y="1193800"/>
                  </a:lnTo>
                  <a:lnTo>
                    <a:pt x="3352800" y="1193800"/>
                  </a:lnTo>
                  <a:lnTo>
                    <a:pt x="3340100" y="1193800"/>
                  </a:lnTo>
                  <a:lnTo>
                    <a:pt x="3340100" y="1193800"/>
                  </a:lnTo>
                  <a:lnTo>
                    <a:pt x="3340100" y="1206500"/>
                  </a:lnTo>
                  <a:lnTo>
                    <a:pt x="3340100" y="1206500"/>
                  </a:lnTo>
                  <a:lnTo>
                    <a:pt x="3327400" y="1206500"/>
                  </a:lnTo>
                  <a:lnTo>
                    <a:pt x="3340100" y="1206500"/>
                  </a:lnTo>
                  <a:lnTo>
                    <a:pt x="3340100" y="1219200"/>
                  </a:lnTo>
                  <a:lnTo>
                    <a:pt x="3352800" y="1219200"/>
                  </a:lnTo>
                  <a:lnTo>
                    <a:pt x="3352800" y="1219200"/>
                  </a:lnTo>
                  <a:lnTo>
                    <a:pt x="3352800" y="1219200"/>
                  </a:lnTo>
                  <a:lnTo>
                    <a:pt x="3365500" y="1219200"/>
                  </a:lnTo>
                  <a:lnTo>
                    <a:pt x="3352800" y="1231900"/>
                  </a:lnTo>
                  <a:lnTo>
                    <a:pt x="3365500" y="1244600"/>
                  </a:lnTo>
                  <a:lnTo>
                    <a:pt x="3365500" y="1257300"/>
                  </a:lnTo>
                  <a:lnTo>
                    <a:pt x="3365500" y="1257300"/>
                  </a:lnTo>
                  <a:lnTo>
                    <a:pt x="3378200" y="1244600"/>
                  </a:lnTo>
                  <a:lnTo>
                    <a:pt x="3378200" y="1244600"/>
                  </a:lnTo>
                  <a:lnTo>
                    <a:pt x="3390900" y="1257300"/>
                  </a:lnTo>
                  <a:lnTo>
                    <a:pt x="3378200" y="1270000"/>
                  </a:lnTo>
                  <a:lnTo>
                    <a:pt x="3352800" y="1270000"/>
                  </a:lnTo>
                  <a:lnTo>
                    <a:pt x="3352800" y="1244600"/>
                  </a:lnTo>
                  <a:lnTo>
                    <a:pt x="3340100" y="1244600"/>
                  </a:lnTo>
                  <a:lnTo>
                    <a:pt x="3327400" y="1244600"/>
                  </a:lnTo>
                  <a:lnTo>
                    <a:pt x="3314700" y="1244600"/>
                  </a:lnTo>
                  <a:lnTo>
                    <a:pt x="3314700" y="1244600"/>
                  </a:lnTo>
                  <a:lnTo>
                    <a:pt x="3302000" y="1244600"/>
                  </a:lnTo>
                  <a:lnTo>
                    <a:pt x="3302000" y="1231900"/>
                  </a:lnTo>
                  <a:lnTo>
                    <a:pt x="3289300" y="1244600"/>
                  </a:lnTo>
                  <a:lnTo>
                    <a:pt x="3263900" y="1244600"/>
                  </a:lnTo>
                  <a:lnTo>
                    <a:pt x="3263900" y="1257300"/>
                  </a:lnTo>
                  <a:lnTo>
                    <a:pt x="3238500" y="1244600"/>
                  </a:lnTo>
                  <a:lnTo>
                    <a:pt x="3238500" y="1257300"/>
                  </a:lnTo>
                  <a:lnTo>
                    <a:pt x="3225800" y="1257300"/>
                  </a:lnTo>
                  <a:lnTo>
                    <a:pt x="3225800" y="1257300"/>
                  </a:lnTo>
                  <a:lnTo>
                    <a:pt x="3187700" y="1270000"/>
                  </a:lnTo>
                  <a:lnTo>
                    <a:pt x="3175000" y="1270000"/>
                  </a:lnTo>
                  <a:lnTo>
                    <a:pt x="3175000" y="1270000"/>
                  </a:lnTo>
                  <a:lnTo>
                    <a:pt x="3162300" y="1270000"/>
                  </a:lnTo>
                  <a:lnTo>
                    <a:pt x="3162300" y="1257300"/>
                  </a:lnTo>
                  <a:lnTo>
                    <a:pt x="3149600" y="1270000"/>
                  </a:lnTo>
                  <a:lnTo>
                    <a:pt x="3136900" y="1270000"/>
                  </a:lnTo>
                  <a:lnTo>
                    <a:pt x="3136900" y="1282700"/>
                  </a:lnTo>
                  <a:lnTo>
                    <a:pt x="3136900" y="1282700"/>
                  </a:lnTo>
                  <a:lnTo>
                    <a:pt x="3136900" y="1282700"/>
                  </a:lnTo>
                  <a:lnTo>
                    <a:pt x="3098800" y="1282700"/>
                  </a:lnTo>
                  <a:lnTo>
                    <a:pt x="3086100" y="1282700"/>
                  </a:lnTo>
                  <a:lnTo>
                    <a:pt x="3073400" y="1295400"/>
                  </a:lnTo>
                  <a:lnTo>
                    <a:pt x="3098800" y="1295400"/>
                  </a:lnTo>
                  <a:lnTo>
                    <a:pt x="3086100" y="1295400"/>
                  </a:lnTo>
                  <a:lnTo>
                    <a:pt x="3098800" y="1295400"/>
                  </a:lnTo>
                  <a:lnTo>
                    <a:pt x="3098800" y="1308100"/>
                  </a:lnTo>
                  <a:lnTo>
                    <a:pt x="3086100" y="1308100"/>
                  </a:lnTo>
                  <a:lnTo>
                    <a:pt x="3098800" y="1308100"/>
                  </a:lnTo>
                  <a:lnTo>
                    <a:pt x="3086100" y="1308100"/>
                  </a:lnTo>
                  <a:lnTo>
                    <a:pt x="3086100" y="1308100"/>
                  </a:lnTo>
                  <a:lnTo>
                    <a:pt x="3111500" y="1308100"/>
                  </a:lnTo>
                  <a:lnTo>
                    <a:pt x="3111500" y="1308100"/>
                  </a:lnTo>
                  <a:lnTo>
                    <a:pt x="3124200" y="1308100"/>
                  </a:lnTo>
                  <a:lnTo>
                    <a:pt x="3124200" y="1308100"/>
                  </a:lnTo>
                  <a:lnTo>
                    <a:pt x="3124200" y="1308100"/>
                  </a:lnTo>
                  <a:lnTo>
                    <a:pt x="3111500" y="1320800"/>
                  </a:lnTo>
                  <a:lnTo>
                    <a:pt x="3124200" y="1320800"/>
                  </a:lnTo>
                  <a:lnTo>
                    <a:pt x="3124200" y="1320800"/>
                  </a:lnTo>
                  <a:lnTo>
                    <a:pt x="3111500" y="1320800"/>
                  </a:lnTo>
                  <a:lnTo>
                    <a:pt x="3086100" y="1371600"/>
                  </a:lnTo>
                  <a:lnTo>
                    <a:pt x="3086100" y="1371600"/>
                  </a:lnTo>
                  <a:lnTo>
                    <a:pt x="3073400" y="1397000"/>
                  </a:lnTo>
                  <a:lnTo>
                    <a:pt x="3073400" y="1397000"/>
                  </a:lnTo>
                  <a:lnTo>
                    <a:pt x="3073400" y="1397000"/>
                  </a:lnTo>
                  <a:lnTo>
                    <a:pt x="3073400" y="1397000"/>
                  </a:lnTo>
                  <a:lnTo>
                    <a:pt x="3073400" y="1409700"/>
                  </a:lnTo>
                  <a:lnTo>
                    <a:pt x="3073400" y="1409700"/>
                  </a:lnTo>
                  <a:lnTo>
                    <a:pt x="3086100" y="1409700"/>
                  </a:lnTo>
                  <a:lnTo>
                    <a:pt x="3098800" y="1409700"/>
                  </a:lnTo>
                  <a:lnTo>
                    <a:pt x="3111500" y="1397000"/>
                  </a:lnTo>
                  <a:lnTo>
                    <a:pt x="3124200" y="1409700"/>
                  </a:lnTo>
                  <a:lnTo>
                    <a:pt x="3124200" y="1409700"/>
                  </a:lnTo>
                  <a:lnTo>
                    <a:pt x="3136900" y="1409700"/>
                  </a:lnTo>
                  <a:lnTo>
                    <a:pt x="3149600" y="1409700"/>
                  </a:lnTo>
                  <a:lnTo>
                    <a:pt x="3149600" y="1409700"/>
                  </a:lnTo>
                  <a:lnTo>
                    <a:pt x="3149600" y="1409700"/>
                  </a:lnTo>
                  <a:lnTo>
                    <a:pt x="3162300" y="1422400"/>
                  </a:lnTo>
                  <a:lnTo>
                    <a:pt x="3175000" y="1422400"/>
                  </a:lnTo>
                  <a:lnTo>
                    <a:pt x="3175000" y="1409700"/>
                  </a:lnTo>
                  <a:lnTo>
                    <a:pt x="3200400" y="1409700"/>
                  </a:lnTo>
                  <a:lnTo>
                    <a:pt x="3200400" y="1422400"/>
                  </a:lnTo>
                  <a:lnTo>
                    <a:pt x="3213100" y="1435100"/>
                  </a:lnTo>
                  <a:lnTo>
                    <a:pt x="3213100" y="1435100"/>
                  </a:lnTo>
                  <a:lnTo>
                    <a:pt x="3213100" y="1435100"/>
                  </a:lnTo>
                  <a:lnTo>
                    <a:pt x="3213100" y="1447800"/>
                  </a:lnTo>
                  <a:lnTo>
                    <a:pt x="3213100" y="1447800"/>
                  </a:lnTo>
                  <a:lnTo>
                    <a:pt x="3225800" y="1435100"/>
                  </a:lnTo>
                  <a:lnTo>
                    <a:pt x="3263900" y="1435100"/>
                  </a:lnTo>
                  <a:lnTo>
                    <a:pt x="3263900" y="1447800"/>
                  </a:lnTo>
                  <a:lnTo>
                    <a:pt x="3276600" y="1447800"/>
                  </a:lnTo>
                  <a:lnTo>
                    <a:pt x="3263900" y="1447800"/>
                  </a:lnTo>
                  <a:lnTo>
                    <a:pt x="3302000" y="1460500"/>
                  </a:lnTo>
                  <a:lnTo>
                    <a:pt x="3302000" y="1460500"/>
                  </a:lnTo>
                  <a:lnTo>
                    <a:pt x="3327400" y="1460500"/>
                  </a:lnTo>
                  <a:lnTo>
                    <a:pt x="3327400" y="1473200"/>
                  </a:lnTo>
                  <a:lnTo>
                    <a:pt x="3352800" y="1473200"/>
                  </a:lnTo>
                  <a:lnTo>
                    <a:pt x="3352800" y="1473200"/>
                  </a:lnTo>
                  <a:lnTo>
                    <a:pt x="3340100" y="1473200"/>
                  </a:lnTo>
                  <a:lnTo>
                    <a:pt x="3327400" y="1485900"/>
                  </a:lnTo>
                  <a:lnTo>
                    <a:pt x="3340100" y="1485900"/>
                  </a:lnTo>
                  <a:lnTo>
                    <a:pt x="3340100" y="1511300"/>
                  </a:lnTo>
                  <a:lnTo>
                    <a:pt x="3340100" y="1511300"/>
                  </a:lnTo>
                  <a:lnTo>
                    <a:pt x="3327400" y="1511300"/>
                  </a:lnTo>
                  <a:lnTo>
                    <a:pt x="3340100" y="1511300"/>
                  </a:lnTo>
                  <a:lnTo>
                    <a:pt x="3340100" y="1524000"/>
                  </a:lnTo>
                  <a:lnTo>
                    <a:pt x="3352800" y="1524000"/>
                  </a:lnTo>
                  <a:lnTo>
                    <a:pt x="3352800" y="1536700"/>
                  </a:lnTo>
                  <a:lnTo>
                    <a:pt x="3378200" y="1536700"/>
                  </a:lnTo>
                  <a:lnTo>
                    <a:pt x="3365500" y="1549400"/>
                  </a:lnTo>
                  <a:lnTo>
                    <a:pt x="3365500" y="1549400"/>
                  </a:lnTo>
                  <a:lnTo>
                    <a:pt x="3365500" y="1549400"/>
                  </a:lnTo>
                  <a:lnTo>
                    <a:pt x="3365500" y="1549400"/>
                  </a:lnTo>
                  <a:lnTo>
                    <a:pt x="3352800" y="1549400"/>
                  </a:lnTo>
                  <a:lnTo>
                    <a:pt x="3352800" y="1549400"/>
                  </a:lnTo>
                  <a:lnTo>
                    <a:pt x="3340100" y="1549400"/>
                  </a:lnTo>
                  <a:lnTo>
                    <a:pt x="3340100" y="1549400"/>
                  </a:lnTo>
                  <a:lnTo>
                    <a:pt x="3327400" y="1549400"/>
                  </a:lnTo>
                  <a:lnTo>
                    <a:pt x="3327400" y="1562100"/>
                  </a:lnTo>
                  <a:lnTo>
                    <a:pt x="3327400" y="1562100"/>
                  </a:lnTo>
                  <a:lnTo>
                    <a:pt x="3314700" y="1562100"/>
                  </a:lnTo>
                  <a:lnTo>
                    <a:pt x="3314700" y="1562100"/>
                  </a:lnTo>
                  <a:lnTo>
                    <a:pt x="3302000" y="1562100"/>
                  </a:lnTo>
                  <a:lnTo>
                    <a:pt x="3302000" y="1574800"/>
                  </a:lnTo>
                  <a:lnTo>
                    <a:pt x="3302000" y="1574800"/>
                  </a:lnTo>
                  <a:lnTo>
                    <a:pt x="3289300" y="1587500"/>
                  </a:lnTo>
                  <a:lnTo>
                    <a:pt x="3263900" y="1587500"/>
                  </a:lnTo>
                  <a:lnTo>
                    <a:pt x="3276600" y="1587500"/>
                  </a:lnTo>
                  <a:lnTo>
                    <a:pt x="3251200" y="1574800"/>
                  </a:lnTo>
                  <a:lnTo>
                    <a:pt x="3263900" y="1587500"/>
                  </a:lnTo>
                  <a:lnTo>
                    <a:pt x="3263900" y="1587500"/>
                  </a:lnTo>
                  <a:lnTo>
                    <a:pt x="3276600" y="1587500"/>
                  </a:lnTo>
                  <a:lnTo>
                    <a:pt x="3263900" y="1600200"/>
                  </a:lnTo>
                  <a:lnTo>
                    <a:pt x="3289300" y="1625600"/>
                  </a:lnTo>
                  <a:lnTo>
                    <a:pt x="3289300" y="1638300"/>
                  </a:lnTo>
                  <a:lnTo>
                    <a:pt x="3276600" y="1638300"/>
                  </a:lnTo>
                  <a:lnTo>
                    <a:pt x="3276600" y="1651000"/>
                  </a:lnTo>
                  <a:lnTo>
                    <a:pt x="3263900" y="1651000"/>
                  </a:lnTo>
                  <a:lnTo>
                    <a:pt x="3251200" y="1651000"/>
                  </a:lnTo>
                  <a:lnTo>
                    <a:pt x="3251200" y="1651000"/>
                  </a:lnTo>
                  <a:lnTo>
                    <a:pt x="3251200" y="1676400"/>
                  </a:lnTo>
                  <a:lnTo>
                    <a:pt x="3263900" y="1676400"/>
                  </a:lnTo>
                  <a:lnTo>
                    <a:pt x="3263900" y="1676400"/>
                  </a:lnTo>
                  <a:lnTo>
                    <a:pt x="3276600" y="1676400"/>
                  </a:lnTo>
                  <a:lnTo>
                    <a:pt x="3276600" y="1676400"/>
                  </a:lnTo>
                  <a:lnTo>
                    <a:pt x="3276600" y="1676400"/>
                  </a:lnTo>
                  <a:lnTo>
                    <a:pt x="3289300" y="1676400"/>
                  </a:lnTo>
                  <a:lnTo>
                    <a:pt x="3289300" y="1689100"/>
                  </a:lnTo>
                  <a:lnTo>
                    <a:pt x="3276600" y="1689100"/>
                  </a:lnTo>
                  <a:lnTo>
                    <a:pt x="3276600" y="1689100"/>
                  </a:lnTo>
                  <a:lnTo>
                    <a:pt x="3263900" y="1701800"/>
                  </a:lnTo>
                  <a:lnTo>
                    <a:pt x="3263900" y="1701800"/>
                  </a:lnTo>
                  <a:lnTo>
                    <a:pt x="3263900" y="1701800"/>
                  </a:lnTo>
                  <a:lnTo>
                    <a:pt x="3276600" y="1701800"/>
                  </a:lnTo>
                  <a:lnTo>
                    <a:pt x="3263900" y="1714500"/>
                  </a:lnTo>
                  <a:lnTo>
                    <a:pt x="3276600" y="1714500"/>
                  </a:lnTo>
                  <a:lnTo>
                    <a:pt x="3276600" y="1714500"/>
                  </a:lnTo>
                  <a:lnTo>
                    <a:pt x="3276600" y="1727200"/>
                  </a:lnTo>
                  <a:lnTo>
                    <a:pt x="3276600" y="1727200"/>
                  </a:lnTo>
                  <a:lnTo>
                    <a:pt x="3276600" y="1739900"/>
                  </a:lnTo>
                  <a:lnTo>
                    <a:pt x="3276600" y="1790700"/>
                  </a:lnTo>
                  <a:lnTo>
                    <a:pt x="3276600" y="1803400"/>
                  </a:lnTo>
                  <a:lnTo>
                    <a:pt x="3276600" y="1816100"/>
                  </a:lnTo>
                  <a:lnTo>
                    <a:pt x="3263900" y="1841500"/>
                  </a:lnTo>
                  <a:lnTo>
                    <a:pt x="3263900" y="1841500"/>
                  </a:lnTo>
                  <a:lnTo>
                    <a:pt x="3251200" y="1841500"/>
                  </a:lnTo>
                  <a:lnTo>
                    <a:pt x="3238500" y="1841500"/>
                  </a:lnTo>
                  <a:lnTo>
                    <a:pt x="3238500" y="1854200"/>
                  </a:lnTo>
                  <a:lnTo>
                    <a:pt x="3213100" y="1854200"/>
                  </a:lnTo>
                  <a:lnTo>
                    <a:pt x="3213100" y="1854200"/>
                  </a:lnTo>
                  <a:lnTo>
                    <a:pt x="3200400" y="1854200"/>
                  </a:lnTo>
                  <a:lnTo>
                    <a:pt x="3175000" y="1841500"/>
                  </a:lnTo>
                  <a:lnTo>
                    <a:pt x="3162300" y="1854200"/>
                  </a:lnTo>
                  <a:lnTo>
                    <a:pt x="3149600" y="1854200"/>
                  </a:lnTo>
                  <a:lnTo>
                    <a:pt x="3136900" y="1854200"/>
                  </a:lnTo>
                  <a:lnTo>
                    <a:pt x="3111500" y="1841500"/>
                  </a:lnTo>
                  <a:lnTo>
                    <a:pt x="3098800" y="1854200"/>
                  </a:lnTo>
                  <a:lnTo>
                    <a:pt x="3098800" y="1854200"/>
                  </a:lnTo>
                  <a:lnTo>
                    <a:pt x="3086100" y="1854200"/>
                  </a:lnTo>
                  <a:lnTo>
                    <a:pt x="3073400" y="1854200"/>
                  </a:lnTo>
                  <a:lnTo>
                    <a:pt x="3009900" y="1879600"/>
                  </a:lnTo>
                  <a:lnTo>
                    <a:pt x="3009900" y="1879600"/>
                  </a:lnTo>
                  <a:lnTo>
                    <a:pt x="2984500" y="1879600"/>
                  </a:lnTo>
                  <a:lnTo>
                    <a:pt x="2946400" y="1879600"/>
                  </a:lnTo>
                  <a:lnTo>
                    <a:pt x="2921000" y="1943100"/>
                  </a:lnTo>
                  <a:lnTo>
                    <a:pt x="2895600" y="1943100"/>
                  </a:lnTo>
                  <a:lnTo>
                    <a:pt x="2882900" y="1943100"/>
                  </a:lnTo>
                  <a:lnTo>
                    <a:pt x="2857500" y="1943100"/>
                  </a:lnTo>
                  <a:lnTo>
                    <a:pt x="2844800" y="1943100"/>
                  </a:lnTo>
                  <a:lnTo>
                    <a:pt x="2819400" y="1943100"/>
                  </a:lnTo>
                  <a:lnTo>
                    <a:pt x="2819400" y="1930400"/>
                  </a:lnTo>
                  <a:lnTo>
                    <a:pt x="2819400" y="1930400"/>
                  </a:lnTo>
                  <a:lnTo>
                    <a:pt x="2781300" y="1917700"/>
                  </a:lnTo>
                  <a:lnTo>
                    <a:pt x="2755900" y="1943100"/>
                  </a:lnTo>
                  <a:lnTo>
                    <a:pt x="2755900" y="1955800"/>
                  </a:lnTo>
                  <a:lnTo>
                    <a:pt x="2755900" y="1968500"/>
                  </a:lnTo>
                  <a:lnTo>
                    <a:pt x="2743200" y="1968500"/>
                  </a:lnTo>
                  <a:lnTo>
                    <a:pt x="2717800" y="1968500"/>
                  </a:lnTo>
                  <a:lnTo>
                    <a:pt x="2705100" y="1968500"/>
                  </a:lnTo>
                  <a:lnTo>
                    <a:pt x="2692400" y="1955800"/>
                  </a:lnTo>
                  <a:lnTo>
                    <a:pt x="2679700" y="1968500"/>
                  </a:lnTo>
                  <a:lnTo>
                    <a:pt x="2667000" y="1968500"/>
                  </a:lnTo>
                  <a:lnTo>
                    <a:pt x="2667000" y="1968500"/>
                  </a:lnTo>
                  <a:lnTo>
                    <a:pt x="2654300" y="1968500"/>
                  </a:lnTo>
                  <a:lnTo>
                    <a:pt x="2654300" y="1981200"/>
                  </a:lnTo>
                  <a:lnTo>
                    <a:pt x="2603500" y="1981200"/>
                  </a:lnTo>
                  <a:lnTo>
                    <a:pt x="2603500" y="1981200"/>
                  </a:lnTo>
                  <a:lnTo>
                    <a:pt x="2565400" y="1968500"/>
                  </a:lnTo>
                  <a:lnTo>
                    <a:pt x="2578100" y="1955800"/>
                  </a:lnTo>
                  <a:lnTo>
                    <a:pt x="2565400" y="1955800"/>
                  </a:lnTo>
                  <a:lnTo>
                    <a:pt x="2578100" y="1943100"/>
                  </a:lnTo>
                  <a:lnTo>
                    <a:pt x="2578100" y="1943100"/>
                  </a:lnTo>
                  <a:lnTo>
                    <a:pt x="2552700" y="1943100"/>
                  </a:lnTo>
                  <a:lnTo>
                    <a:pt x="2540000" y="1943100"/>
                  </a:lnTo>
                  <a:lnTo>
                    <a:pt x="2527300" y="1930400"/>
                  </a:lnTo>
                  <a:lnTo>
                    <a:pt x="2527300" y="1930400"/>
                  </a:lnTo>
                  <a:lnTo>
                    <a:pt x="2400300" y="1905000"/>
                  </a:lnTo>
                  <a:lnTo>
                    <a:pt x="2400300" y="1905000"/>
                  </a:lnTo>
                  <a:lnTo>
                    <a:pt x="2413000" y="1892300"/>
                  </a:lnTo>
                  <a:lnTo>
                    <a:pt x="2374900" y="1892300"/>
                  </a:lnTo>
                  <a:lnTo>
                    <a:pt x="2349500" y="1905000"/>
                  </a:lnTo>
                  <a:lnTo>
                    <a:pt x="2349500" y="1905000"/>
                  </a:lnTo>
                  <a:lnTo>
                    <a:pt x="2362200" y="1905000"/>
                  </a:lnTo>
                  <a:lnTo>
                    <a:pt x="2374900" y="1917700"/>
                  </a:lnTo>
                  <a:lnTo>
                    <a:pt x="2362200" y="1930400"/>
                  </a:lnTo>
                  <a:lnTo>
                    <a:pt x="2336800" y="1930400"/>
                  </a:lnTo>
                  <a:lnTo>
                    <a:pt x="2336800" y="1917700"/>
                  </a:lnTo>
                  <a:lnTo>
                    <a:pt x="2324100" y="1917700"/>
                  </a:lnTo>
                  <a:lnTo>
                    <a:pt x="2311400" y="1930400"/>
                  </a:lnTo>
                  <a:lnTo>
                    <a:pt x="2298700" y="1917700"/>
                  </a:lnTo>
                  <a:lnTo>
                    <a:pt x="2286000" y="1943100"/>
                  </a:lnTo>
                  <a:lnTo>
                    <a:pt x="2222500" y="1943100"/>
                  </a:lnTo>
                  <a:lnTo>
                    <a:pt x="2222500" y="1943100"/>
                  </a:lnTo>
                  <a:lnTo>
                    <a:pt x="2222500" y="1955800"/>
                  </a:lnTo>
                  <a:lnTo>
                    <a:pt x="2197100" y="1993900"/>
                  </a:lnTo>
                  <a:lnTo>
                    <a:pt x="2184400" y="1993900"/>
                  </a:lnTo>
                  <a:lnTo>
                    <a:pt x="2184400" y="1993900"/>
                  </a:lnTo>
                  <a:lnTo>
                    <a:pt x="2159000" y="2006600"/>
                  </a:lnTo>
                  <a:lnTo>
                    <a:pt x="2159000" y="2006600"/>
                  </a:lnTo>
                  <a:lnTo>
                    <a:pt x="2171700" y="2006600"/>
                  </a:lnTo>
                  <a:lnTo>
                    <a:pt x="2171700" y="2019300"/>
                  </a:lnTo>
                  <a:lnTo>
                    <a:pt x="2184400" y="2019300"/>
                  </a:lnTo>
                  <a:lnTo>
                    <a:pt x="2184400" y="2019300"/>
                  </a:lnTo>
                  <a:lnTo>
                    <a:pt x="2197100" y="2019300"/>
                  </a:lnTo>
                  <a:lnTo>
                    <a:pt x="2171700" y="2032000"/>
                  </a:lnTo>
                  <a:lnTo>
                    <a:pt x="2171700" y="2032000"/>
                  </a:lnTo>
                  <a:lnTo>
                    <a:pt x="2171700" y="2044700"/>
                  </a:lnTo>
                  <a:lnTo>
                    <a:pt x="2171700" y="2044700"/>
                  </a:lnTo>
                  <a:lnTo>
                    <a:pt x="2159000" y="2044700"/>
                  </a:lnTo>
                  <a:lnTo>
                    <a:pt x="2146300" y="2044700"/>
                  </a:lnTo>
                  <a:lnTo>
                    <a:pt x="2146300" y="2044700"/>
                  </a:lnTo>
                  <a:lnTo>
                    <a:pt x="2133600" y="2044700"/>
                  </a:lnTo>
                  <a:lnTo>
                    <a:pt x="2108200" y="2044700"/>
                  </a:lnTo>
                  <a:lnTo>
                    <a:pt x="2095500" y="2044700"/>
                  </a:lnTo>
                  <a:lnTo>
                    <a:pt x="2108200" y="2032000"/>
                  </a:lnTo>
                  <a:lnTo>
                    <a:pt x="2082800" y="2019300"/>
                  </a:lnTo>
                  <a:lnTo>
                    <a:pt x="2082800" y="2019300"/>
                  </a:lnTo>
                  <a:lnTo>
                    <a:pt x="2082800" y="2019300"/>
                  </a:lnTo>
                  <a:lnTo>
                    <a:pt x="2057400" y="2006600"/>
                  </a:lnTo>
                  <a:lnTo>
                    <a:pt x="2044700" y="2006600"/>
                  </a:lnTo>
                  <a:lnTo>
                    <a:pt x="2044700" y="2006600"/>
                  </a:lnTo>
                  <a:lnTo>
                    <a:pt x="2019300" y="2006600"/>
                  </a:lnTo>
                  <a:lnTo>
                    <a:pt x="2006600" y="2006600"/>
                  </a:lnTo>
                  <a:lnTo>
                    <a:pt x="2006600" y="1993900"/>
                  </a:lnTo>
                  <a:lnTo>
                    <a:pt x="2019300" y="1981200"/>
                  </a:lnTo>
                  <a:lnTo>
                    <a:pt x="1993900" y="1981200"/>
                  </a:lnTo>
                  <a:lnTo>
                    <a:pt x="1993900" y="1981200"/>
                  </a:lnTo>
                  <a:lnTo>
                    <a:pt x="1968500" y="1981200"/>
                  </a:lnTo>
                  <a:lnTo>
                    <a:pt x="1968500" y="1981200"/>
                  </a:lnTo>
                  <a:lnTo>
                    <a:pt x="1968500" y="1981200"/>
                  </a:lnTo>
                  <a:lnTo>
                    <a:pt x="1955800" y="1968500"/>
                  </a:lnTo>
                  <a:lnTo>
                    <a:pt x="1943100" y="1968500"/>
                  </a:lnTo>
                  <a:lnTo>
                    <a:pt x="1943100" y="1968500"/>
                  </a:lnTo>
                  <a:lnTo>
                    <a:pt x="1930400" y="1968500"/>
                  </a:lnTo>
                  <a:lnTo>
                    <a:pt x="1930400" y="1943100"/>
                  </a:lnTo>
                  <a:lnTo>
                    <a:pt x="1917700" y="1943100"/>
                  </a:lnTo>
                  <a:lnTo>
                    <a:pt x="1917700" y="1943100"/>
                  </a:lnTo>
                  <a:lnTo>
                    <a:pt x="1905000" y="1943100"/>
                  </a:lnTo>
                  <a:lnTo>
                    <a:pt x="1905000" y="1943100"/>
                  </a:lnTo>
                  <a:lnTo>
                    <a:pt x="1892300" y="1943100"/>
                  </a:lnTo>
                  <a:lnTo>
                    <a:pt x="1905000" y="1930400"/>
                  </a:lnTo>
                  <a:lnTo>
                    <a:pt x="1892300" y="1930400"/>
                  </a:lnTo>
                  <a:lnTo>
                    <a:pt x="1866900" y="1917700"/>
                  </a:lnTo>
                  <a:lnTo>
                    <a:pt x="1854200" y="1917700"/>
                  </a:lnTo>
                  <a:lnTo>
                    <a:pt x="1854200" y="1917700"/>
                  </a:lnTo>
                  <a:lnTo>
                    <a:pt x="1841500" y="1917700"/>
                  </a:lnTo>
                  <a:lnTo>
                    <a:pt x="1828800" y="1892300"/>
                  </a:lnTo>
                  <a:lnTo>
                    <a:pt x="1828800" y="1892300"/>
                  </a:lnTo>
                  <a:lnTo>
                    <a:pt x="1828800" y="1879600"/>
                  </a:lnTo>
                  <a:lnTo>
                    <a:pt x="1828800" y="1879600"/>
                  </a:lnTo>
                  <a:lnTo>
                    <a:pt x="1816100" y="1879600"/>
                  </a:lnTo>
                  <a:lnTo>
                    <a:pt x="1790700" y="1866900"/>
                  </a:lnTo>
                  <a:lnTo>
                    <a:pt x="1790700" y="1879600"/>
                  </a:lnTo>
                  <a:lnTo>
                    <a:pt x="1790700" y="1866900"/>
                  </a:lnTo>
                  <a:lnTo>
                    <a:pt x="1765300" y="1866900"/>
                  </a:lnTo>
                  <a:lnTo>
                    <a:pt x="1765300" y="1866900"/>
                  </a:lnTo>
                  <a:lnTo>
                    <a:pt x="1739900" y="1866900"/>
                  </a:lnTo>
                  <a:lnTo>
                    <a:pt x="1739900" y="1866900"/>
                  </a:lnTo>
                  <a:lnTo>
                    <a:pt x="1739900" y="1866900"/>
                  </a:lnTo>
                  <a:lnTo>
                    <a:pt x="1727200" y="1879600"/>
                  </a:lnTo>
                  <a:lnTo>
                    <a:pt x="1701800" y="1879600"/>
                  </a:lnTo>
                  <a:lnTo>
                    <a:pt x="1701800" y="1892300"/>
                  </a:lnTo>
                  <a:lnTo>
                    <a:pt x="1701800" y="1892300"/>
                  </a:lnTo>
                  <a:lnTo>
                    <a:pt x="1701800" y="1892300"/>
                  </a:lnTo>
                  <a:lnTo>
                    <a:pt x="1689100" y="1892300"/>
                  </a:lnTo>
                  <a:lnTo>
                    <a:pt x="1676400" y="1879600"/>
                  </a:lnTo>
                  <a:lnTo>
                    <a:pt x="1676400" y="1879600"/>
                  </a:lnTo>
                  <a:lnTo>
                    <a:pt x="1651000" y="1879600"/>
                  </a:lnTo>
                  <a:lnTo>
                    <a:pt x="1651000" y="1879600"/>
                  </a:lnTo>
                  <a:lnTo>
                    <a:pt x="1651000" y="1879600"/>
                  </a:lnTo>
                  <a:lnTo>
                    <a:pt x="1638300" y="1879600"/>
                  </a:lnTo>
                  <a:lnTo>
                    <a:pt x="1638300" y="1879600"/>
                  </a:lnTo>
                  <a:lnTo>
                    <a:pt x="1625600" y="1879600"/>
                  </a:lnTo>
                  <a:lnTo>
                    <a:pt x="1625600" y="1866900"/>
                  </a:lnTo>
                  <a:lnTo>
                    <a:pt x="1638300" y="1866900"/>
                  </a:lnTo>
                  <a:lnTo>
                    <a:pt x="1638300" y="1854200"/>
                  </a:lnTo>
                  <a:lnTo>
                    <a:pt x="1612900" y="1854200"/>
                  </a:lnTo>
                  <a:lnTo>
                    <a:pt x="1612900" y="1841500"/>
                  </a:lnTo>
                  <a:lnTo>
                    <a:pt x="1612900" y="1841500"/>
                  </a:lnTo>
                  <a:lnTo>
                    <a:pt x="1625600" y="1841500"/>
                  </a:lnTo>
                  <a:lnTo>
                    <a:pt x="1625600" y="1841500"/>
                  </a:lnTo>
                  <a:lnTo>
                    <a:pt x="1612900" y="1841500"/>
                  </a:lnTo>
                  <a:lnTo>
                    <a:pt x="1612900" y="1828800"/>
                  </a:lnTo>
                  <a:lnTo>
                    <a:pt x="1600200" y="1828800"/>
                  </a:lnTo>
                  <a:lnTo>
                    <a:pt x="1600200" y="1828800"/>
                  </a:lnTo>
                  <a:lnTo>
                    <a:pt x="1600200" y="1828800"/>
                  </a:lnTo>
                  <a:lnTo>
                    <a:pt x="1574800" y="1816100"/>
                  </a:lnTo>
                  <a:lnTo>
                    <a:pt x="1574800" y="1816100"/>
                  </a:lnTo>
                  <a:lnTo>
                    <a:pt x="1562100" y="1816100"/>
                  </a:lnTo>
                  <a:lnTo>
                    <a:pt x="1574800" y="1816100"/>
                  </a:lnTo>
                  <a:lnTo>
                    <a:pt x="1574800" y="1816100"/>
                  </a:lnTo>
                  <a:lnTo>
                    <a:pt x="1574800" y="1816100"/>
                  </a:lnTo>
                  <a:lnTo>
                    <a:pt x="1587500" y="1816100"/>
                  </a:lnTo>
                  <a:lnTo>
                    <a:pt x="1612900" y="1816100"/>
                  </a:lnTo>
                  <a:lnTo>
                    <a:pt x="1612900" y="1816100"/>
                  </a:lnTo>
                  <a:lnTo>
                    <a:pt x="1600200" y="1816100"/>
                  </a:lnTo>
                  <a:lnTo>
                    <a:pt x="1600200" y="1816100"/>
                  </a:lnTo>
                  <a:lnTo>
                    <a:pt x="1587500" y="1803400"/>
                  </a:lnTo>
                  <a:lnTo>
                    <a:pt x="1587500" y="1803400"/>
                  </a:lnTo>
                  <a:lnTo>
                    <a:pt x="1574800" y="1803400"/>
                  </a:lnTo>
                  <a:lnTo>
                    <a:pt x="1562100" y="1790700"/>
                  </a:lnTo>
                  <a:lnTo>
                    <a:pt x="1562100" y="1790700"/>
                  </a:lnTo>
                  <a:lnTo>
                    <a:pt x="1562100" y="1790700"/>
                  </a:lnTo>
                  <a:lnTo>
                    <a:pt x="1536700" y="1790700"/>
                  </a:lnTo>
                  <a:lnTo>
                    <a:pt x="1524000" y="1790700"/>
                  </a:lnTo>
                  <a:lnTo>
                    <a:pt x="1524000" y="1790700"/>
                  </a:lnTo>
                  <a:lnTo>
                    <a:pt x="1511300" y="1790700"/>
                  </a:lnTo>
                  <a:lnTo>
                    <a:pt x="1498600" y="1803400"/>
                  </a:lnTo>
                  <a:lnTo>
                    <a:pt x="1435100" y="1790700"/>
                  </a:lnTo>
                  <a:lnTo>
                    <a:pt x="1435100" y="1790700"/>
                  </a:lnTo>
                  <a:lnTo>
                    <a:pt x="1384300" y="1778000"/>
                  </a:lnTo>
                  <a:lnTo>
                    <a:pt x="1371600" y="1778000"/>
                  </a:lnTo>
                  <a:lnTo>
                    <a:pt x="1346200" y="1778000"/>
                  </a:lnTo>
                  <a:lnTo>
                    <a:pt x="1346200" y="1790700"/>
                  </a:lnTo>
                  <a:lnTo>
                    <a:pt x="1320800" y="1790700"/>
                  </a:lnTo>
                  <a:lnTo>
                    <a:pt x="1308100" y="1790700"/>
                  </a:lnTo>
                  <a:lnTo>
                    <a:pt x="1282700" y="1778000"/>
                  </a:lnTo>
                  <a:lnTo>
                    <a:pt x="1282700" y="1778000"/>
                  </a:lnTo>
                  <a:lnTo>
                    <a:pt x="1244600" y="1778000"/>
                  </a:lnTo>
                  <a:lnTo>
                    <a:pt x="1244600" y="1790700"/>
                  </a:lnTo>
                  <a:lnTo>
                    <a:pt x="1219200" y="1790700"/>
                  </a:lnTo>
                  <a:lnTo>
                    <a:pt x="1219200" y="1790700"/>
                  </a:lnTo>
                  <a:lnTo>
                    <a:pt x="1206500" y="1790700"/>
                  </a:lnTo>
                  <a:lnTo>
                    <a:pt x="1193800" y="1778000"/>
                  </a:lnTo>
                  <a:lnTo>
                    <a:pt x="1066800" y="1765300"/>
                  </a:lnTo>
                  <a:lnTo>
                    <a:pt x="1066800" y="1778000"/>
                  </a:lnTo>
                  <a:lnTo>
                    <a:pt x="1028700" y="1778000"/>
                  </a:lnTo>
                  <a:lnTo>
                    <a:pt x="1028700" y="1765300"/>
                  </a:lnTo>
                  <a:lnTo>
                    <a:pt x="1016000" y="1752600"/>
                  </a:lnTo>
                  <a:lnTo>
                    <a:pt x="1016000" y="1752600"/>
                  </a:lnTo>
                  <a:lnTo>
                    <a:pt x="1016000" y="1752600"/>
                  </a:lnTo>
                  <a:lnTo>
                    <a:pt x="1003300" y="1752600"/>
                  </a:lnTo>
                  <a:lnTo>
                    <a:pt x="1003300" y="1752600"/>
                  </a:lnTo>
                  <a:lnTo>
                    <a:pt x="990600" y="1752600"/>
                  </a:lnTo>
                  <a:lnTo>
                    <a:pt x="1003300" y="1739900"/>
                  </a:lnTo>
                  <a:lnTo>
                    <a:pt x="1003300" y="1727200"/>
                  </a:lnTo>
                  <a:lnTo>
                    <a:pt x="1003300" y="1727200"/>
                  </a:lnTo>
                  <a:lnTo>
                    <a:pt x="990600" y="1727200"/>
                  </a:lnTo>
                  <a:lnTo>
                    <a:pt x="1003300" y="1714500"/>
                  </a:lnTo>
                  <a:lnTo>
                    <a:pt x="990600" y="1714500"/>
                  </a:lnTo>
                  <a:lnTo>
                    <a:pt x="990600" y="1701800"/>
                  </a:lnTo>
                  <a:lnTo>
                    <a:pt x="977900" y="1701800"/>
                  </a:lnTo>
                  <a:lnTo>
                    <a:pt x="990600" y="1689100"/>
                  </a:lnTo>
                  <a:lnTo>
                    <a:pt x="977900" y="1689100"/>
                  </a:lnTo>
                  <a:lnTo>
                    <a:pt x="977900" y="1689100"/>
                  </a:lnTo>
                  <a:lnTo>
                    <a:pt x="952500" y="1689100"/>
                  </a:lnTo>
                  <a:lnTo>
                    <a:pt x="939800" y="1689100"/>
                  </a:lnTo>
                  <a:lnTo>
                    <a:pt x="914400" y="1676400"/>
                  </a:lnTo>
                  <a:lnTo>
                    <a:pt x="901700" y="1663700"/>
                  </a:lnTo>
                  <a:lnTo>
                    <a:pt x="889000" y="1663700"/>
                  </a:lnTo>
                  <a:lnTo>
                    <a:pt x="901700" y="1663700"/>
                  </a:lnTo>
                  <a:lnTo>
                    <a:pt x="876300" y="1663700"/>
                  </a:lnTo>
                  <a:lnTo>
                    <a:pt x="876300" y="1651000"/>
                  </a:lnTo>
                  <a:lnTo>
                    <a:pt x="863600" y="1651000"/>
                  </a:lnTo>
                  <a:lnTo>
                    <a:pt x="876300" y="1651000"/>
                  </a:lnTo>
                  <a:lnTo>
                    <a:pt x="876300" y="1651000"/>
                  </a:lnTo>
                  <a:lnTo>
                    <a:pt x="876300" y="1638300"/>
                  </a:lnTo>
                  <a:lnTo>
                    <a:pt x="863600" y="1625600"/>
                  </a:lnTo>
                  <a:lnTo>
                    <a:pt x="863600" y="1625600"/>
                  </a:lnTo>
                  <a:lnTo>
                    <a:pt x="876300" y="1638300"/>
                  </a:lnTo>
                  <a:lnTo>
                    <a:pt x="876300" y="1625600"/>
                  </a:lnTo>
                  <a:lnTo>
                    <a:pt x="901700" y="1625600"/>
                  </a:lnTo>
                  <a:lnTo>
                    <a:pt x="901700" y="1625600"/>
                  </a:lnTo>
                  <a:lnTo>
                    <a:pt x="901700" y="1625600"/>
                  </a:lnTo>
                  <a:lnTo>
                    <a:pt x="927100" y="1612900"/>
                  </a:lnTo>
                  <a:lnTo>
                    <a:pt x="927100" y="1612900"/>
                  </a:lnTo>
                  <a:lnTo>
                    <a:pt x="952500" y="1625600"/>
                  </a:lnTo>
                  <a:lnTo>
                    <a:pt x="965200" y="1625600"/>
                  </a:lnTo>
                  <a:lnTo>
                    <a:pt x="965200" y="1625600"/>
                  </a:lnTo>
                  <a:lnTo>
                    <a:pt x="977900" y="1625600"/>
                  </a:lnTo>
                  <a:lnTo>
                    <a:pt x="965200" y="1612900"/>
                  </a:lnTo>
                  <a:lnTo>
                    <a:pt x="977900" y="1600200"/>
                  </a:lnTo>
                  <a:lnTo>
                    <a:pt x="977900" y="1600200"/>
                  </a:lnTo>
                  <a:lnTo>
                    <a:pt x="977900" y="1587500"/>
                  </a:lnTo>
                  <a:lnTo>
                    <a:pt x="965200" y="1587500"/>
                  </a:lnTo>
                  <a:lnTo>
                    <a:pt x="965200" y="1574800"/>
                  </a:lnTo>
                  <a:lnTo>
                    <a:pt x="965200" y="1562100"/>
                  </a:lnTo>
                  <a:lnTo>
                    <a:pt x="965200" y="1549400"/>
                  </a:lnTo>
                  <a:lnTo>
                    <a:pt x="965200" y="1549400"/>
                  </a:lnTo>
                  <a:lnTo>
                    <a:pt x="965200" y="1549400"/>
                  </a:lnTo>
                  <a:lnTo>
                    <a:pt x="965200" y="1536700"/>
                  </a:lnTo>
                  <a:lnTo>
                    <a:pt x="965200" y="1536700"/>
                  </a:lnTo>
                  <a:lnTo>
                    <a:pt x="952500" y="1524000"/>
                  </a:lnTo>
                  <a:lnTo>
                    <a:pt x="952500" y="1524000"/>
                  </a:lnTo>
                  <a:lnTo>
                    <a:pt x="952500" y="1524000"/>
                  </a:lnTo>
                  <a:lnTo>
                    <a:pt x="952500" y="1524000"/>
                  </a:lnTo>
                  <a:lnTo>
                    <a:pt x="952500" y="1511300"/>
                  </a:lnTo>
                  <a:lnTo>
                    <a:pt x="939800" y="1498600"/>
                  </a:lnTo>
                  <a:lnTo>
                    <a:pt x="939800" y="1498600"/>
                  </a:lnTo>
                  <a:lnTo>
                    <a:pt x="952500" y="1485900"/>
                  </a:lnTo>
                  <a:lnTo>
                    <a:pt x="952500" y="1485900"/>
                  </a:lnTo>
                  <a:lnTo>
                    <a:pt x="939800" y="1473200"/>
                  </a:lnTo>
                  <a:lnTo>
                    <a:pt x="939800" y="1473200"/>
                  </a:lnTo>
                  <a:lnTo>
                    <a:pt x="939800" y="1460500"/>
                  </a:lnTo>
                  <a:lnTo>
                    <a:pt x="939800" y="1460500"/>
                  </a:lnTo>
                  <a:lnTo>
                    <a:pt x="939800" y="1460500"/>
                  </a:lnTo>
                  <a:lnTo>
                    <a:pt x="927100" y="1460500"/>
                  </a:lnTo>
                  <a:lnTo>
                    <a:pt x="927100" y="1447800"/>
                  </a:lnTo>
                  <a:lnTo>
                    <a:pt x="939800" y="1447800"/>
                  </a:lnTo>
                  <a:lnTo>
                    <a:pt x="952500" y="1447800"/>
                  </a:lnTo>
                  <a:lnTo>
                    <a:pt x="939800" y="1447800"/>
                  </a:lnTo>
                  <a:lnTo>
                    <a:pt x="939800" y="1435100"/>
                  </a:lnTo>
                  <a:lnTo>
                    <a:pt x="965200" y="1435100"/>
                  </a:lnTo>
                  <a:lnTo>
                    <a:pt x="977900" y="1435100"/>
                  </a:lnTo>
                  <a:lnTo>
                    <a:pt x="1003300" y="1447800"/>
                  </a:lnTo>
                  <a:lnTo>
                    <a:pt x="1028700" y="1447800"/>
                  </a:lnTo>
                  <a:lnTo>
                    <a:pt x="1028700" y="1447800"/>
                  </a:lnTo>
                  <a:lnTo>
                    <a:pt x="1028700" y="1435100"/>
                  </a:lnTo>
                  <a:lnTo>
                    <a:pt x="1028700" y="1435100"/>
                  </a:lnTo>
                  <a:lnTo>
                    <a:pt x="1016000" y="1435100"/>
                  </a:lnTo>
                  <a:lnTo>
                    <a:pt x="1028700" y="1422400"/>
                  </a:lnTo>
                  <a:lnTo>
                    <a:pt x="1016000" y="1422400"/>
                  </a:lnTo>
                  <a:lnTo>
                    <a:pt x="1016000" y="1422400"/>
                  </a:lnTo>
                  <a:lnTo>
                    <a:pt x="1016000" y="1422400"/>
                  </a:lnTo>
                  <a:lnTo>
                    <a:pt x="1016000" y="1409700"/>
                  </a:lnTo>
                  <a:lnTo>
                    <a:pt x="1003300" y="1397000"/>
                  </a:lnTo>
                  <a:lnTo>
                    <a:pt x="1016000" y="1397000"/>
                  </a:lnTo>
                  <a:lnTo>
                    <a:pt x="1003300" y="1397000"/>
                  </a:lnTo>
                  <a:lnTo>
                    <a:pt x="1003300" y="1384300"/>
                  </a:lnTo>
                  <a:lnTo>
                    <a:pt x="1003300" y="1384300"/>
                  </a:lnTo>
                  <a:lnTo>
                    <a:pt x="990600" y="1384300"/>
                  </a:lnTo>
                  <a:lnTo>
                    <a:pt x="977900" y="1371600"/>
                  </a:lnTo>
                  <a:lnTo>
                    <a:pt x="977900" y="1371600"/>
                  </a:lnTo>
                  <a:lnTo>
                    <a:pt x="965200" y="1371600"/>
                  </a:lnTo>
                  <a:lnTo>
                    <a:pt x="965200" y="1371600"/>
                  </a:lnTo>
                  <a:lnTo>
                    <a:pt x="965200" y="1358900"/>
                  </a:lnTo>
                  <a:lnTo>
                    <a:pt x="952500" y="1358900"/>
                  </a:lnTo>
                  <a:lnTo>
                    <a:pt x="952500" y="1358900"/>
                  </a:lnTo>
                  <a:lnTo>
                    <a:pt x="939800" y="1358900"/>
                  </a:lnTo>
                  <a:lnTo>
                    <a:pt x="939800" y="1358900"/>
                  </a:lnTo>
                  <a:lnTo>
                    <a:pt x="927100" y="1346200"/>
                  </a:lnTo>
                  <a:lnTo>
                    <a:pt x="939800" y="1333500"/>
                  </a:lnTo>
                  <a:lnTo>
                    <a:pt x="927100" y="1333500"/>
                  </a:lnTo>
                  <a:lnTo>
                    <a:pt x="927100" y="1320800"/>
                  </a:lnTo>
                  <a:lnTo>
                    <a:pt x="939800" y="1320800"/>
                  </a:lnTo>
                  <a:lnTo>
                    <a:pt x="939800" y="1320800"/>
                  </a:lnTo>
                  <a:lnTo>
                    <a:pt x="952500" y="1333500"/>
                  </a:lnTo>
                  <a:lnTo>
                    <a:pt x="977900" y="1333500"/>
                  </a:lnTo>
                  <a:lnTo>
                    <a:pt x="977900" y="1320800"/>
                  </a:lnTo>
                  <a:lnTo>
                    <a:pt x="977900" y="1320800"/>
                  </a:lnTo>
                  <a:lnTo>
                    <a:pt x="990600" y="1320800"/>
                  </a:lnTo>
                  <a:lnTo>
                    <a:pt x="977900" y="1320800"/>
                  </a:lnTo>
                  <a:lnTo>
                    <a:pt x="952500" y="1333500"/>
                  </a:lnTo>
                  <a:lnTo>
                    <a:pt x="927100" y="1320800"/>
                  </a:lnTo>
                  <a:lnTo>
                    <a:pt x="939800" y="1320800"/>
                  </a:lnTo>
                  <a:lnTo>
                    <a:pt x="952500" y="1320800"/>
                  </a:lnTo>
                  <a:lnTo>
                    <a:pt x="990600" y="1320800"/>
                  </a:lnTo>
                  <a:lnTo>
                    <a:pt x="965200" y="1308100"/>
                  </a:lnTo>
                  <a:lnTo>
                    <a:pt x="965200" y="1308100"/>
                  </a:lnTo>
                  <a:lnTo>
                    <a:pt x="965200" y="1308100"/>
                  </a:lnTo>
                  <a:lnTo>
                    <a:pt x="977900" y="1308100"/>
                  </a:lnTo>
                  <a:lnTo>
                    <a:pt x="977900" y="1308100"/>
                  </a:lnTo>
                  <a:lnTo>
                    <a:pt x="990600" y="1308100"/>
                  </a:lnTo>
                  <a:lnTo>
                    <a:pt x="990600" y="1308100"/>
                  </a:lnTo>
                  <a:lnTo>
                    <a:pt x="1016000" y="1295400"/>
                  </a:lnTo>
                  <a:lnTo>
                    <a:pt x="1041400" y="1270000"/>
                  </a:lnTo>
                  <a:lnTo>
                    <a:pt x="1028700" y="1257300"/>
                  </a:lnTo>
                  <a:lnTo>
                    <a:pt x="1041400" y="1257300"/>
                  </a:lnTo>
                  <a:lnTo>
                    <a:pt x="1041400" y="1257300"/>
                  </a:lnTo>
                  <a:lnTo>
                    <a:pt x="1066800" y="1282700"/>
                  </a:lnTo>
                  <a:lnTo>
                    <a:pt x="1066800" y="1282700"/>
                  </a:lnTo>
                  <a:lnTo>
                    <a:pt x="1079500" y="1295400"/>
                  </a:lnTo>
                  <a:lnTo>
                    <a:pt x="1104900" y="1295400"/>
                  </a:lnTo>
                  <a:lnTo>
                    <a:pt x="1104900" y="1295400"/>
                  </a:lnTo>
                  <a:lnTo>
                    <a:pt x="1104900" y="1295400"/>
                  </a:lnTo>
                  <a:lnTo>
                    <a:pt x="1104900" y="1282700"/>
                  </a:lnTo>
                  <a:lnTo>
                    <a:pt x="1104900" y="1282700"/>
                  </a:lnTo>
                  <a:lnTo>
                    <a:pt x="1104900" y="1282700"/>
                  </a:lnTo>
                  <a:lnTo>
                    <a:pt x="1092200" y="1282700"/>
                  </a:lnTo>
                  <a:lnTo>
                    <a:pt x="1104900" y="1270000"/>
                  </a:lnTo>
                  <a:lnTo>
                    <a:pt x="1092200" y="1270000"/>
                  </a:lnTo>
                  <a:lnTo>
                    <a:pt x="1092200" y="1270000"/>
                  </a:lnTo>
                  <a:lnTo>
                    <a:pt x="1092200" y="1257300"/>
                  </a:lnTo>
                  <a:lnTo>
                    <a:pt x="1079500" y="1257300"/>
                  </a:lnTo>
                  <a:lnTo>
                    <a:pt x="1079500" y="1257300"/>
                  </a:lnTo>
                  <a:lnTo>
                    <a:pt x="1079500" y="1257300"/>
                  </a:lnTo>
                  <a:lnTo>
                    <a:pt x="1079500" y="1244600"/>
                  </a:lnTo>
                  <a:lnTo>
                    <a:pt x="1066800" y="1244600"/>
                  </a:lnTo>
                  <a:lnTo>
                    <a:pt x="1054100" y="1244600"/>
                  </a:lnTo>
                  <a:lnTo>
                    <a:pt x="1054100" y="1244600"/>
                  </a:lnTo>
                  <a:lnTo>
                    <a:pt x="1054100" y="1231900"/>
                  </a:lnTo>
                  <a:lnTo>
                    <a:pt x="1041400" y="1219200"/>
                  </a:lnTo>
                  <a:lnTo>
                    <a:pt x="1041400" y="1219200"/>
                  </a:lnTo>
                  <a:lnTo>
                    <a:pt x="1016000" y="1219200"/>
                  </a:lnTo>
                  <a:lnTo>
                    <a:pt x="1016000" y="1219200"/>
                  </a:lnTo>
                  <a:lnTo>
                    <a:pt x="990600" y="1219200"/>
                  </a:lnTo>
                  <a:lnTo>
                    <a:pt x="990600" y="1219200"/>
                  </a:lnTo>
                  <a:lnTo>
                    <a:pt x="990600" y="1219200"/>
                  </a:lnTo>
                  <a:lnTo>
                    <a:pt x="990600" y="1219200"/>
                  </a:lnTo>
                  <a:lnTo>
                    <a:pt x="977900" y="1219200"/>
                  </a:lnTo>
                  <a:lnTo>
                    <a:pt x="977900" y="1219200"/>
                  </a:lnTo>
                  <a:lnTo>
                    <a:pt x="965200" y="1219200"/>
                  </a:lnTo>
                  <a:lnTo>
                    <a:pt x="965200" y="1219200"/>
                  </a:lnTo>
                  <a:lnTo>
                    <a:pt x="965200" y="1219200"/>
                  </a:lnTo>
                  <a:lnTo>
                    <a:pt x="952500" y="1219200"/>
                  </a:lnTo>
                  <a:lnTo>
                    <a:pt x="952500" y="1219200"/>
                  </a:lnTo>
                  <a:lnTo>
                    <a:pt x="952500" y="1206500"/>
                  </a:lnTo>
                  <a:lnTo>
                    <a:pt x="939800" y="1219200"/>
                  </a:lnTo>
                  <a:lnTo>
                    <a:pt x="927100" y="1219200"/>
                  </a:lnTo>
                  <a:lnTo>
                    <a:pt x="914400" y="1231900"/>
                  </a:lnTo>
                  <a:lnTo>
                    <a:pt x="901700" y="1231900"/>
                  </a:lnTo>
                  <a:lnTo>
                    <a:pt x="889000" y="1231900"/>
                  </a:lnTo>
                  <a:lnTo>
                    <a:pt x="876300" y="1231900"/>
                  </a:lnTo>
                  <a:lnTo>
                    <a:pt x="876300" y="1219200"/>
                  </a:lnTo>
                  <a:lnTo>
                    <a:pt x="901700" y="1219200"/>
                  </a:lnTo>
                  <a:lnTo>
                    <a:pt x="914400" y="1219200"/>
                  </a:lnTo>
                  <a:lnTo>
                    <a:pt x="901700" y="1206500"/>
                  </a:lnTo>
                  <a:lnTo>
                    <a:pt x="901700" y="1206500"/>
                  </a:lnTo>
                  <a:lnTo>
                    <a:pt x="889000" y="1206500"/>
                  </a:lnTo>
                  <a:lnTo>
                    <a:pt x="889000" y="1206500"/>
                  </a:lnTo>
                  <a:lnTo>
                    <a:pt x="889000" y="1219200"/>
                  </a:lnTo>
                  <a:lnTo>
                    <a:pt x="889000" y="1219200"/>
                  </a:lnTo>
                  <a:lnTo>
                    <a:pt x="863600" y="1206500"/>
                  </a:lnTo>
                  <a:lnTo>
                    <a:pt x="850900" y="1206500"/>
                  </a:lnTo>
                  <a:lnTo>
                    <a:pt x="838200" y="1206500"/>
                  </a:lnTo>
                  <a:lnTo>
                    <a:pt x="825500" y="1219200"/>
                  </a:lnTo>
                  <a:lnTo>
                    <a:pt x="825500" y="1219200"/>
                  </a:lnTo>
                  <a:lnTo>
                    <a:pt x="825500" y="1219200"/>
                  </a:lnTo>
                  <a:lnTo>
                    <a:pt x="838200" y="1219200"/>
                  </a:lnTo>
                  <a:lnTo>
                    <a:pt x="838200" y="1231900"/>
                  </a:lnTo>
                  <a:lnTo>
                    <a:pt x="825500" y="1231900"/>
                  </a:lnTo>
                  <a:lnTo>
                    <a:pt x="812800" y="1231900"/>
                  </a:lnTo>
                  <a:lnTo>
                    <a:pt x="800100" y="1231900"/>
                  </a:lnTo>
                  <a:lnTo>
                    <a:pt x="787400" y="1231900"/>
                  </a:lnTo>
                  <a:lnTo>
                    <a:pt x="787400" y="1219200"/>
                  </a:lnTo>
                  <a:lnTo>
                    <a:pt x="774700" y="1206500"/>
                  </a:lnTo>
                  <a:lnTo>
                    <a:pt x="774700" y="1219200"/>
                  </a:lnTo>
                  <a:lnTo>
                    <a:pt x="762000" y="1219200"/>
                  </a:lnTo>
                  <a:lnTo>
                    <a:pt x="736600" y="1219200"/>
                  </a:lnTo>
                  <a:lnTo>
                    <a:pt x="736600" y="1219200"/>
                  </a:lnTo>
                  <a:lnTo>
                    <a:pt x="723900" y="1219200"/>
                  </a:lnTo>
                  <a:lnTo>
                    <a:pt x="723900" y="1219200"/>
                  </a:lnTo>
                  <a:lnTo>
                    <a:pt x="711200" y="1219200"/>
                  </a:lnTo>
                  <a:lnTo>
                    <a:pt x="711200" y="1219200"/>
                  </a:lnTo>
                  <a:lnTo>
                    <a:pt x="698500" y="1219200"/>
                  </a:lnTo>
                  <a:lnTo>
                    <a:pt x="698500" y="1231900"/>
                  </a:lnTo>
                  <a:lnTo>
                    <a:pt x="698500" y="1231900"/>
                  </a:lnTo>
                  <a:lnTo>
                    <a:pt x="685800" y="1244600"/>
                  </a:lnTo>
                  <a:lnTo>
                    <a:pt x="673100" y="1244600"/>
                  </a:lnTo>
                  <a:lnTo>
                    <a:pt x="673100" y="1244600"/>
                  </a:lnTo>
                  <a:lnTo>
                    <a:pt x="660400" y="1231900"/>
                  </a:lnTo>
                  <a:lnTo>
                    <a:pt x="647700" y="1231900"/>
                  </a:lnTo>
                  <a:lnTo>
                    <a:pt x="647700" y="1231900"/>
                  </a:lnTo>
                  <a:lnTo>
                    <a:pt x="635000" y="1231900"/>
                  </a:lnTo>
                  <a:lnTo>
                    <a:pt x="635000" y="1231900"/>
                  </a:lnTo>
                  <a:lnTo>
                    <a:pt x="647700" y="1231900"/>
                  </a:lnTo>
                  <a:lnTo>
                    <a:pt x="647700" y="1231900"/>
                  </a:lnTo>
                  <a:lnTo>
                    <a:pt x="635000" y="1231900"/>
                  </a:lnTo>
                  <a:lnTo>
                    <a:pt x="635000" y="1244600"/>
                  </a:lnTo>
                  <a:lnTo>
                    <a:pt x="635000" y="1244600"/>
                  </a:lnTo>
                  <a:lnTo>
                    <a:pt x="635000" y="1244600"/>
                  </a:lnTo>
                  <a:lnTo>
                    <a:pt x="622300" y="1244600"/>
                  </a:lnTo>
                  <a:lnTo>
                    <a:pt x="609600" y="1244600"/>
                  </a:lnTo>
                  <a:lnTo>
                    <a:pt x="622300" y="1257300"/>
                  </a:lnTo>
                  <a:lnTo>
                    <a:pt x="609600" y="1257300"/>
                  </a:lnTo>
                  <a:lnTo>
                    <a:pt x="596900" y="1257300"/>
                  </a:lnTo>
                  <a:lnTo>
                    <a:pt x="596900" y="1257300"/>
                  </a:lnTo>
                  <a:lnTo>
                    <a:pt x="609600" y="1257300"/>
                  </a:lnTo>
                  <a:lnTo>
                    <a:pt x="622300" y="1244600"/>
                  </a:lnTo>
                  <a:lnTo>
                    <a:pt x="609600" y="1244600"/>
                  </a:lnTo>
                  <a:lnTo>
                    <a:pt x="596900" y="1244600"/>
                  </a:lnTo>
                  <a:lnTo>
                    <a:pt x="596900" y="1244600"/>
                  </a:lnTo>
                  <a:lnTo>
                    <a:pt x="596900" y="1244600"/>
                  </a:lnTo>
                  <a:lnTo>
                    <a:pt x="609600" y="1244600"/>
                  </a:lnTo>
                  <a:lnTo>
                    <a:pt x="596900" y="1231900"/>
                  </a:lnTo>
                  <a:lnTo>
                    <a:pt x="596900" y="1231900"/>
                  </a:lnTo>
                  <a:lnTo>
                    <a:pt x="584200" y="1231900"/>
                  </a:lnTo>
                  <a:lnTo>
                    <a:pt x="596900" y="1231900"/>
                  </a:lnTo>
                  <a:lnTo>
                    <a:pt x="596900" y="1219200"/>
                  </a:lnTo>
                  <a:lnTo>
                    <a:pt x="596900" y="1219200"/>
                  </a:lnTo>
                  <a:lnTo>
                    <a:pt x="571500" y="1219200"/>
                  </a:lnTo>
                  <a:lnTo>
                    <a:pt x="571500" y="1206500"/>
                  </a:lnTo>
                  <a:lnTo>
                    <a:pt x="571500" y="1193800"/>
                  </a:lnTo>
                  <a:lnTo>
                    <a:pt x="558800" y="1181100"/>
                  </a:lnTo>
                  <a:lnTo>
                    <a:pt x="558800" y="1181100"/>
                  </a:lnTo>
                  <a:lnTo>
                    <a:pt x="546100" y="1181100"/>
                  </a:lnTo>
                  <a:lnTo>
                    <a:pt x="533400" y="1181100"/>
                  </a:lnTo>
                  <a:lnTo>
                    <a:pt x="533400" y="1168400"/>
                  </a:lnTo>
                  <a:lnTo>
                    <a:pt x="520700" y="1168400"/>
                  </a:lnTo>
                  <a:lnTo>
                    <a:pt x="533400" y="1168400"/>
                  </a:lnTo>
                  <a:lnTo>
                    <a:pt x="533400" y="1168400"/>
                  </a:lnTo>
                  <a:lnTo>
                    <a:pt x="533400" y="1168400"/>
                  </a:lnTo>
                  <a:lnTo>
                    <a:pt x="520700" y="1168400"/>
                  </a:lnTo>
                  <a:lnTo>
                    <a:pt x="520700" y="1155700"/>
                  </a:lnTo>
                  <a:lnTo>
                    <a:pt x="508000" y="1155700"/>
                  </a:lnTo>
                  <a:lnTo>
                    <a:pt x="495300" y="1168400"/>
                  </a:lnTo>
                  <a:lnTo>
                    <a:pt x="495300" y="1155700"/>
                  </a:lnTo>
                  <a:lnTo>
                    <a:pt x="482600" y="1143000"/>
                  </a:lnTo>
                  <a:lnTo>
                    <a:pt x="482600" y="1143000"/>
                  </a:lnTo>
                  <a:lnTo>
                    <a:pt x="495300" y="1143000"/>
                  </a:lnTo>
                  <a:lnTo>
                    <a:pt x="495300" y="1130300"/>
                  </a:lnTo>
                  <a:lnTo>
                    <a:pt x="495300" y="1130300"/>
                  </a:lnTo>
                  <a:lnTo>
                    <a:pt x="495300" y="1130300"/>
                  </a:lnTo>
                  <a:lnTo>
                    <a:pt x="508000" y="1143000"/>
                  </a:lnTo>
                  <a:lnTo>
                    <a:pt x="520700" y="1143000"/>
                  </a:lnTo>
                  <a:lnTo>
                    <a:pt x="533400" y="1117600"/>
                  </a:lnTo>
                  <a:lnTo>
                    <a:pt x="520700" y="1117600"/>
                  </a:lnTo>
                  <a:lnTo>
                    <a:pt x="520700" y="1117600"/>
                  </a:lnTo>
                  <a:lnTo>
                    <a:pt x="508000" y="1104900"/>
                  </a:lnTo>
                  <a:lnTo>
                    <a:pt x="508000" y="1092200"/>
                  </a:lnTo>
                  <a:lnTo>
                    <a:pt x="508000" y="1092200"/>
                  </a:lnTo>
                  <a:lnTo>
                    <a:pt x="508000" y="1092200"/>
                  </a:lnTo>
                  <a:lnTo>
                    <a:pt x="495300" y="1092200"/>
                  </a:lnTo>
                  <a:lnTo>
                    <a:pt x="495300" y="1092200"/>
                  </a:lnTo>
                  <a:lnTo>
                    <a:pt x="482600" y="1092200"/>
                  </a:lnTo>
                  <a:lnTo>
                    <a:pt x="469900" y="1092200"/>
                  </a:lnTo>
                  <a:lnTo>
                    <a:pt x="457200" y="1092200"/>
                  </a:lnTo>
                  <a:lnTo>
                    <a:pt x="444500" y="1092200"/>
                  </a:lnTo>
                  <a:lnTo>
                    <a:pt x="444500" y="1104900"/>
                  </a:lnTo>
                  <a:lnTo>
                    <a:pt x="431800" y="1104900"/>
                  </a:lnTo>
                  <a:lnTo>
                    <a:pt x="431800" y="1104900"/>
                  </a:lnTo>
                  <a:lnTo>
                    <a:pt x="431800" y="1092200"/>
                  </a:lnTo>
                  <a:lnTo>
                    <a:pt x="419100" y="1079500"/>
                  </a:lnTo>
                  <a:lnTo>
                    <a:pt x="419100" y="1079500"/>
                  </a:lnTo>
                  <a:lnTo>
                    <a:pt x="406400" y="1079500"/>
                  </a:lnTo>
                  <a:lnTo>
                    <a:pt x="419100" y="1079500"/>
                  </a:lnTo>
                  <a:lnTo>
                    <a:pt x="419100" y="1079500"/>
                  </a:lnTo>
                  <a:lnTo>
                    <a:pt x="419100" y="1066800"/>
                  </a:lnTo>
                  <a:lnTo>
                    <a:pt x="419100" y="1066800"/>
                  </a:lnTo>
                  <a:lnTo>
                    <a:pt x="431800" y="1066800"/>
                  </a:lnTo>
                  <a:lnTo>
                    <a:pt x="419100" y="1066800"/>
                  </a:lnTo>
                  <a:lnTo>
                    <a:pt x="419100" y="1066800"/>
                  </a:lnTo>
                  <a:lnTo>
                    <a:pt x="393700" y="1054100"/>
                  </a:lnTo>
                  <a:lnTo>
                    <a:pt x="393700" y="1054100"/>
                  </a:lnTo>
                  <a:lnTo>
                    <a:pt x="393700" y="1054100"/>
                  </a:lnTo>
                  <a:lnTo>
                    <a:pt x="381000" y="1054100"/>
                  </a:lnTo>
                  <a:lnTo>
                    <a:pt x="330200" y="1041400"/>
                  </a:lnTo>
                  <a:lnTo>
                    <a:pt x="330200" y="1041400"/>
                  </a:lnTo>
                  <a:lnTo>
                    <a:pt x="304800" y="1028700"/>
                  </a:lnTo>
                  <a:lnTo>
                    <a:pt x="304800" y="1028700"/>
                  </a:lnTo>
                  <a:lnTo>
                    <a:pt x="292100" y="1028700"/>
                  </a:lnTo>
                  <a:lnTo>
                    <a:pt x="292100" y="1028700"/>
                  </a:lnTo>
                  <a:lnTo>
                    <a:pt x="266700" y="1028700"/>
                  </a:lnTo>
                  <a:lnTo>
                    <a:pt x="266700" y="1016000"/>
                  </a:lnTo>
                  <a:lnTo>
                    <a:pt x="241300" y="1016000"/>
                  </a:lnTo>
                  <a:lnTo>
                    <a:pt x="241300" y="1016000"/>
                  </a:lnTo>
                  <a:lnTo>
                    <a:pt x="215900" y="1003300"/>
                  </a:lnTo>
                  <a:lnTo>
                    <a:pt x="215900" y="1003300"/>
                  </a:lnTo>
                  <a:lnTo>
                    <a:pt x="215900" y="1016000"/>
                  </a:lnTo>
                  <a:lnTo>
                    <a:pt x="203200" y="1016000"/>
                  </a:lnTo>
                  <a:lnTo>
                    <a:pt x="215900" y="1016000"/>
                  </a:lnTo>
                  <a:lnTo>
                    <a:pt x="203200" y="1028700"/>
                  </a:lnTo>
                  <a:lnTo>
                    <a:pt x="203200" y="1028700"/>
                  </a:lnTo>
                  <a:lnTo>
                    <a:pt x="203200" y="1041400"/>
                  </a:lnTo>
                  <a:lnTo>
                    <a:pt x="215900" y="1041400"/>
                  </a:lnTo>
                  <a:lnTo>
                    <a:pt x="203200" y="1054100"/>
                  </a:lnTo>
                  <a:lnTo>
                    <a:pt x="190500" y="1054100"/>
                  </a:lnTo>
                  <a:lnTo>
                    <a:pt x="190500" y="1041400"/>
                  </a:lnTo>
                  <a:lnTo>
                    <a:pt x="190500" y="1041400"/>
                  </a:lnTo>
                  <a:lnTo>
                    <a:pt x="177800" y="1054100"/>
                  </a:lnTo>
                  <a:lnTo>
                    <a:pt x="50800" y="1041400"/>
                  </a:lnTo>
                  <a:lnTo>
                    <a:pt x="50800" y="1028700"/>
                  </a:lnTo>
                  <a:lnTo>
                    <a:pt x="63500" y="1028700"/>
                  </a:lnTo>
                  <a:lnTo>
                    <a:pt x="63500" y="1016000"/>
                  </a:lnTo>
                  <a:lnTo>
                    <a:pt x="50800" y="1016000"/>
                  </a:lnTo>
                  <a:lnTo>
                    <a:pt x="50800" y="1016000"/>
                  </a:lnTo>
                  <a:lnTo>
                    <a:pt x="50800" y="1016000"/>
                  </a:lnTo>
                  <a:lnTo>
                    <a:pt x="50800" y="990600"/>
                  </a:lnTo>
                  <a:lnTo>
                    <a:pt x="38100" y="990600"/>
                  </a:lnTo>
                  <a:lnTo>
                    <a:pt x="38100" y="990600"/>
                  </a:lnTo>
                  <a:lnTo>
                    <a:pt x="38100" y="990600"/>
                  </a:lnTo>
                  <a:lnTo>
                    <a:pt x="50800" y="977900"/>
                  </a:lnTo>
                  <a:lnTo>
                    <a:pt x="38100" y="977900"/>
                  </a:lnTo>
                  <a:lnTo>
                    <a:pt x="38100" y="977900"/>
                  </a:lnTo>
                  <a:lnTo>
                    <a:pt x="25400" y="977900"/>
                  </a:lnTo>
                  <a:lnTo>
                    <a:pt x="25400" y="965200"/>
                  </a:lnTo>
                  <a:lnTo>
                    <a:pt x="63500" y="965200"/>
                  </a:lnTo>
                  <a:lnTo>
                    <a:pt x="63500" y="952500"/>
                  </a:lnTo>
                  <a:lnTo>
                    <a:pt x="88900" y="952500"/>
                  </a:lnTo>
                  <a:lnTo>
                    <a:pt x="101600" y="939800"/>
                  </a:lnTo>
                  <a:lnTo>
                    <a:pt x="88900" y="939800"/>
                  </a:lnTo>
                  <a:lnTo>
                    <a:pt x="88900" y="939800"/>
                  </a:lnTo>
                  <a:lnTo>
                    <a:pt x="76200" y="939800"/>
                  </a:lnTo>
                  <a:lnTo>
                    <a:pt x="76200" y="939800"/>
                  </a:lnTo>
                  <a:lnTo>
                    <a:pt x="76200" y="914400"/>
                  </a:lnTo>
                  <a:lnTo>
                    <a:pt x="76200" y="914400"/>
                  </a:lnTo>
                  <a:lnTo>
                    <a:pt x="63500" y="914400"/>
                  </a:lnTo>
                  <a:lnTo>
                    <a:pt x="63500" y="914400"/>
                  </a:lnTo>
                  <a:lnTo>
                    <a:pt x="63500" y="901700"/>
                  </a:lnTo>
                  <a:lnTo>
                    <a:pt x="63500" y="889000"/>
                  </a:lnTo>
                  <a:lnTo>
                    <a:pt x="63500" y="889000"/>
                  </a:lnTo>
                  <a:lnTo>
                    <a:pt x="63500" y="889000"/>
                  </a:lnTo>
                  <a:lnTo>
                    <a:pt x="50800" y="876300"/>
                  </a:lnTo>
                  <a:lnTo>
                    <a:pt x="50800" y="876300"/>
                  </a:lnTo>
                  <a:lnTo>
                    <a:pt x="50800" y="876300"/>
                  </a:lnTo>
                  <a:lnTo>
                    <a:pt x="25400" y="863600"/>
                  </a:lnTo>
                  <a:lnTo>
                    <a:pt x="25400" y="863600"/>
                  </a:lnTo>
                  <a:lnTo>
                    <a:pt x="25400" y="863600"/>
                  </a:lnTo>
                  <a:lnTo>
                    <a:pt x="0" y="825500"/>
                  </a:lnTo>
                  <a:lnTo>
                    <a:pt x="0" y="825500"/>
                  </a:lnTo>
                  <a:lnTo>
                    <a:pt x="12700" y="825500"/>
                  </a:lnTo>
                  <a:lnTo>
                    <a:pt x="12700" y="825500"/>
                  </a:lnTo>
                  <a:lnTo>
                    <a:pt x="25400" y="825500"/>
                  </a:lnTo>
                  <a:lnTo>
                    <a:pt x="25400" y="825500"/>
                  </a:lnTo>
                  <a:lnTo>
                    <a:pt x="25400" y="825500"/>
                  </a:lnTo>
                  <a:lnTo>
                    <a:pt x="25400" y="812800"/>
                  </a:lnTo>
                  <a:lnTo>
                    <a:pt x="38100" y="812800"/>
                  </a:lnTo>
                  <a:lnTo>
                    <a:pt x="50800" y="812800"/>
                  </a:lnTo>
                  <a:lnTo>
                    <a:pt x="63500" y="812800"/>
                  </a:lnTo>
                  <a:lnTo>
                    <a:pt x="88900" y="800100"/>
                  </a:lnTo>
                  <a:lnTo>
                    <a:pt x="88900" y="800100"/>
                  </a:lnTo>
                  <a:lnTo>
                    <a:pt x="88900" y="800100"/>
                  </a:lnTo>
                  <a:lnTo>
                    <a:pt x="101600" y="800100"/>
                  </a:lnTo>
                  <a:lnTo>
                    <a:pt x="114300" y="812800"/>
                  </a:lnTo>
                  <a:lnTo>
                    <a:pt x="114300" y="800100"/>
                  </a:lnTo>
                  <a:lnTo>
                    <a:pt x="139700" y="800100"/>
                  </a:lnTo>
                  <a:lnTo>
                    <a:pt x="139700" y="800100"/>
                  </a:lnTo>
                  <a:lnTo>
                    <a:pt x="152400" y="800100"/>
                  </a:lnTo>
                  <a:lnTo>
                    <a:pt x="152400" y="800100"/>
                  </a:lnTo>
                  <a:lnTo>
                    <a:pt x="152400" y="800100"/>
                  </a:lnTo>
                  <a:lnTo>
                    <a:pt x="165100" y="800100"/>
                  </a:lnTo>
                  <a:lnTo>
                    <a:pt x="177800" y="787400"/>
                  </a:lnTo>
                  <a:lnTo>
                    <a:pt x="177800" y="787400"/>
                  </a:lnTo>
                  <a:lnTo>
                    <a:pt x="190500" y="762000"/>
                  </a:lnTo>
                  <a:lnTo>
                    <a:pt x="190500" y="762000"/>
                  </a:lnTo>
                  <a:lnTo>
                    <a:pt x="190500" y="762000"/>
                  </a:lnTo>
                  <a:lnTo>
                    <a:pt x="165100" y="762000"/>
                  </a:lnTo>
                  <a:lnTo>
                    <a:pt x="165100" y="749300"/>
                  </a:lnTo>
                  <a:lnTo>
                    <a:pt x="165100" y="749300"/>
                  </a:lnTo>
                  <a:lnTo>
                    <a:pt x="165100" y="749300"/>
                  </a:lnTo>
                  <a:lnTo>
                    <a:pt x="165100" y="736600"/>
                  </a:lnTo>
                  <a:lnTo>
                    <a:pt x="165100" y="711200"/>
                  </a:lnTo>
                  <a:lnTo>
                    <a:pt x="152400" y="711200"/>
                  </a:lnTo>
                  <a:lnTo>
                    <a:pt x="165100" y="711200"/>
                  </a:lnTo>
                  <a:lnTo>
                    <a:pt x="177800" y="698500"/>
                  </a:lnTo>
                  <a:lnTo>
                    <a:pt x="177800" y="698500"/>
                  </a:lnTo>
                  <a:lnTo>
                    <a:pt x="190500" y="698500"/>
                  </a:lnTo>
                  <a:lnTo>
                    <a:pt x="203200" y="685800"/>
                  </a:lnTo>
                  <a:lnTo>
                    <a:pt x="190500" y="685800"/>
                  </a:lnTo>
                  <a:lnTo>
                    <a:pt x="190500" y="673100"/>
                  </a:lnTo>
                  <a:lnTo>
                    <a:pt x="203200" y="673100"/>
                  </a:lnTo>
                  <a:lnTo>
                    <a:pt x="190500" y="673100"/>
                  </a:lnTo>
                  <a:lnTo>
                    <a:pt x="190500" y="673100"/>
                  </a:lnTo>
                  <a:lnTo>
                    <a:pt x="177800" y="673100"/>
                  </a:lnTo>
                  <a:lnTo>
                    <a:pt x="190500" y="673100"/>
                  </a:lnTo>
                  <a:lnTo>
                    <a:pt x="203200" y="660400"/>
                  </a:lnTo>
                  <a:lnTo>
                    <a:pt x="203200" y="660400"/>
                  </a:lnTo>
                  <a:lnTo>
                    <a:pt x="190500" y="660400"/>
                  </a:lnTo>
                  <a:lnTo>
                    <a:pt x="190500" y="660400"/>
                  </a:lnTo>
                  <a:lnTo>
                    <a:pt x="165100" y="660400"/>
                  </a:lnTo>
                  <a:lnTo>
                    <a:pt x="165100" y="647700"/>
                  </a:lnTo>
                  <a:lnTo>
                    <a:pt x="190500" y="647700"/>
                  </a:lnTo>
                  <a:lnTo>
                    <a:pt x="203200" y="635000"/>
                  </a:lnTo>
                  <a:lnTo>
                    <a:pt x="190500" y="635000"/>
                  </a:lnTo>
                  <a:lnTo>
                    <a:pt x="177800" y="622300"/>
                  </a:lnTo>
                  <a:lnTo>
                    <a:pt x="152400" y="622300"/>
                  </a:lnTo>
                  <a:lnTo>
                    <a:pt x="152400" y="622300"/>
                  </a:lnTo>
                  <a:lnTo>
                    <a:pt x="165100" y="622300"/>
                  </a:lnTo>
                  <a:lnTo>
                    <a:pt x="177800" y="622300"/>
                  </a:lnTo>
                  <a:lnTo>
                    <a:pt x="165100" y="622300"/>
                  </a:lnTo>
                  <a:lnTo>
                    <a:pt x="165100" y="609600"/>
                  </a:lnTo>
                  <a:lnTo>
                    <a:pt x="177800" y="609600"/>
                  </a:lnTo>
                  <a:lnTo>
                    <a:pt x="190500" y="622300"/>
                  </a:lnTo>
                  <a:lnTo>
                    <a:pt x="190500" y="622300"/>
                  </a:lnTo>
                  <a:lnTo>
                    <a:pt x="177800" y="622300"/>
                  </a:lnTo>
                  <a:lnTo>
                    <a:pt x="203200" y="622300"/>
                  </a:lnTo>
                  <a:lnTo>
                    <a:pt x="228600" y="584200"/>
                  </a:lnTo>
                  <a:lnTo>
                    <a:pt x="228600" y="584200"/>
                  </a:lnTo>
                  <a:lnTo>
                    <a:pt x="241300" y="584200"/>
                  </a:lnTo>
                  <a:lnTo>
                    <a:pt x="241300" y="584200"/>
                  </a:lnTo>
                  <a:lnTo>
                    <a:pt x="279400" y="596900"/>
                  </a:lnTo>
                  <a:lnTo>
                    <a:pt x="279400" y="596900"/>
                  </a:lnTo>
                  <a:lnTo>
                    <a:pt x="279400" y="584200"/>
                  </a:lnTo>
                  <a:lnTo>
                    <a:pt x="266700" y="584200"/>
                  </a:lnTo>
                  <a:lnTo>
                    <a:pt x="292100" y="596900"/>
                  </a:lnTo>
                  <a:lnTo>
                    <a:pt x="330200" y="596900"/>
                  </a:lnTo>
                  <a:lnTo>
                    <a:pt x="355600" y="584200"/>
                  </a:lnTo>
                  <a:lnTo>
                    <a:pt x="355600" y="584200"/>
                  </a:lnTo>
                  <a:lnTo>
                    <a:pt x="368300" y="596900"/>
                  </a:lnTo>
                  <a:lnTo>
                    <a:pt x="381000" y="584200"/>
                  </a:lnTo>
                  <a:lnTo>
                    <a:pt x="381000" y="584200"/>
                  </a:lnTo>
                  <a:lnTo>
                    <a:pt x="381000" y="571500"/>
                  </a:lnTo>
                  <a:lnTo>
                    <a:pt x="368300" y="571500"/>
                  </a:lnTo>
                  <a:lnTo>
                    <a:pt x="368300" y="571500"/>
                  </a:lnTo>
                  <a:lnTo>
                    <a:pt x="368300" y="558800"/>
                  </a:lnTo>
                  <a:lnTo>
                    <a:pt x="368300" y="558800"/>
                  </a:lnTo>
                  <a:lnTo>
                    <a:pt x="355600" y="558800"/>
                  </a:lnTo>
                  <a:lnTo>
                    <a:pt x="355600" y="546100"/>
                  </a:lnTo>
                  <a:lnTo>
                    <a:pt x="342900" y="546100"/>
                  </a:lnTo>
                  <a:lnTo>
                    <a:pt x="355600" y="546100"/>
                  </a:lnTo>
                  <a:lnTo>
                    <a:pt x="342900" y="546100"/>
                  </a:lnTo>
                  <a:lnTo>
                    <a:pt x="342900" y="546100"/>
                  </a:lnTo>
                  <a:lnTo>
                    <a:pt x="330200" y="546100"/>
                  </a:lnTo>
                  <a:lnTo>
                    <a:pt x="342900" y="520700"/>
                  </a:lnTo>
                  <a:lnTo>
                    <a:pt x="330200" y="520700"/>
                  </a:lnTo>
                  <a:lnTo>
                    <a:pt x="330200" y="508000"/>
                  </a:lnTo>
                  <a:lnTo>
                    <a:pt x="317500" y="520700"/>
                  </a:lnTo>
                  <a:lnTo>
                    <a:pt x="304800" y="533400"/>
                  </a:lnTo>
                  <a:lnTo>
                    <a:pt x="292100" y="533400"/>
                  </a:lnTo>
                  <a:lnTo>
                    <a:pt x="292100" y="533400"/>
                  </a:lnTo>
                  <a:lnTo>
                    <a:pt x="279400" y="520700"/>
                  </a:lnTo>
                  <a:lnTo>
                    <a:pt x="266700" y="520700"/>
                  </a:lnTo>
                  <a:lnTo>
                    <a:pt x="254000" y="520700"/>
                  </a:lnTo>
                  <a:lnTo>
                    <a:pt x="254000" y="520700"/>
                  </a:lnTo>
                  <a:lnTo>
                    <a:pt x="254000" y="520700"/>
                  </a:lnTo>
                  <a:lnTo>
                    <a:pt x="254000" y="533400"/>
                  </a:lnTo>
                  <a:lnTo>
                    <a:pt x="241300" y="520700"/>
                  </a:lnTo>
                  <a:lnTo>
                    <a:pt x="228600" y="520700"/>
                  </a:lnTo>
                  <a:lnTo>
                    <a:pt x="228600" y="520700"/>
                  </a:lnTo>
                  <a:lnTo>
                    <a:pt x="215900" y="520700"/>
                  </a:lnTo>
                  <a:lnTo>
                    <a:pt x="203200" y="520700"/>
                  </a:lnTo>
                  <a:lnTo>
                    <a:pt x="190500" y="508000"/>
                  </a:lnTo>
                  <a:lnTo>
                    <a:pt x="190500" y="495300"/>
                  </a:lnTo>
                  <a:lnTo>
                    <a:pt x="190500" y="508000"/>
                  </a:lnTo>
                  <a:lnTo>
                    <a:pt x="203200" y="508000"/>
                  </a:lnTo>
                  <a:lnTo>
                    <a:pt x="203200" y="495300"/>
                  </a:lnTo>
                  <a:lnTo>
                    <a:pt x="215900" y="495300"/>
                  </a:lnTo>
                  <a:lnTo>
                    <a:pt x="215900" y="495300"/>
                  </a:lnTo>
                  <a:lnTo>
                    <a:pt x="215900" y="495300"/>
                  </a:lnTo>
                  <a:lnTo>
                    <a:pt x="203200" y="482600"/>
                  </a:lnTo>
                  <a:lnTo>
                    <a:pt x="203200" y="482600"/>
                  </a:lnTo>
                  <a:lnTo>
                    <a:pt x="203200" y="482600"/>
                  </a:lnTo>
                  <a:lnTo>
                    <a:pt x="165100" y="469900"/>
                  </a:lnTo>
                  <a:lnTo>
                    <a:pt x="165100" y="457200"/>
                  </a:lnTo>
                  <a:lnTo>
                    <a:pt x="165100" y="457200"/>
                  </a:lnTo>
                  <a:lnTo>
                    <a:pt x="152400" y="444500"/>
                  </a:lnTo>
                  <a:lnTo>
                    <a:pt x="152400" y="444500"/>
                  </a:lnTo>
                  <a:lnTo>
                    <a:pt x="139700" y="444500"/>
                  </a:lnTo>
                  <a:lnTo>
                    <a:pt x="152400" y="431800"/>
                  </a:lnTo>
                  <a:lnTo>
                    <a:pt x="139700" y="431800"/>
                  </a:lnTo>
                  <a:lnTo>
                    <a:pt x="127000" y="431800"/>
                  </a:lnTo>
                  <a:lnTo>
                    <a:pt x="114300" y="419100"/>
                  </a:lnTo>
                  <a:lnTo>
                    <a:pt x="101600" y="419100"/>
                  </a:lnTo>
                  <a:lnTo>
                    <a:pt x="88900" y="419100"/>
                  </a:lnTo>
                  <a:lnTo>
                    <a:pt x="88900" y="406400"/>
                  </a:lnTo>
                  <a:lnTo>
                    <a:pt x="76200" y="406400"/>
                  </a:lnTo>
                  <a:lnTo>
                    <a:pt x="88900" y="406400"/>
                  </a:lnTo>
                  <a:lnTo>
                    <a:pt x="88900" y="406400"/>
                  </a:lnTo>
                  <a:lnTo>
                    <a:pt x="88900" y="393700"/>
                  </a:lnTo>
                  <a:lnTo>
                    <a:pt x="76200" y="393700"/>
                  </a:lnTo>
                  <a:lnTo>
                    <a:pt x="63500" y="393700"/>
                  </a:lnTo>
                  <a:lnTo>
                    <a:pt x="38100" y="393700"/>
                  </a:lnTo>
                  <a:lnTo>
                    <a:pt x="50800" y="3810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white"/>
                </a:solidFill>
              </a:endParaRPr>
            </a:p>
          </p:txBody>
        </p:sp>
        <p:sp>
          <p:nvSpPr>
            <p:cNvPr id="16" name="0404"/>
            <p:cNvSpPr/>
            <p:nvPr/>
          </p:nvSpPr>
          <p:spPr>
            <a:xfrm>
              <a:off x="2812431" y="2010433"/>
              <a:ext cx="1137380" cy="388592"/>
            </a:xfrm>
            <a:custGeom>
              <a:avLst/>
              <a:gdLst/>
              <a:ahLst/>
              <a:cxnLst/>
              <a:rect l="0" t="0" r="0" b="0"/>
              <a:pathLst>
                <a:path w="2794001" h="1066801">
                  <a:moveTo>
                    <a:pt x="0" y="635000"/>
                  </a:moveTo>
                  <a:lnTo>
                    <a:pt x="0" y="622300"/>
                  </a:lnTo>
                  <a:lnTo>
                    <a:pt x="12700" y="622300"/>
                  </a:lnTo>
                  <a:lnTo>
                    <a:pt x="12700" y="622300"/>
                  </a:lnTo>
                  <a:lnTo>
                    <a:pt x="25400" y="622300"/>
                  </a:lnTo>
                  <a:lnTo>
                    <a:pt x="0" y="622300"/>
                  </a:lnTo>
                  <a:lnTo>
                    <a:pt x="25400" y="609600"/>
                  </a:lnTo>
                  <a:lnTo>
                    <a:pt x="25400" y="609600"/>
                  </a:lnTo>
                  <a:lnTo>
                    <a:pt x="50800" y="609600"/>
                  </a:lnTo>
                  <a:lnTo>
                    <a:pt x="63500" y="609600"/>
                  </a:lnTo>
                  <a:lnTo>
                    <a:pt x="101600" y="596900"/>
                  </a:lnTo>
                  <a:lnTo>
                    <a:pt x="165100" y="609600"/>
                  </a:lnTo>
                  <a:lnTo>
                    <a:pt x="165100" y="596900"/>
                  </a:lnTo>
                  <a:lnTo>
                    <a:pt x="190500" y="584200"/>
                  </a:lnTo>
                  <a:lnTo>
                    <a:pt x="190500" y="571500"/>
                  </a:lnTo>
                  <a:lnTo>
                    <a:pt x="228600" y="558800"/>
                  </a:lnTo>
                  <a:lnTo>
                    <a:pt x="279400" y="546100"/>
                  </a:lnTo>
                  <a:lnTo>
                    <a:pt x="279400" y="546100"/>
                  </a:lnTo>
                  <a:lnTo>
                    <a:pt x="304800" y="533400"/>
                  </a:lnTo>
                  <a:lnTo>
                    <a:pt x="304800" y="533400"/>
                  </a:lnTo>
                  <a:lnTo>
                    <a:pt x="304800" y="533400"/>
                  </a:lnTo>
                  <a:lnTo>
                    <a:pt x="317500" y="508000"/>
                  </a:lnTo>
                  <a:lnTo>
                    <a:pt x="368300" y="495300"/>
                  </a:lnTo>
                  <a:lnTo>
                    <a:pt x="368300" y="495300"/>
                  </a:lnTo>
                  <a:lnTo>
                    <a:pt x="393700" y="482600"/>
                  </a:lnTo>
                  <a:lnTo>
                    <a:pt x="393700" y="469900"/>
                  </a:lnTo>
                  <a:lnTo>
                    <a:pt x="406400" y="457200"/>
                  </a:lnTo>
                  <a:lnTo>
                    <a:pt x="406400" y="444500"/>
                  </a:lnTo>
                  <a:lnTo>
                    <a:pt x="444500" y="419100"/>
                  </a:lnTo>
                  <a:lnTo>
                    <a:pt x="444500" y="419100"/>
                  </a:lnTo>
                  <a:lnTo>
                    <a:pt x="457200" y="406400"/>
                  </a:lnTo>
                  <a:lnTo>
                    <a:pt x="482600" y="381000"/>
                  </a:lnTo>
                  <a:lnTo>
                    <a:pt x="495300" y="381000"/>
                  </a:lnTo>
                  <a:lnTo>
                    <a:pt x="520700" y="342900"/>
                  </a:lnTo>
                  <a:lnTo>
                    <a:pt x="546100" y="330200"/>
                  </a:lnTo>
                  <a:lnTo>
                    <a:pt x="584200" y="317500"/>
                  </a:lnTo>
                  <a:lnTo>
                    <a:pt x="609600" y="304800"/>
                  </a:lnTo>
                  <a:lnTo>
                    <a:pt x="635000" y="292100"/>
                  </a:lnTo>
                  <a:lnTo>
                    <a:pt x="660400" y="279400"/>
                  </a:lnTo>
                  <a:lnTo>
                    <a:pt x="685800" y="266700"/>
                  </a:lnTo>
                  <a:lnTo>
                    <a:pt x="685800" y="266700"/>
                  </a:lnTo>
                  <a:lnTo>
                    <a:pt x="698500" y="266700"/>
                  </a:lnTo>
                  <a:lnTo>
                    <a:pt x="711200" y="254000"/>
                  </a:lnTo>
                  <a:lnTo>
                    <a:pt x="711200" y="254000"/>
                  </a:lnTo>
                  <a:lnTo>
                    <a:pt x="723900" y="254000"/>
                  </a:lnTo>
                  <a:lnTo>
                    <a:pt x="723900" y="254000"/>
                  </a:lnTo>
                  <a:lnTo>
                    <a:pt x="736600" y="254000"/>
                  </a:lnTo>
                  <a:lnTo>
                    <a:pt x="762000" y="241300"/>
                  </a:lnTo>
                  <a:lnTo>
                    <a:pt x="812800" y="228600"/>
                  </a:lnTo>
                  <a:lnTo>
                    <a:pt x="812800" y="228600"/>
                  </a:lnTo>
                  <a:lnTo>
                    <a:pt x="838200" y="215900"/>
                  </a:lnTo>
                  <a:lnTo>
                    <a:pt x="876300" y="215900"/>
                  </a:lnTo>
                  <a:lnTo>
                    <a:pt x="901700" y="203200"/>
                  </a:lnTo>
                  <a:lnTo>
                    <a:pt x="927100" y="203200"/>
                  </a:lnTo>
                  <a:lnTo>
                    <a:pt x="952500" y="190500"/>
                  </a:lnTo>
                  <a:lnTo>
                    <a:pt x="990600" y="190500"/>
                  </a:lnTo>
                  <a:lnTo>
                    <a:pt x="1041400" y="190500"/>
                  </a:lnTo>
                  <a:lnTo>
                    <a:pt x="1066800" y="190500"/>
                  </a:lnTo>
                  <a:lnTo>
                    <a:pt x="1079500" y="177800"/>
                  </a:lnTo>
                  <a:lnTo>
                    <a:pt x="1130300" y="190500"/>
                  </a:lnTo>
                  <a:lnTo>
                    <a:pt x="1104900" y="165100"/>
                  </a:lnTo>
                  <a:lnTo>
                    <a:pt x="1079500" y="165100"/>
                  </a:lnTo>
                  <a:lnTo>
                    <a:pt x="1092200" y="152400"/>
                  </a:lnTo>
                  <a:lnTo>
                    <a:pt x="1092200" y="152400"/>
                  </a:lnTo>
                  <a:lnTo>
                    <a:pt x="1104900" y="152400"/>
                  </a:lnTo>
                  <a:lnTo>
                    <a:pt x="1117600" y="152400"/>
                  </a:lnTo>
                  <a:lnTo>
                    <a:pt x="1117600" y="152400"/>
                  </a:lnTo>
                  <a:lnTo>
                    <a:pt x="1117600" y="152400"/>
                  </a:lnTo>
                  <a:lnTo>
                    <a:pt x="1130300" y="152400"/>
                  </a:lnTo>
                  <a:lnTo>
                    <a:pt x="1143000" y="152400"/>
                  </a:lnTo>
                  <a:lnTo>
                    <a:pt x="1143000" y="139700"/>
                  </a:lnTo>
                  <a:lnTo>
                    <a:pt x="1143000" y="139700"/>
                  </a:lnTo>
                  <a:lnTo>
                    <a:pt x="1143000" y="139700"/>
                  </a:lnTo>
                  <a:lnTo>
                    <a:pt x="1143000" y="139700"/>
                  </a:lnTo>
                  <a:lnTo>
                    <a:pt x="1155700" y="127000"/>
                  </a:lnTo>
                  <a:lnTo>
                    <a:pt x="1168400" y="127000"/>
                  </a:lnTo>
                  <a:lnTo>
                    <a:pt x="1181100" y="127000"/>
                  </a:lnTo>
                  <a:lnTo>
                    <a:pt x="1181100" y="114300"/>
                  </a:lnTo>
                  <a:lnTo>
                    <a:pt x="1193800" y="114300"/>
                  </a:lnTo>
                  <a:lnTo>
                    <a:pt x="1193800" y="114300"/>
                  </a:lnTo>
                  <a:lnTo>
                    <a:pt x="1206500" y="114300"/>
                  </a:lnTo>
                  <a:lnTo>
                    <a:pt x="1219200" y="139700"/>
                  </a:lnTo>
                  <a:lnTo>
                    <a:pt x="1231900" y="139700"/>
                  </a:lnTo>
                  <a:lnTo>
                    <a:pt x="1244600" y="139700"/>
                  </a:lnTo>
                  <a:lnTo>
                    <a:pt x="1282700" y="139700"/>
                  </a:lnTo>
                  <a:lnTo>
                    <a:pt x="1282700" y="152400"/>
                  </a:lnTo>
                  <a:lnTo>
                    <a:pt x="1308100" y="152400"/>
                  </a:lnTo>
                  <a:lnTo>
                    <a:pt x="1333500" y="152400"/>
                  </a:lnTo>
                  <a:lnTo>
                    <a:pt x="1346200" y="139700"/>
                  </a:lnTo>
                  <a:lnTo>
                    <a:pt x="1358900" y="127000"/>
                  </a:lnTo>
                  <a:lnTo>
                    <a:pt x="1384300" y="127000"/>
                  </a:lnTo>
                  <a:lnTo>
                    <a:pt x="1397000" y="114300"/>
                  </a:lnTo>
                  <a:lnTo>
                    <a:pt x="1409700" y="101600"/>
                  </a:lnTo>
                  <a:lnTo>
                    <a:pt x="1409700" y="114300"/>
                  </a:lnTo>
                  <a:lnTo>
                    <a:pt x="1473200" y="76200"/>
                  </a:lnTo>
                  <a:lnTo>
                    <a:pt x="1485900" y="76200"/>
                  </a:lnTo>
                  <a:lnTo>
                    <a:pt x="1498600" y="63500"/>
                  </a:lnTo>
                  <a:lnTo>
                    <a:pt x="1511300" y="63500"/>
                  </a:lnTo>
                  <a:lnTo>
                    <a:pt x="1549400" y="50800"/>
                  </a:lnTo>
                  <a:lnTo>
                    <a:pt x="1549400" y="38100"/>
                  </a:lnTo>
                  <a:lnTo>
                    <a:pt x="1562100" y="25400"/>
                  </a:lnTo>
                  <a:lnTo>
                    <a:pt x="1574800" y="25400"/>
                  </a:lnTo>
                  <a:lnTo>
                    <a:pt x="1562100" y="12700"/>
                  </a:lnTo>
                  <a:lnTo>
                    <a:pt x="1625600" y="0"/>
                  </a:lnTo>
                  <a:lnTo>
                    <a:pt x="1651000" y="12700"/>
                  </a:lnTo>
                  <a:lnTo>
                    <a:pt x="1727200" y="12700"/>
                  </a:lnTo>
                  <a:lnTo>
                    <a:pt x="1752600" y="25400"/>
                  </a:lnTo>
                  <a:lnTo>
                    <a:pt x="1778000" y="25400"/>
                  </a:lnTo>
                  <a:lnTo>
                    <a:pt x="1828800" y="38100"/>
                  </a:lnTo>
                  <a:lnTo>
                    <a:pt x="1854200" y="38100"/>
                  </a:lnTo>
                  <a:lnTo>
                    <a:pt x="1892300" y="38100"/>
                  </a:lnTo>
                  <a:lnTo>
                    <a:pt x="1943100" y="50800"/>
                  </a:lnTo>
                  <a:lnTo>
                    <a:pt x="1981200" y="38100"/>
                  </a:lnTo>
                  <a:lnTo>
                    <a:pt x="2006600" y="25400"/>
                  </a:lnTo>
                  <a:lnTo>
                    <a:pt x="2057400" y="25400"/>
                  </a:lnTo>
                  <a:lnTo>
                    <a:pt x="2095500" y="12700"/>
                  </a:lnTo>
                  <a:lnTo>
                    <a:pt x="2120900" y="25400"/>
                  </a:lnTo>
                  <a:lnTo>
                    <a:pt x="2146300" y="12700"/>
                  </a:lnTo>
                  <a:lnTo>
                    <a:pt x="2235200" y="25400"/>
                  </a:lnTo>
                  <a:lnTo>
                    <a:pt x="2260600" y="25400"/>
                  </a:lnTo>
                  <a:lnTo>
                    <a:pt x="2298700" y="25400"/>
                  </a:lnTo>
                  <a:lnTo>
                    <a:pt x="2311400" y="25400"/>
                  </a:lnTo>
                  <a:lnTo>
                    <a:pt x="2362200" y="25400"/>
                  </a:lnTo>
                  <a:lnTo>
                    <a:pt x="2400300" y="38100"/>
                  </a:lnTo>
                  <a:lnTo>
                    <a:pt x="2400300" y="50800"/>
                  </a:lnTo>
                  <a:lnTo>
                    <a:pt x="2413000" y="50800"/>
                  </a:lnTo>
                  <a:lnTo>
                    <a:pt x="2413000" y="63500"/>
                  </a:lnTo>
                  <a:lnTo>
                    <a:pt x="2400300" y="63500"/>
                  </a:lnTo>
                  <a:lnTo>
                    <a:pt x="2400300" y="76200"/>
                  </a:lnTo>
                  <a:lnTo>
                    <a:pt x="2387600" y="63500"/>
                  </a:lnTo>
                  <a:lnTo>
                    <a:pt x="2374900" y="63500"/>
                  </a:lnTo>
                  <a:lnTo>
                    <a:pt x="2374900" y="63500"/>
                  </a:lnTo>
                  <a:lnTo>
                    <a:pt x="2336800" y="63500"/>
                  </a:lnTo>
                  <a:lnTo>
                    <a:pt x="2336800" y="50800"/>
                  </a:lnTo>
                  <a:lnTo>
                    <a:pt x="2324100" y="50800"/>
                  </a:lnTo>
                  <a:lnTo>
                    <a:pt x="2311400" y="63500"/>
                  </a:lnTo>
                  <a:lnTo>
                    <a:pt x="2298700" y="63500"/>
                  </a:lnTo>
                  <a:lnTo>
                    <a:pt x="2298700" y="63500"/>
                  </a:lnTo>
                  <a:lnTo>
                    <a:pt x="2311400" y="63500"/>
                  </a:lnTo>
                  <a:lnTo>
                    <a:pt x="2298700" y="76200"/>
                  </a:lnTo>
                  <a:lnTo>
                    <a:pt x="2273300" y="76200"/>
                  </a:lnTo>
                  <a:lnTo>
                    <a:pt x="2260600" y="63500"/>
                  </a:lnTo>
                  <a:lnTo>
                    <a:pt x="2260600" y="76200"/>
                  </a:lnTo>
                  <a:lnTo>
                    <a:pt x="2273300" y="76200"/>
                  </a:lnTo>
                  <a:lnTo>
                    <a:pt x="2273300" y="76200"/>
                  </a:lnTo>
                  <a:lnTo>
                    <a:pt x="2247900" y="88900"/>
                  </a:lnTo>
                  <a:lnTo>
                    <a:pt x="2247900" y="88900"/>
                  </a:lnTo>
                  <a:lnTo>
                    <a:pt x="2235200" y="88900"/>
                  </a:lnTo>
                  <a:lnTo>
                    <a:pt x="2235200" y="88900"/>
                  </a:lnTo>
                  <a:lnTo>
                    <a:pt x="2235200" y="88900"/>
                  </a:lnTo>
                  <a:lnTo>
                    <a:pt x="2235200" y="101600"/>
                  </a:lnTo>
                  <a:lnTo>
                    <a:pt x="2222500" y="101600"/>
                  </a:lnTo>
                  <a:lnTo>
                    <a:pt x="2209800" y="114300"/>
                  </a:lnTo>
                  <a:lnTo>
                    <a:pt x="2209800" y="114300"/>
                  </a:lnTo>
                  <a:lnTo>
                    <a:pt x="2235200" y="101600"/>
                  </a:lnTo>
                  <a:lnTo>
                    <a:pt x="2222500" y="114300"/>
                  </a:lnTo>
                  <a:lnTo>
                    <a:pt x="2222500" y="114300"/>
                  </a:lnTo>
                  <a:lnTo>
                    <a:pt x="2222500" y="127000"/>
                  </a:lnTo>
                  <a:lnTo>
                    <a:pt x="2235200" y="127000"/>
                  </a:lnTo>
                  <a:lnTo>
                    <a:pt x="2235200" y="127000"/>
                  </a:lnTo>
                  <a:lnTo>
                    <a:pt x="2235200" y="127000"/>
                  </a:lnTo>
                  <a:lnTo>
                    <a:pt x="2235200" y="139700"/>
                  </a:lnTo>
                  <a:lnTo>
                    <a:pt x="2235200" y="139700"/>
                  </a:lnTo>
                  <a:lnTo>
                    <a:pt x="2235200" y="139700"/>
                  </a:lnTo>
                  <a:lnTo>
                    <a:pt x="2235200" y="152400"/>
                  </a:lnTo>
                  <a:lnTo>
                    <a:pt x="2222500" y="152400"/>
                  </a:lnTo>
                  <a:lnTo>
                    <a:pt x="2222500" y="152400"/>
                  </a:lnTo>
                  <a:lnTo>
                    <a:pt x="2235200" y="165100"/>
                  </a:lnTo>
                  <a:lnTo>
                    <a:pt x="2235200" y="165100"/>
                  </a:lnTo>
                  <a:lnTo>
                    <a:pt x="2247900" y="165100"/>
                  </a:lnTo>
                  <a:lnTo>
                    <a:pt x="2247900" y="152400"/>
                  </a:lnTo>
                  <a:lnTo>
                    <a:pt x="2260600" y="165100"/>
                  </a:lnTo>
                  <a:lnTo>
                    <a:pt x="2273300" y="165100"/>
                  </a:lnTo>
                  <a:lnTo>
                    <a:pt x="2273300" y="165100"/>
                  </a:lnTo>
                  <a:lnTo>
                    <a:pt x="2298700" y="177800"/>
                  </a:lnTo>
                  <a:lnTo>
                    <a:pt x="2336800" y="177800"/>
                  </a:lnTo>
                  <a:lnTo>
                    <a:pt x="2336800" y="165100"/>
                  </a:lnTo>
                  <a:lnTo>
                    <a:pt x="2349500" y="165100"/>
                  </a:lnTo>
                  <a:lnTo>
                    <a:pt x="2349500" y="165100"/>
                  </a:lnTo>
                  <a:lnTo>
                    <a:pt x="2349500" y="177800"/>
                  </a:lnTo>
                  <a:lnTo>
                    <a:pt x="2349500" y="177800"/>
                  </a:lnTo>
                  <a:lnTo>
                    <a:pt x="2362200" y="177800"/>
                  </a:lnTo>
                  <a:lnTo>
                    <a:pt x="2362200" y="190500"/>
                  </a:lnTo>
                  <a:lnTo>
                    <a:pt x="2374900" y="190500"/>
                  </a:lnTo>
                  <a:lnTo>
                    <a:pt x="2374900" y="190500"/>
                  </a:lnTo>
                  <a:lnTo>
                    <a:pt x="2374900" y="190500"/>
                  </a:lnTo>
                  <a:lnTo>
                    <a:pt x="2374900" y="203200"/>
                  </a:lnTo>
                  <a:lnTo>
                    <a:pt x="2374900" y="203200"/>
                  </a:lnTo>
                  <a:lnTo>
                    <a:pt x="2387600" y="215900"/>
                  </a:lnTo>
                  <a:lnTo>
                    <a:pt x="2400300" y="215900"/>
                  </a:lnTo>
                  <a:lnTo>
                    <a:pt x="2400300" y="228600"/>
                  </a:lnTo>
                  <a:lnTo>
                    <a:pt x="2425700" y="228600"/>
                  </a:lnTo>
                  <a:lnTo>
                    <a:pt x="2438400" y="228600"/>
                  </a:lnTo>
                  <a:lnTo>
                    <a:pt x="2463800" y="228600"/>
                  </a:lnTo>
                  <a:lnTo>
                    <a:pt x="2463800" y="228600"/>
                  </a:lnTo>
                  <a:lnTo>
                    <a:pt x="2489200" y="228600"/>
                  </a:lnTo>
                  <a:lnTo>
                    <a:pt x="2501900" y="215900"/>
                  </a:lnTo>
                  <a:lnTo>
                    <a:pt x="2527300" y="215900"/>
                  </a:lnTo>
                  <a:lnTo>
                    <a:pt x="2527300" y="215900"/>
                  </a:lnTo>
                  <a:lnTo>
                    <a:pt x="2540000" y="228600"/>
                  </a:lnTo>
                  <a:lnTo>
                    <a:pt x="2540000" y="228600"/>
                  </a:lnTo>
                  <a:lnTo>
                    <a:pt x="2540000" y="228600"/>
                  </a:lnTo>
                  <a:lnTo>
                    <a:pt x="2552700" y="228600"/>
                  </a:lnTo>
                  <a:lnTo>
                    <a:pt x="2540000" y="228600"/>
                  </a:lnTo>
                  <a:lnTo>
                    <a:pt x="2552700" y="228600"/>
                  </a:lnTo>
                  <a:lnTo>
                    <a:pt x="2616200" y="228600"/>
                  </a:lnTo>
                  <a:lnTo>
                    <a:pt x="2616200" y="241300"/>
                  </a:lnTo>
                  <a:lnTo>
                    <a:pt x="2628900" y="254000"/>
                  </a:lnTo>
                  <a:lnTo>
                    <a:pt x="2628900" y="254000"/>
                  </a:lnTo>
                  <a:lnTo>
                    <a:pt x="2641600" y="254000"/>
                  </a:lnTo>
                  <a:lnTo>
                    <a:pt x="2641600" y="266700"/>
                  </a:lnTo>
                  <a:lnTo>
                    <a:pt x="2654300" y="266700"/>
                  </a:lnTo>
                  <a:lnTo>
                    <a:pt x="2641600" y="266700"/>
                  </a:lnTo>
                  <a:lnTo>
                    <a:pt x="2654300" y="266700"/>
                  </a:lnTo>
                  <a:lnTo>
                    <a:pt x="2654300" y="266700"/>
                  </a:lnTo>
                  <a:lnTo>
                    <a:pt x="2654300" y="266700"/>
                  </a:lnTo>
                  <a:lnTo>
                    <a:pt x="2679700" y="279400"/>
                  </a:lnTo>
                  <a:lnTo>
                    <a:pt x="2679700" y="279400"/>
                  </a:lnTo>
                  <a:lnTo>
                    <a:pt x="2679700" y="279400"/>
                  </a:lnTo>
                  <a:lnTo>
                    <a:pt x="2679700" y="292100"/>
                  </a:lnTo>
                  <a:lnTo>
                    <a:pt x="2692400" y="292100"/>
                  </a:lnTo>
                  <a:lnTo>
                    <a:pt x="2692400" y="304800"/>
                  </a:lnTo>
                  <a:lnTo>
                    <a:pt x="2667000" y="304800"/>
                  </a:lnTo>
                  <a:lnTo>
                    <a:pt x="2679700" y="304800"/>
                  </a:lnTo>
                  <a:lnTo>
                    <a:pt x="2692400" y="317500"/>
                  </a:lnTo>
                  <a:lnTo>
                    <a:pt x="2705100" y="317500"/>
                  </a:lnTo>
                  <a:lnTo>
                    <a:pt x="2717800" y="342900"/>
                  </a:lnTo>
                  <a:lnTo>
                    <a:pt x="2730500" y="342900"/>
                  </a:lnTo>
                  <a:lnTo>
                    <a:pt x="2730500" y="342900"/>
                  </a:lnTo>
                  <a:lnTo>
                    <a:pt x="2730500" y="342900"/>
                  </a:lnTo>
                  <a:lnTo>
                    <a:pt x="2730500" y="342900"/>
                  </a:lnTo>
                  <a:lnTo>
                    <a:pt x="2743200" y="342900"/>
                  </a:lnTo>
                  <a:lnTo>
                    <a:pt x="2743200" y="342900"/>
                  </a:lnTo>
                  <a:lnTo>
                    <a:pt x="2768600" y="342900"/>
                  </a:lnTo>
                  <a:lnTo>
                    <a:pt x="2768600" y="355600"/>
                  </a:lnTo>
                  <a:lnTo>
                    <a:pt x="2768600" y="355600"/>
                  </a:lnTo>
                  <a:lnTo>
                    <a:pt x="2768600" y="355600"/>
                  </a:lnTo>
                  <a:lnTo>
                    <a:pt x="2755900" y="355600"/>
                  </a:lnTo>
                  <a:lnTo>
                    <a:pt x="2743200" y="368300"/>
                  </a:lnTo>
                  <a:lnTo>
                    <a:pt x="2730500" y="368300"/>
                  </a:lnTo>
                  <a:lnTo>
                    <a:pt x="2730500" y="368300"/>
                  </a:lnTo>
                  <a:lnTo>
                    <a:pt x="2730500" y="368300"/>
                  </a:lnTo>
                  <a:lnTo>
                    <a:pt x="2717800" y="393700"/>
                  </a:lnTo>
                  <a:lnTo>
                    <a:pt x="2705100" y="393700"/>
                  </a:lnTo>
                  <a:lnTo>
                    <a:pt x="2705100" y="393700"/>
                  </a:lnTo>
                  <a:lnTo>
                    <a:pt x="2717800" y="406400"/>
                  </a:lnTo>
                  <a:lnTo>
                    <a:pt x="2717800" y="393700"/>
                  </a:lnTo>
                  <a:lnTo>
                    <a:pt x="2717800" y="393700"/>
                  </a:lnTo>
                  <a:lnTo>
                    <a:pt x="2730500" y="406400"/>
                  </a:lnTo>
                  <a:lnTo>
                    <a:pt x="2755900" y="406400"/>
                  </a:lnTo>
                  <a:lnTo>
                    <a:pt x="2768600" y="406400"/>
                  </a:lnTo>
                  <a:lnTo>
                    <a:pt x="2781300" y="419100"/>
                  </a:lnTo>
                  <a:lnTo>
                    <a:pt x="2781300" y="419100"/>
                  </a:lnTo>
                  <a:lnTo>
                    <a:pt x="2781300" y="419100"/>
                  </a:lnTo>
                  <a:lnTo>
                    <a:pt x="2768600" y="457200"/>
                  </a:lnTo>
                  <a:lnTo>
                    <a:pt x="2781300" y="457200"/>
                  </a:lnTo>
                  <a:lnTo>
                    <a:pt x="2781300" y="457200"/>
                  </a:lnTo>
                  <a:lnTo>
                    <a:pt x="2794000" y="457200"/>
                  </a:lnTo>
                  <a:lnTo>
                    <a:pt x="2794000" y="457200"/>
                  </a:lnTo>
                  <a:lnTo>
                    <a:pt x="2781300" y="469900"/>
                  </a:lnTo>
                  <a:lnTo>
                    <a:pt x="2755900" y="482600"/>
                  </a:lnTo>
                  <a:lnTo>
                    <a:pt x="2755900" y="469900"/>
                  </a:lnTo>
                  <a:lnTo>
                    <a:pt x="2755900" y="469900"/>
                  </a:lnTo>
                  <a:lnTo>
                    <a:pt x="2755900" y="469900"/>
                  </a:lnTo>
                  <a:lnTo>
                    <a:pt x="2743200" y="482600"/>
                  </a:lnTo>
                  <a:lnTo>
                    <a:pt x="2730500" y="482600"/>
                  </a:lnTo>
                  <a:lnTo>
                    <a:pt x="2730500" y="482600"/>
                  </a:lnTo>
                  <a:lnTo>
                    <a:pt x="2717800" y="482600"/>
                  </a:lnTo>
                  <a:lnTo>
                    <a:pt x="2705100" y="482600"/>
                  </a:lnTo>
                  <a:lnTo>
                    <a:pt x="2705100" y="469900"/>
                  </a:lnTo>
                  <a:lnTo>
                    <a:pt x="2692400" y="469900"/>
                  </a:lnTo>
                  <a:lnTo>
                    <a:pt x="2692400" y="469900"/>
                  </a:lnTo>
                  <a:lnTo>
                    <a:pt x="2692400" y="469900"/>
                  </a:lnTo>
                  <a:lnTo>
                    <a:pt x="2692400" y="469900"/>
                  </a:lnTo>
                  <a:lnTo>
                    <a:pt x="2667000" y="469900"/>
                  </a:lnTo>
                  <a:lnTo>
                    <a:pt x="2667000" y="469900"/>
                  </a:lnTo>
                  <a:lnTo>
                    <a:pt x="2667000" y="457200"/>
                  </a:lnTo>
                  <a:lnTo>
                    <a:pt x="2654300" y="469900"/>
                  </a:lnTo>
                  <a:lnTo>
                    <a:pt x="2641600" y="469900"/>
                  </a:lnTo>
                  <a:lnTo>
                    <a:pt x="2641600" y="469900"/>
                  </a:lnTo>
                  <a:lnTo>
                    <a:pt x="2628900" y="469900"/>
                  </a:lnTo>
                  <a:lnTo>
                    <a:pt x="2628900" y="482600"/>
                  </a:lnTo>
                  <a:lnTo>
                    <a:pt x="2628900" y="482600"/>
                  </a:lnTo>
                  <a:lnTo>
                    <a:pt x="2628900" y="482600"/>
                  </a:lnTo>
                  <a:lnTo>
                    <a:pt x="2590800" y="495300"/>
                  </a:lnTo>
                  <a:lnTo>
                    <a:pt x="2590800" y="495300"/>
                  </a:lnTo>
                  <a:lnTo>
                    <a:pt x="2578100" y="508000"/>
                  </a:lnTo>
                  <a:lnTo>
                    <a:pt x="2590800" y="508000"/>
                  </a:lnTo>
                  <a:lnTo>
                    <a:pt x="2590800" y="508000"/>
                  </a:lnTo>
                  <a:lnTo>
                    <a:pt x="2616200" y="508000"/>
                  </a:lnTo>
                  <a:lnTo>
                    <a:pt x="2603500" y="508000"/>
                  </a:lnTo>
                  <a:lnTo>
                    <a:pt x="2603500" y="508000"/>
                  </a:lnTo>
                  <a:lnTo>
                    <a:pt x="2616200" y="520700"/>
                  </a:lnTo>
                  <a:lnTo>
                    <a:pt x="2628900" y="520700"/>
                  </a:lnTo>
                  <a:lnTo>
                    <a:pt x="2628900" y="520700"/>
                  </a:lnTo>
                  <a:lnTo>
                    <a:pt x="2641600" y="520700"/>
                  </a:lnTo>
                  <a:lnTo>
                    <a:pt x="2616200" y="533400"/>
                  </a:lnTo>
                  <a:lnTo>
                    <a:pt x="2603500" y="533400"/>
                  </a:lnTo>
                  <a:lnTo>
                    <a:pt x="2616200" y="533400"/>
                  </a:lnTo>
                  <a:lnTo>
                    <a:pt x="2590800" y="546100"/>
                  </a:lnTo>
                  <a:lnTo>
                    <a:pt x="2590800" y="558800"/>
                  </a:lnTo>
                  <a:lnTo>
                    <a:pt x="2590800" y="558800"/>
                  </a:lnTo>
                  <a:lnTo>
                    <a:pt x="2578100" y="571500"/>
                  </a:lnTo>
                  <a:lnTo>
                    <a:pt x="2565400" y="571500"/>
                  </a:lnTo>
                  <a:lnTo>
                    <a:pt x="2578100" y="571500"/>
                  </a:lnTo>
                  <a:lnTo>
                    <a:pt x="2565400" y="584200"/>
                  </a:lnTo>
                  <a:lnTo>
                    <a:pt x="2590800" y="584200"/>
                  </a:lnTo>
                  <a:lnTo>
                    <a:pt x="2590800" y="584200"/>
                  </a:lnTo>
                  <a:lnTo>
                    <a:pt x="2641600" y="596900"/>
                  </a:lnTo>
                  <a:lnTo>
                    <a:pt x="2667000" y="609600"/>
                  </a:lnTo>
                  <a:lnTo>
                    <a:pt x="2679700" y="622300"/>
                  </a:lnTo>
                  <a:lnTo>
                    <a:pt x="2692400" y="609600"/>
                  </a:lnTo>
                  <a:lnTo>
                    <a:pt x="2705100" y="609600"/>
                  </a:lnTo>
                  <a:lnTo>
                    <a:pt x="2692400" y="622300"/>
                  </a:lnTo>
                  <a:lnTo>
                    <a:pt x="2705100" y="622300"/>
                  </a:lnTo>
                  <a:lnTo>
                    <a:pt x="2730500" y="622300"/>
                  </a:lnTo>
                  <a:lnTo>
                    <a:pt x="2730500" y="635000"/>
                  </a:lnTo>
                  <a:lnTo>
                    <a:pt x="2743200" y="647700"/>
                  </a:lnTo>
                  <a:lnTo>
                    <a:pt x="2755900" y="647700"/>
                  </a:lnTo>
                  <a:lnTo>
                    <a:pt x="2743200" y="647700"/>
                  </a:lnTo>
                  <a:lnTo>
                    <a:pt x="2743200" y="647700"/>
                  </a:lnTo>
                  <a:lnTo>
                    <a:pt x="2730500" y="685800"/>
                  </a:lnTo>
                  <a:lnTo>
                    <a:pt x="2743200" y="685800"/>
                  </a:lnTo>
                  <a:lnTo>
                    <a:pt x="2705100" y="749300"/>
                  </a:lnTo>
                  <a:lnTo>
                    <a:pt x="2717800" y="749300"/>
                  </a:lnTo>
                  <a:lnTo>
                    <a:pt x="2692400" y="749300"/>
                  </a:lnTo>
                  <a:lnTo>
                    <a:pt x="2692400" y="749300"/>
                  </a:lnTo>
                  <a:lnTo>
                    <a:pt x="2692400" y="736600"/>
                  </a:lnTo>
                  <a:lnTo>
                    <a:pt x="2692400" y="749300"/>
                  </a:lnTo>
                  <a:lnTo>
                    <a:pt x="2667000" y="749300"/>
                  </a:lnTo>
                  <a:lnTo>
                    <a:pt x="2667000" y="762000"/>
                  </a:lnTo>
                  <a:lnTo>
                    <a:pt x="2628900" y="762000"/>
                  </a:lnTo>
                  <a:lnTo>
                    <a:pt x="2628900" y="762000"/>
                  </a:lnTo>
                  <a:lnTo>
                    <a:pt x="2628900" y="762000"/>
                  </a:lnTo>
                  <a:lnTo>
                    <a:pt x="2641600" y="774700"/>
                  </a:lnTo>
                  <a:lnTo>
                    <a:pt x="2628900" y="774700"/>
                  </a:lnTo>
                  <a:lnTo>
                    <a:pt x="2628900" y="774700"/>
                  </a:lnTo>
                  <a:lnTo>
                    <a:pt x="2628900" y="774700"/>
                  </a:lnTo>
                  <a:lnTo>
                    <a:pt x="2628900" y="787400"/>
                  </a:lnTo>
                  <a:lnTo>
                    <a:pt x="2616200" y="787400"/>
                  </a:lnTo>
                  <a:lnTo>
                    <a:pt x="2603500" y="787400"/>
                  </a:lnTo>
                  <a:lnTo>
                    <a:pt x="2590800" y="787400"/>
                  </a:lnTo>
                  <a:lnTo>
                    <a:pt x="2590800" y="800100"/>
                  </a:lnTo>
                  <a:lnTo>
                    <a:pt x="2590800" y="787400"/>
                  </a:lnTo>
                  <a:lnTo>
                    <a:pt x="2578100" y="787400"/>
                  </a:lnTo>
                  <a:lnTo>
                    <a:pt x="2565400" y="787400"/>
                  </a:lnTo>
                  <a:lnTo>
                    <a:pt x="2565400" y="787400"/>
                  </a:lnTo>
                  <a:lnTo>
                    <a:pt x="2552700" y="787400"/>
                  </a:lnTo>
                  <a:lnTo>
                    <a:pt x="2540000" y="787400"/>
                  </a:lnTo>
                  <a:lnTo>
                    <a:pt x="2540000" y="787400"/>
                  </a:lnTo>
                  <a:lnTo>
                    <a:pt x="2540000" y="800100"/>
                  </a:lnTo>
                  <a:lnTo>
                    <a:pt x="2527300" y="800100"/>
                  </a:lnTo>
                  <a:lnTo>
                    <a:pt x="2540000" y="800100"/>
                  </a:lnTo>
                  <a:lnTo>
                    <a:pt x="2540000" y="812800"/>
                  </a:lnTo>
                  <a:lnTo>
                    <a:pt x="2552700" y="812800"/>
                  </a:lnTo>
                  <a:lnTo>
                    <a:pt x="2565400" y="812800"/>
                  </a:lnTo>
                  <a:lnTo>
                    <a:pt x="2578100" y="812800"/>
                  </a:lnTo>
                  <a:lnTo>
                    <a:pt x="2578100" y="825500"/>
                  </a:lnTo>
                  <a:lnTo>
                    <a:pt x="2603500" y="825500"/>
                  </a:lnTo>
                  <a:lnTo>
                    <a:pt x="2603500" y="838200"/>
                  </a:lnTo>
                  <a:lnTo>
                    <a:pt x="2616200" y="825500"/>
                  </a:lnTo>
                  <a:lnTo>
                    <a:pt x="2628900" y="825500"/>
                  </a:lnTo>
                  <a:lnTo>
                    <a:pt x="2628900" y="812800"/>
                  </a:lnTo>
                  <a:lnTo>
                    <a:pt x="2628900" y="812800"/>
                  </a:lnTo>
                  <a:lnTo>
                    <a:pt x="2641600" y="812800"/>
                  </a:lnTo>
                  <a:lnTo>
                    <a:pt x="2628900" y="838200"/>
                  </a:lnTo>
                  <a:lnTo>
                    <a:pt x="2641600" y="838200"/>
                  </a:lnTo>
                  <a:lnTo>
                    <a:pt x="2641600" y="838200"/>
                  </a:lnTo>
                  <a:lnTo>
                    <a:pt x="2641600" y="838200"/>
                  </a:lnTo>
                  <a:lnTo>
                    <a:pt x="2641600" y="850900"/>
                  </a:lnTo>
                  <a:lnTo>
                    <a:pt x="2616200" y="850900"/>
                  </a:lnTo>
                  <a:lnTo>
                    <a:pt x="2603500" y="863600"/>
                  </a:lnTo>
                  <a:lnTo>
                    <a:pt x="2603500" y="863600"/>
                  </a:lnTo>
                  <a:lnTo>
                    <a:pt x="2603500" y="863600"/>
                  </a:lnTo>
                  <a:lnTo>
                    <a:pt x="2590800" y="876300"/>
                  </a:lnTo>
                  <a:lnTo>
                    <a:pt x="2578100" y="876300"/>
                  </a:lnTo>
                  <a:lnTo>
                    <a:pt x="2565400" y="876300"/>
                  </a:lnTo>
                  <a:lnTo>
                    <a:pt x="2565400" y="876300"/>
                  </a:lnTo>
                  <a:lnTo>
                    <a:pt x="2552700" y="876300"/>
                  </a:lnTo>
                  <a:lnTo>
                    <a:pt x="2552700" y="889000"/>
                  </a:lnTo>
                  <a:lnTo>
                    <a:pt x="2540000" y="889000"/>
                  </a:lnTo>
                  <a:lnTo>
                    <a:pt x="2540000" y="889000"/>
                  </a:lnTo>
                  <a:lnTo>
                    <a:pt x="2527300" y="901700"/>
                  </a:lnTo>
                  <a:lnTo>
                    <a:pt x="2527300" y="914400"/>
                  </a:lnTo>
                  <a:lnTo>
                    <a:pt x="2514600" y="927100"/>
                  </a:lnTo>
                  <a:lnTo>
                    <a:pt x="2501900" y="927100"/>
                  </a:lnTo>
                  <a:lnTo>
                    <a:pt x="2489200" y="927100"/>
                  </a:lnTo>
                  <a:lnTo>
                    <a:pt x="2489200" y="939800"/>
                  </a:lnTo>
                  <a:lnTo>
                    <a:pt x="2489200" y="939800"/>
                  </a:lnTo>
                  <a:lnTo>
                    <a:pt x="2489200" y="939800"/>
                  </a:lnTo>
                  <a:lnTo>
                    <a:pt x="2476500" y="952500"/>
                  </a:lnTo>
                  <a:lnTo>
                    <a:pt x="2463800" y="952500"/>
                  </a:lnTo>
                  <a:lnTo>
                    <a:pt x="2451100" y="952500"/>
                  </a:lnTo>
                  <a:lnTo>
                    <a:pt x="2425700" y="939800"/>
                  </a:lnTo>
                  <a:lnTo>
                    <a:pt x="2413000" y="939800"/>
                  </a:lnTo>
                  <a:lnTo>
                    <a:pt x="2413000" y="939800"/>
                  </a:lnTo>
                  <a:lnTo>
                    <a:pt x="2400300" y="952500"/>
                  </a:lnTo>
                  <a:lnTo>
                    <a:pt x="2387600" y="952500"/>
                  </a:lnTo>
                  <a:lnTo>
                    <a:pt x="2387600" y="952500"/>
                  </a:lnTo>
                  <a:lnTo>
                    <a:pt x="2374900" y="952500"/>
                  </a:lnTo>
                  <a:lnTo>
                    <a:pt x="2374900" y="952500"/>
                  </a:lnTo>
                  <a:lnTo>
                    <a:pt x="2374900" y="952500"/>
                  </a:lnTo>
                  <a:lnTo>
                    <a:pt x="2362200" y="952500"/>
                  </a:lnTo>
                  <a:lnTo>
                    <a:pt x="2374900" y="952500"/>
                  </a:lnTo>
                  <a:lnTo>
                    <a:pt x="2362200" y="939800"/>
                  </a:lnTo>
                  <a:lnTo>
                    <a:pt x="2362200" y="927100"/>
                  </a:lnTo>
                  <a:lnTo>
                    <a:pt x="2362200" y="927100"/>
                  </a:lnTo>
                  <a:lnTo>
                    <a:pt x="2349500" y="927100"/>
                  </a:lnTo>
                  <a:lnTo>
                    <a:pt x="2336800" y="914400"/>
                  </a:lnTo>
                  <a:lnTo>
                    <a:pt x="2336800" y="914400"/>
                  </a:lnTo>
                  <a:lnTo>
                    <a:pt x="2336800" y="914400"/>
                  </a:lnTo>
                  <a:lnTo>
                    <a:pt x="2349500" y="914400"/>
                  </a:lnTo>
                  <a:lnTo>
                    <a:pt x="2349500" y="914400"/>
                  </a:lnTo>
                  <a:lnTo>
                    <a:pt x="2349500" y="901700"/>
                  </a:lnTo>
                  <a:lnTo>
                    <a:pt x="2349500" y="901700"/>
                  </a:lnTo>
                  <a:lnTo>
                    <a:pt x="2336800" y="901700"/>
                  </a:lnTo>
                  <a:lnTo>
                    <a:pt x="2324100" y="901700"/>
                  </a:lnTo>
                  <a:lnTo>
                    <a:pt x="2311400" y="901700"/>
                  </a:lnTo>
                  <a:lnTo>
                    <a:pt x="2298700" y="901700"/>
                  </a:lnTo>
                  <a:lnTo>
                    <a:pt x="2286000" y="901700"/>
                  </a:lnTo>
                  <a:lnTo>
                    <a:pt x="2286000" y="914400"/>
                  </a:lnTo>
                  <a:lnTo>
                    <a:pt x="2273300" y="901700"/>
                  </a:lnTo>
                  <a:lnTo>
                    <a:pt x="2260600" y="914400"/>
                  </a:lnTo>
                  <a:lnTo>
                    <a:pt x="2247900" y="914400"/>
                  </a:lnTo>
                  <a:lnTo>
                    <a:pt x="2247900" y="914400"/>
                  </a:lnTo>
                  <a:lnTo>
                    <a:pt x="2235200" y="914400"/>
                  </a:lnTo>
                  <a:lnTo>
                    <a:pt x="2235200" y="927100"/>
                  </a:lnTo>
                  <a:lnTo>
                    <a:pt x="2235200" y="927100"/>
                  </a:lnTo>
                  <a:lnTo>
                    <a:pt x="2222500" y="939800"/>
                  </a:lnTo>
                  <a:lnTo>
                    <a:pt x="2209800" y="939800"/>
                  </a:lnTo>
                  <a:lnTo>
                    <a:pt x="2197100" y="939800"/>
                  </a:lnTo>
                  <a:lnTo>
                    <a:pt x="2197100" y="952500"/>
                  </a:lnTo>
                  <a:lnTo>
                    <a:pt x="2197100" y="952500"/>
                  </a:lnTo>
                  <a:lnTo>
                    <a:pt x="2197100" y="965200"/>
                  </a:lnTo>
                  <a:lnTo>
                    <a:pt x="2209800" y="965200"/>
                  </a:lnTo>
                  <a:lnTo>
                    <a:pt x="2209800" y="965200"/>
                  </a:lnTo>
                  <a:lnTo>
                    <a:pt x="2197100" y="965200"/>
                  </a:lnTo>
                  <a:lnTo>
                    <a:pt x="2197100" y="965200"/>
                  </a:lnTo>
                  <a:lnTo>
                    <a:pt x="2184400" y="965200"/>
                  </a:lnTo>
                  <a:lnTo>
                    <a:pt x="2159000" y="965200"/>
                  </a:lnTo>
                  <a:lnTo>
                    <a:pt x="2159000" y="965200"/>
                  </a:lnTo>
                  <a:lnTo>
                    <a:pt x="2146300" y="977900"/>
                  </a:lnTo>
                  <a:lnTo>
                    <a:pt x="2133600" y="977900"/>
                  </a:lnTo>
                  <a:lnTo>
                    <a:pt x="2120900" y="977900"/>
                  </a:lnTo>
                  <a:lnTo>
                    <a:pt x="2120900" y="977900"/>
                  </a:lnTo>
                  <a:lnTo>
                    <a:pt x="2120900" y="977900"/>
                  </a:lnTo>
                  <a:lnTo>
                    <a:pt x="2095500" y="990600"/>
                  </a:lnTo>
                  <a:lnTo>
                    <a:pt x="2095500" y="1003300"/>
                  </a:lnTo>
                  <a:lnTo>
                    <a:pt x="2082800" y="1003300"/>
                  </a:lnTo>
                  <a:lnTo>
                    <a:pt x="2070100" y="1003300"/>
                  </a:lnTo>
                  <a:lnTo>
                    <a:pt x="2057400" y="1016000"/>
                  </a:lnTo>
                  <a:lnTo>
                    <a:pt x="2057400" y="1028700"/>
                  </a:lnTo>
                  <a:lnTo>
                    <a:pt x="2057400" y="1016000"/>
                  </a:lnTo>
                  <a:lnTo>
                    <a:pt x="2032000" y="1003300"/>
                  </a:lnTo>
                  <a:lnTo>
                    <a:pt x="2019300" y="1003300"/>
                  </a:lnTo>
                  <a:lnTo>
                    <a:pt x="2006600" y="1003300"/>
                  </a:lnTo>
                  <a:lnTo>
                    <a:pt x="1993900" y="1003300"/>
                  </a:lnTo>
                  <a:lnTo>
                    <a:pt x="1981200" y="1003300"/>
                  </a:lnTo>
                  <a:lnTo>
                    <a:pt x="1993900" y="990600"/>
                  </a:lnTo>
                  <a:lnTo>
                    <a:pt x="1968500" y="990600"/>
                  </a:lnTo>
                  <a:lnTo>
                    <a:pt x="1968500" y="990600"/>
                  </a:lnTo>
                  <a:lnTo>
                    <a:pt x="1955800" y="977900"/>
                  </a:lnTo>
                  <a:lnTo>
                    <a:pt x="1943100" y="977900"/>
                  </a:lnTo>
                  <a:lnTo>
                    <a:pt x="1930400" y="977900"/>
                  </a:lnTo>
                  <a:lnTo>
                    <a:pt x="1968500" y="977900"/>
                  </a:lnTo>
                  <a:lnTo>
                    <a:pt x="1981200" y="965200"/>
                  </a:lnTo>
                  <a:lnTo>
                    <a:pt x="1993900" y="965200"/>
                  </a:lnTo>
                  <a:lnTo>
                    <a:pt x="1993900" y="952500"/>
                  </a:lnTo>
                  <a:lnTo>
                    <a:pt x="1981200" y="952500"/>
                  </a:lnTo>
                  <a:lnTo>
                    <a:pt x="1968500" y="939800"/>
                  </a:lnTo>
                  <a:lnTo>
                    <a:pt x="1955800" y="939800"/>
                  </a:lnTo>
                  <a:lnTo>
                    <a:pt x="1955800" y="939800"/>
                  </a:lnTo>
                  <a:lnTo>
                    <a:pt x="1943100" y="939800"/>
                  </a:lnTo>
                  <a:lnTo>
                    <a:pt x="1930400" y="927100"/>
                  </a:lnTo>
                  <a:lnTo>
                    <a:pt x="1930400" y="927100"/>
                  </a:lnTo>
                  <a:lnTo>
                    <a:pt x="1917700" y="927100"/>
                  </a:lnTo>
                  <a:lnTo>
                    <a:pt x="1905000" y="927100"/>
                  </a:lnTo>
                  <a:lnTo>
                    <a:pt x="1905000" y="927100"/>
                  </a:lnTo>
                  <a:lnTo>
                    <a:pt x="1879600" y="914400"/>
                  </a:lnTo>
                  <a:lnTo>
                    <a:pt x="1892300" y="901700"/>
                  </a:lnTo>
                  <a:lnTo>
                    <a:pt x="1866900" y="901700"/>
                  </a:lnTo>
                  <a:lnTo>
                    <a:pt x="1866900" y="901700"/>
                  </a:lnTo>
                  <a:lnTo>
                    <a:pt x="1866900" y="901700"/>
                  </a:lnTo>
                  <a:lnTo>
                    <a:pt x="1841500" y="901700"/>
                  </a:lnTo>
                  <a:lnTo>
                    <a:pt x="1828800" y="901700"/>
                  </a:lnTo>
                  <a:lnTo>
                    <a:pt x="1816100" y="901700"/>
                  </a:lnTo>
                  <a:lnTo>
                    <a:pt x="1816100" y="901700"/>
                  </a:lnTo>
                  <a:lnTo>
                    <a:pt x="1816100" y="901700"/>
                  </a:lnTo>
                  <a:lnTo>
                    <a:pt x="1803400" y="914400"/>
                  </a:lnTo>
                  <a:lnTo>
                    <a:pt x="1790700" y="914400"/>
                  </a:lnTo>
                  <a:lnTo>
                    <a:pt x="1790700" y="914400"/>
                  </a:lnTo>
                  <a:lnTo>
                    <a:pt x="1765300" y="914400"/>
                  </a:lnTo>
                  <a:lnTo>
                    <a:pt x="1765300" y="927100"/>
                  </a:lnTo>
                  <a:lnTo>
                    <a:pt x="1752600" y="927100"/>
                  </a:lnTo>
                  <a:lnTo>
                    <a:pt x="1739900" y="927100"/>
                  </a:lnTo>
                  <a:lnTo>
                    <a:pt x="1739900" y="939800"/>
                  </a:lnTo>
                  <a:lnTo>
                    <a:pt x="1739900" y="939800"/>
                  </a:lnTo>
                  <a:lnTo>
                    <a:pt x="1727200" y="939800"/>
                  </a:lnTo>
                  <a:lnTo>
                    <a:pt x="1714500" y="952500"/>
                  </a:lnTo>
                  <a:lnTo>
                    <a:pt x="1701800" y="952500"/>
                  </a:lnTo>
                  <a:lnTo>
                    <a:pt x="1701800" y="965200"/>
                  </a:lnTo>
                  <a:lnTo>
                    <a:pt x="1701800" y="965200"/>
                  </a:lnTo>
                  <a:lnTo>
                    <a:pt x="1701800" y="965200"/>
                  </a:lnTo>
                  <a:lnTo>
                    <a:pt x="1689100" y="965200"/>
                  </a:lnTo>
                  <a:lnTo>
                    <a:pt x="1676400" y="952500"/>
                  </a:lnTo>
                  <a:lnTo>
                    <a:pt x="1676400" y="952500"/>
                  </a:lnTo>
                  <a:lnTo>
                    <a:pt x="1676400" y="965200"/>
                  </a:lnTo>
                  <a:lnTo>
                    <a:pt x="1651000" y="965200"/>
                  </a:lnTo>
                  <a:lnTo>
                    <a:pt x="1638300" y="965200"/>
                  </a:lnTo>
                  <a:lnTo>
                    <a:pt x="1612900" y="977900"/>
                  </a:lnTo>
                  <a:lnTo>
                    <a:pt x="1612900" y="977900"/>
                  </a:lnTo>
                  <a:lnTo>
                    <a:pt x="1612900" y="977900"/>
                  </a:lnTo>
                  <a:lnTo>
                    <a:pt x="1600200" y="977900"/>
                  </a:lnTo>
                  <a:lnTo>
                    <a:pt x="1612900" y="977900"/>
                  </a:lnTo>
                  <a:lnTo>
                    <a:pt x="1600200" y="977900"/>
                  </a:lnTo>
                  <a:lnTo>
                    <a:pt x="1600200" y="965200"/>
                  </a:lnTo>
                  <a:lnTo>
                    <a:pt x="1600200" y="965200"/>
                  </a:lnTo>
                  <a:lnTo>
                    <a:pt x="1600200" y="952500"/>
                  </a:lnTo>
                  <a:lnTo>
                    <a:pt x="1587500" y="952500"/>
                  </a:lnTo>
                  <a:lnTo>
                    <a:pt x="1587500" y="952500"/>
                  </a:lnTo>
                  <a:lnTo>
                    <a:pt x="1574800" y="939800"/>
                  </a:lnTo>
                  <a:lnTo>
                    <a:pt x="1574800" y="939800"/>
                  </a:lnTo>
                  <a:lnTo>
                    <a:pt x="1562100" y="939800"/>
                  </a:lnTo>
                  <a:lnTo>
                    <a:pt x="1549400" y="939800"/>
                  </a:lnTo>
                  <a:lnTo>
                    <a:pt x="1549400" y="952500"/>
                  </a:lnTo>
                  <a:lnTo>
                    <a:pt x="1536700" y="952500"/>
                  </a:lnTo>
                  <a:lnTo>
                    <a:pt x="1524000" y="952500"/>
                  </a:lnTo>
                  <a:lnTo>
                    <a:pt x="1511300" y="952500"/>
                  </a:lnTo>
                  <a:lnTo>
                    <a:pt x="1511300" y="965200"/>
                  </a:lnTo>
                  <a:lnTo>
                    <a:pt x="1485900" y="965200"/>
                  </a:lnTo>
                  <a:lnTo>
                    <a:pt x="1473200" y="952500"/>
                  </a:lnTo>
                  <a:lnTo>
                    <a:pt x="1460500" y="952500"/>
                  </a:lnTo>
                  <a:lnTo>
                    <a:pt x="1447800" y="952500"/>
                  </a:lnTo>
                  <a:lnTo>
                    <a:pt x="1435100" y="952500"/>
                  </a:lnTo>
                  <a:lnTo>
                    <a:pt x="1435100" y="965200"/>
                  </a:lnTo>
                  <a:lnTo>
                    <a:pt x="1435100" y="965200"/>
                  </a:lnTo>
                  <a:lnTo>
                    <a:pt x="1422400" y="965200"/>
                  </a:lnTo>
                  <a:lnTo>
                    <a:pt x="1409700" y="977900"/>
                  </a:lnTo>
                  <a:lnTo>
                    <a:pt x="1409700" y="977900"/>
                  </a:lnTo>
                  <a:lnTo>
                    <a:pt x="1397000" y="977900"/>
                  </a:lnTo>
                  <a:lnTo>
                    <a:pt x="1397000" y="965200"/>
                  </a:lnTo>
                  <a:lnTo>
                    <a:pt x="1384300" y="952500"/>
                  </a:lnTo>
                  <a:lnTo>
                    <a:pt x="1384300" y="952500"/>
                  </a:lnTo>
                  <a:lnTo>
                    <a:pt x="1384300" y="952500"/>
                  </a:lnTo>
                  <a:lnTo>
                    <a:pt x="1397000" y="952500"/>
                  </a:lnTo>
                  <a:lnTo>
                    <a:pt x="1397000" y="952500"/>
                  </a:lnTo>
                  <a:lnTo>
                    <a:pt x="1384300" y="939800"/>
                  </a:lnTo>
                  <a:lnTo>
                    <a:pt x="1371600" y="939800"/>
                  </a:lnTo>
                  <a:lnTo>
                    <a:pt x="1358900" y="939800"/>
                  </a:lnTo>
                  <a:lnTo>
                    <a:pt x="1346200" y="927100"/>
                  </a:lnTo>
                  <a:lnTo>
                    <a:pt x="1333500" y="927100"/>
                  </a:lnTo>
                  <a:lnTo>
                    <a:pt x="1346200" y="927100"/>
                  </a:lnTo>
                  <a:lnTo>
                    <a:pt x="1295400" y="914400"/>
                  </a:lnTo>
                  <a:lnTo>
                    <a:pt x="1295400" y="914400"/>
                  </a:lnTo>
                  <a:lnTo>
                    <a:pt x="1282700" y="914400"/>
                  </a:lnTo>
                  <a:lnTo>
                    <a:pt x="1270000" y="927100"/>
                  </a:lnTo>
                  <a:lnTo>
                    <a:pt x="1282700" y="927100"/>
                  </a:lnTo>
                  <a:lnTo>
                    <a:pt x="1270000" y="927100"/>
                  </a:lnTo>
                  <a:lnTo>
                    <a:pt x="1282700" y="927100"/>
                  </a:lnTo>
                  <a:lnTo>
                    <a:pt x="1270000" y="927100"/>
                  </a:lnTo>
                  <a:lnTo>
                    <a:pt x="1257300" y="965200"/>
                  </a:lnTo>
                  <a:lnTo>
                    <a:pt x="1244600" y="965200"/>
                  </a:lnTo>
                  <a:lnTo>
                    <a:pt x="1231900" y="965200"/>
                  </a:lnTo>
                  <a:lnTo>
                    <a:pt x="1219200" y="965200"/>
                  </a:lnTo>
                  <a:lnTo>
                    <a:pt x="1206500" y="965200"/>
                  </a:lnTo>
                  <a:lnTo>
                    <a:pt x="1206500" y="977900"/>
                  </a:lnTo>
                  <a:lnTo>
                    <a:pt x="1193800" y="965200"/>
                  </a:lnTo>
                  <a:lnTo>
                    <a:pt x="1168400" y="965200"/>
                  </a:lnTo>
                  <a:lnTo>
                    <a:pt x="1155700" y="965200"/>
                  </a:lnTo>
                  <a:lnTo>
                    <a:pt x="1143000" y="977900"/>
                  </a:lnTo>
                  <a:lnTo>
                    <a:pt x="1143000" y="977900"/>
                  </a:lnTo>
                  <a:lnTo>
                    <a:pt x="1130300" y="977900"/>
                  </a:lnTo>
                  <a:lnTo>
                    <a:pt x="1117600" y="977900"/>
                  </a:lnTo>
                  <a:lnTo>
                    <a:pt x="1104900" y="977900"/>
                  </a:lnTo>
                  <a:lnTo>
                    <a:pt x="1092200" y="977900"/>
                  </a:lnTo>
                  <a:lnTo>
                    <a:pt x="1079500" y="990600"/>
                  </a:lnTo>
                  <a:lnTo>
                    <a:pt x="1066800" y="990600"/>
                  </a:lnTo>
                  <a:lnTo>
                    <a:pt x="1066800" y="990600"/>
                  </a:lnTo>
                  <a:lnTo>
                    <a:pt x="1054100" y="990600"/>
                  </a:lnTo>
                  <a:lnTo>
                    <a:pt x="1054100" y="990600"/>
                  </a:lnTo>
                  <a:lnTo>
                    <a:pt x="1066800" y="990600"/>
                  </a:lnTo>
                  <a:lnTo>
                    <a:pt x="1054100" y="1003300"/>
                  </a:lnTo>
                  <a:lnTo>
                    <a:pt x="1066800" y="1016000"/>
                  </a:lnTo>
                  <a:lnTo>
                    <a:pt x="1066800" y="1016000"/>
                  </a:lnTo>
                  <a:lnTo>
                    <a:pt x="1054100" y="1016000"/>
                  </a:lnTo>
                  <a:lnTo>
                    <a:pt x="1041400" y="1016000"/>
                  </a:lnTo>
                  <a:lnTo>
                    <a:pt x="1028700" y="1028700"/>
                  </a:lnTo>
                  <a:lnTo>
                    <a:pt x="1016000" y="1028700"/>
                  </a:lnTo>
                  <a:lnTo>
                    <a:pt x="1016000" y="1028700"/>
                  </a:lnTo>
                  <a:lnTo>
                    <a:pt x="1003300" y="1028700"/>
                  </a:lnTo>
                  <a:lnTo>
                    <a:pt x="977900" y="1028700"/>
                  </a:lnTo>
                  <a:lnTo>
                    <a:pt x="990600" y="1016000"/>
                  </a:lnTo>
                  <a:lnTo>
                    <a:pt x="990600" y="1003300"/>
                  </a:lnTo>
                  <a:lnTo>
                    <a:pt x="977900" y="1003300"/>
                  </a:lnTo>
                  <a:lnTo>
                    <a:pt x="977900" y="990600"/>
                  </a:lnTo>
                  <a:lnTo>
                    <a:pt x="977900" y="990600"/>
                  </a:lnTo>
                  <a:lnTo>
                    <a:pt x="977900" y="977900"/>
                  </a:lnTo>
                  <a:lnTo>
                    <a:pt x="977900" y="977900"/>
                  </a:lnTo>
                  <a:lnTo>
                    <a:pt x="977900" y="990600"/>
                  </a:lnTo>
                  <a:lnTo>
                    <a:pt x="965200" y="990600"/>
                  </a:lnTo>
                  <a:lnTo>
                    <a:pt x="965200" y="990600"/>
                  </a:lnTo>
                  <a:lnTo>
                    <a:pt x="952500" y="990600"/>
                  </a:lnTo>
                  <a:lnTo>
                    <a:pt x="952500" y="990600"/>
                  </a:lnTo>
                  <a:lnTo>
                    <a:pt x="952500" y="990600"/>
                  </a:lnTo>
                  <a:lnTo>
                    <a:pt x="889000" y="1003300"/>
                  </a:lnTo>
                  <a:lnTo>
                    <a:pt x="876300" y="1003300"/>
                  </a:lnTo>
                  <a:lnTo>
                    <a:pt x="863600" y="1016000"/>
                  </a:lnTo>
                  <a:lnTo>
                    <a:pt x="850900" y="1016000"/>
                  </a:lnTo>
                  <a:lnTo>
                    <a:pt x="850900" y="1016000"/>
                  </a:lnTo>
                  <a:lnTo>
                    <a:pt x="850900" y="1016000"/>
                  </a:lnTo>
                  <a:lnTo>
                    <a:pt x="850900" y="1016000"/>
                  </a:lnTo>
                  <a:lnTo>
                    <a:pt x="838200" y="1028700"/>
                  </a:lnTo>
                  <a:lnTo>
                    <a:pt x="825500" y="1028700"/>
                  </a:lnTo>
                  <a:lnTo>
                    <a:pt x="825500" y="1028700"/>
                  </a:lnTo>
                  <a:lnTo>
                    <a:pt x="825500" y="1028700"/>
                  </a:lnTo>
                  <a:lnTo>
                    <a:pt x="812800" y="1041400"/>
                  </a:lnTo>
                  <a:lnTo>
                    <a:pt x="812800" y="1041400"/>
                  </a:lnTo>
                  <a:lnTo>
                    <a:pt x="800100" y="1028700"/>
                  </a:lnTo>
                  <a:lnTo>
                    <a:pt x="787400" y="1041400"/>
                  </a:lnTo>
                  <a:lnTo>
                    <a:pt x="774700" y="1041400"/>
                  </a:lnTo>
                  <a:lnTo>
                    <a:pt x="749300" y="1054100"/>
                  </a:lnTo>
                  <a:lnTo>
                    <a:pt x="736600" y="1054100"/>
                  </a:lnTo>
                  <a:lnTo>
                    <a:pt x="736600" y="1054100"/>
                  </a:lnTo>
                  <a:lnTo>
                    <a:pt x="711200" y="1066800"/>
                  </a:lnTo>
                  <a:lnTo>
                    <a:pt x="698500" y="1066800"/>
                  </a:lnTo>
                  <a:lnTo>
                    <a:pt x="698500" y="1066800"/>
                  </a:lnTo>
                  <a:lnTo>
                    <a:pt x="685800" y="1066800"/>
                  </a:lnTo>
                  <a:lnTo>
                    <a:pt x="685800" y="1066800"/>
                  </a:lnTo>
                  <a:lnTo>
                    <a:pt x="685800" y="1066800"/>
                  </a:lnTo>
                  <a:lnTo>
                    <a:pt x="673100" y="1066800"/>
                  </a:lnTo>
                  <a:lnTo>
                    <a:pt x="660400" y="1054100"/>
                  </a:lnTo>
                  <a:lnTo>
                    <a:pt x="660400" y="1054100"/>
                  </a:lnTo>
                  <a:lnTo>
                    <a:pt x="660400" y="1054100"/>
                  </a:lnTo>
                  <a:lnTo>
                    <a:pt x="673100" y="1054100"/>
                  </a:lnTo>
                  <a:lnTo>
                    <a:pt x="660400" y="1041400"/>
                  </a:lnTo>
                  <a:lnTo>
                    <a:pt x="660400" y="1041400"/>
                  </a:lnTo>
                  <a:lnTo>
                    <a:pt x="647700" y="1041400"/>
                  </a:lnTo>
                  <a:lnTo>
                    <a:pt x="647700" y="1028700"/>
                  </a:lnTo>
                  <a:lnTo>
                    <a:pt x="622300" y="1028700"/>
                  </a:lnTo>
                  <a:lnTo>
                    <a:pt x="609600" y="1041400"/>
                  </a:lnTo>
                  <a:lnTo>
                    <a:pt x="571500" y="1028700"/>
                  </a:lnTo>
                  <a:lnTo>
                    <a:pt x="571500" y="1028700"/>
                  </a:lnTo>
                  <a:lnTo>
                    <a:pt x="533400" y="1028700"/>
                  </a:lnTo>
                  <a:lnTo>
                    <a:pt x="533400" y="1028700"/>
                  </a:lnTo>
                  <a:lnTo>
                    <a:pt x="520700" y="1041400"/>
                  </a:lnTo>
                  <a:lnTo>
                    <a:pt x="482600" y="1028700"/>
                  </a:lnTo>
                  <a:lnTo>
                    <a:pt x="457200" y="1003300"/>
                  </a:lnTo>
                  <a:lnTo>
                    <a:pt x="444500" y="1016000"/>
                  </a:lnTo>
                  <a:lnTo>
                    <a:pt x="444500" y="1016000"/>
                  </a:lnTo>
                  <a:lnTo>
                    <a:pt x="444500" y="1028700"/>
                  </a:lnTo>
                  <a:lnTo>
                    <a:pt x="406400" y="1041400"/>
                  </a:lnTo>
                  <a:lnTo>
                    <a:pt x="393700" y="1028700"/>
                  </a:lnTo>
                  <a:lnTo>
                    <a:pt x="393700" y="1028700"/>
                  </a:lnTo>
                  <a:lnTo>
                    <a:pt x="381000" y="1041400"/>
                  </a:lnTo>
                  <a:lnTo>
                    <a:pt x="381000" y="1041400"/>
                  </a:lnTo>
                  <a:lnTo>
                    <a:pt x="381000" y="1041400"/>
                  </a:lnTo>
                  <a:lnTo>
                    <a:pt x="368300" y="1041400"/>
                  </a:lnTo>
                  <a:lnTo>
                    <a:pt x="368300" y="1054100"/>
                  </a:lnTo>
                  <a:lnTo>
                    <a:pt x="342900" y="1041400"/>
                  </a:lnTo>
                  <a:lnTo>
                    <a:pt x="330200" y="1041400"/>
                  </a:lnTo>
                  <a:lnTo>
                    <a:pt x="330200" y="1041400"/>
                  </a:lnTo>
                  <a:lnTo>
                    <a:pt x="279400" y="1028700"/>
                  </a:lnTo>
                  <a:lnTo>
                    <a:pt x="279400" y="1041400"/>
                  </a:lnTo>
                  <a:lnTo>
                    <a:pt x="266700" y="1041400"/>
                  </a:lnTo>
                  <a:lnTo>
                    <a:pt x="266700" y="1041400"/>
                  </a:lnTo>
                  <a:lnTo>
                    <a:pt x="254000" y="1041400"/>
                  </a:lnTo>
                  <a:lnTo>
                    <a:pt x="254000" y="1041400"/>
                  </a:lnTo>
                  <a:lnTo>
                    <a:pt x="254000" y="1028700"/>
                  </a:lnTo>
                  <a:lnTo>
                    <a:pt x="254000" y="1028700"/>
                  </a:lnTo>
                  <a:lnTo>
                    <a:pt x="241300" y="1016000"/>
                  </a:lnTo>
                  <a:lnTo>
                    <a:pt x="241300" y="1003300"/>
                  </a:lnTo>
                  <a:lnTo>
                    <a:pt x="254000" y="1003300"/>
                  </a:lnTo>
                  <a:lnTo>
                    <a:pt x="266700" y="990600"/>
                  </a:lnTo>
                  <a:lnTo>
                    <a:pt x="279400" y="990600"/>
                  </a:lnTo>
                  <a:lnTo>
                    <a:pt x="279400" y="977900"/>
                  </a:lnTo>
                  <a:lnTo>
                    <a:pt x="292100" y="965200"/>
                  </a:lnTo>
                  <a:lnTo>
                    <a:pt x="304800" y="965200"/>
                  </a:lnTo>
                  <a:lnTo>
                    <a:pt x="304800" y="952500"/>
                  </a:lnTo>
                  <a:lnTo>
                    <a:pt x="317500" y="952500"/>
                  </a:lnTo>
                  <a:lnTo>
                    <a:pt x="330200" y="939800"/>
                  </a:lnTo>
                  <a:lnTo>
                    <a:pt x="317500" y="939800"/>
                  </a:lnTo>
                  <a:lnTo>
                    <a:pt x="304800" y="939800"/>
                  </a:lnTo>
                  <a:lnTo>
                    <a:pt x="317500" y="927100"/>
                  </a:lnTo>
                  <a:lnTo>
                    <a:pt x="330200" y="927100"/>
                  </a:lnTo>
                  <a:lnTo>
                    <a:pt x="342900" y="914400"/>
                  </a:lnTo>
                  <a:lnTo>
                    <a:pt x="330200" y="914400"/>
                  </a:lnTo>
                  <a:lnTo>
                    <a:pt x="330200" y="901700"/>
                  </a:lnTo>
                  <a:lnTo>
                    <a:pt x="317500" y="901700"/>
                  </a:lnTo>
                  <a:lnTo>
                    <a:pt x="330200" y="889000"/>
                  </a:lnTo>
                  <a:lnTo>
                    <a:pt x="342900" y="889000"/>
                  </a:lnTo>
                  <a:lnTo>
                    <a:pt x="355600" y="876300"/>
                  </a:lnTo>
                  <a:lnTo>
                    <a:pt x="342900" y="876300"/>
                  </a:lnTo>
                  <a:lnTo>
                    <a:pt x="355600" y="863600"/>
                  </a:lnTo>
                  <a:lnTo>
                    <a:pt x="330200" y="850900"/>
                  </a:lnTo>
                  <a:lnTo>
                    <a:pt x="330200" y="838200"/>
                  </a:lnTo>
                  <a:lnTo>
                    <a:pt x="304800" y="838200"/>
                  </a:lnTo>
                  <a:lnTo>
                    <a:pt x="317500" y="838200"/>
                  </a:lnTo>
                  <a:lnTo>
                    <a:pt x="292100" y="825500"/>
                  </a:lnTo>
                  <a:lnTo>
                    <a:pt x="266700" y="812800"/>
                  </a:lnTo>
                  <a:lnTo>
                    <a:pt x="266700" y="800100"/>
                  </a:lnTo>
                  <a:lnTo>
                    <a:pt x="266700" y="800100"/>
                  </a:lnTo>
                  <a:lnTo>
                    <a:pt x="254000" y="800100"/>
                  </a:lnTo>
                  <a:lnTo>
                    <a:pt x="266700" y="787400"/>
                  </a:lnTo>
                  <a:lnTo>
                    <a:pt x="254000" y="787400"/>
                  </a:lnTo>
                  <a:lnTo>
                    <a:pt x="254000" y="787400"/>
                  </a:lnTo>
                  <a:lnTo>
                    <a:pt x="241300" y="787400"/>
                  </a:lnTo>
                  <a:lnTo>
                    <a:pt x="241300" y="787400"/>
                  </a:lnTo>
                  <a:lnTo>
                    <a:pt x="228600" y="774700"/>
                  </a:lnTo>
                  <a:lnTo>
                    <a:pt x="228600" y="774700"/>
                  </a:lnTo>
                  <a:lnTo>
                    <a:pt x="241300" y="774700"/>
                  </a:lnTo>
                  <a:lnTo>
                    <a:pt x="215900" y="774700"/>
                  </a:lnTo>
                  <a:lnTo>
                    <a:pt x="215900" y="762000"/>
                  </a:lnTo>
                  <a:lnTo>
                    <a:pt x="215900" y="762000"/>
                  </a:lnTo>
                  <a:lnTo>
                    <a:pt x="215900" y="749300"/>
                  </a:lnTo>
                  <a:lnTo>
                    <a:pt x="203200" y="749300"/>
                  </a:lnTo>
                  <a:lnTo>
                    <a:pt x="215900" y="736600"/>
                  </a:lnTo>
                  <a:lnTo>
                    <a:pt x="228600" y="736600"/>
                  </a:lnTo>
                  <a:lnTo>
                    <a:pt x="241300" y="723900"/>
                  </a:lnTo>
                  <a:lnTo>
                    <a:pt x="228600" y="723900"/>
                  </a:lnTo>
                  <a:lnTo>
                    <a:pt x="228600" y="711200"/>
                  </a:lnTo>
                  <a:lnTo>
                    <a:pt x="215900" y="711200"/>
                  </a:lnTo>
                  <a:lnTo>
                    <a:pt x="228600" y="698500"/>
                  </a:lnTo>
                  <a:lnTo>
                    <a:pt x="241300" y="698500"/>
                  </a:lnTo>
                  <a:lnTo>
                    <a:pt x="228600" y="685800"/>
                  </a:lnTo>
                  <a:lnTo>
                    <a:pt x="228600" y="685800"/>
                  </a:lnTo>
                  <a:lnTo>
                    <a:pt x="228600" y="685800"/>
                  </a:lnTo>
                  <a:lnTo>
                    <a:pt x="228600" y="685800"/>
                  </a:lnTo>
                  <a:lnTo>
                    <a:pt x="203200" y="673100"/>
                  </a:lnTo>
                  <a:lnTo>
                    <a:pt x="203200" y="660400"/>
                  </a:lnTo>
                  <a:lnTo>
                    <a:pt x="190500" y="660400"/>
                  </a:lnTo>
                  <a:lnTo>
                    <a:pt x="190500" y="660400"/>
                  </a:lnTo>
                  <a:lnTo>
                    <a:pt x="177800" y="660400"/>
                  </a:lnTo>
                  <a:lnTo>
                    <a:pt x="165100" y="660400"/>
                  </a:lnTo>
                  <a:lnTo>
                    <a:pt x="165100" y="647700"/>
                  </a:lnTo>
                  <a:lnTo>
                    <a:pt x="165100" y="647700"/>
                  </a:lnTo>
                  <a:lnTo>
                    <a:pt x="165100" y="647700"/>
                  </a:lnTo>
                  <a:lnTo>
                    <a:pt x="152400" y="647700"/>
                  </a:lnTo>
                  <a:lnTo>
                    <a:pt x="152400" y="660400"/>
                  </a:lnTo>
                  <a:lnTo>
                    <a:pt x="114300" y="647700"/>
                  </a:lnTo>
                  <a:lnTo>
                    <a:pt x="114300" y="635000"/>
                  </a:lnTo>
                  <a:lnTo>
                    <a:pt x="114300" y="635000"/>
                  </a:lnTo>
                  <a:lnTo>
                    <a:pt x="88900" y="647700"/>
                  </a:lnTo>
                  <a:lnTo>
                    <a:pt x="88900" y="647700"/>
                  </a:lnTo>
                  <a:lnTo>
                    <a:pt x="63500" y="647700"/>
                  </a:lnTo>
                  <a:lnTo>
                    <a:pt x="63500" y="647700"/>
                  </a:lnTo>
                  <a:lnTo>
                    <a:pt x="50800" y="647700"/>
                  </a:lnTo>
                  <a:lnTo>
                    <a:pt x="50800" y="635000"/>
                  </a:lnTo>
                  <a:lnTo>
                    <a:pt x="38100" y="647700"/>
                  </a:lnTo>
                  <a:lnTo>
                    <a:pt x="25400" y="647700"/>
                  </a:lnTo>
                  <a:lnTo>
                    <a:pt x="25400" y="647700"/>
                  </a:lnTo>
                  <a:lnTo>
                    <a:pt x="12700" y="635000"/>
                  </a:lnTo>
                  <a:lnTo>
                    <a:pt x="0" y="6350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white"/>
                </a:solidFill>
              </a:endParaRPr>
            </a:p>
          </p:txBody>
        </p:sp>
        <p:sp>
          <p:nvSpPr>
            <p:cNvPr id="17" name="0405"/>
            <p:cNvSpPr/>
            <p:nvPr/>
          </p:nvSpPr>
          <p:spPr>
            <a:xfrm>
              <a:off x="3737846" y="2454537"/>
              <a:ext cx="1230439" cy="513496"/>
            </a:xfrm>
            <a:custGeom>
              <a:avLst/>
              <a:gdLst/>
              <a:ahLst/>
              <a:cxnLst/>
              <a:rect l="0" t="0" r="0" b="0"/>
              <a:pathLst>
                <a:path w="3022601" h="1409701">
                  <a:moveTo>
                    <a:pt x="0" y="190500"/>
                  </a:moveTo>
                  <a:lnTo>
                    <a:pt x="12700" y="190500"/>
                  </a:lnTo>
                  <a:lnTo>
                    <a:pt x="25400" y="190500"/>
                  </a:lnTo>
                  <a:lnTo>
                    <a:pt x="25400" y="177800"/>
                  </a:lnTo>
                  <a:lnTo>
                    <a:pt x="25400" y="177800"/>
                  </a:lnTo>
                  <a:lnTo>
                    <a:pt x="38100" y="177800"/>
                  </a:lnTo>
                  <a:lnTo>
                    <a:pt x="38100" y="165100"/>
                  </a:lnTo>
                  <a:lnTo>
                    <a:pt x="50800" y="165100"/>
                  </a:lnTo>
                  <a:lnTo>
                    <a:pt x="50800" y="165100"/>
                  </a:lnTo>
                  <a:lnTo>
                    <a:pt x="76200" y="177800"/>
                  </a:lnTo>
                  <a:lnTo>
                    <a:pt x="88900" y="177800"/>
                  </a:lnTo>
                  <a:lnTo>
                    <a:pt x="127000" y="177800"/>
                  </a:lnTo>
                  <a:lnTo>
                    <a:pt x="152400" y="190500"/>
                  </a:lnTo>
                  <a:lnTo>
                    <a:pt x="152400" y="203200"/>
                  </a:lnTo>
                  <a:lnTo>
                    <a:pt x="152400" y="203200"/>
                  </a:lnTo>
                  <a:lnTo>
                    <a:pt x="165100" y="203200"/>
                  </a:lnTo>
                  <a:lnTo>
                    <a:pt x="165100" y="190500"/>
                  </a:lnTo>
                  <a:lnTo>
                    <a:pt x="177800" y="190500"/>
                  </a:lnTo>
                  <a:lnTo>
                    <a:pt x="177800" y="190500"/>
                  </a:lnTo>
                  <a:lnTo>
                    <a:pt x="190500" y="190500"/>
                  </a:lnTo>
                  <a:lnTo>
                    <a:pt x="190500" y="190500"/>
                  </a:lnTo>
                  <a:lnTo>
                    <a:pt x="203200" y="177800"/>
                  </a:lnTo>
                  <a:lnTo>
                    <a:pt x="203200" y="177800"/>
                  </a:lnTo>
                  <a:lnTo>
                    <a:pt x="203200" y="165100"/>
                  </a:lnTo>
                  <a:lnTo>
                    <a:pt x="215900" y="165100"/>
                  </a:lnTo>
                  <a:lnTo>
                    <a:pt x="215900" y="165100"/>
                  </a:lnTo>
                  <a:lnTo>
                    <a:pt x="203200" y="165100"/>
                  </a:lnTo>
                  <a:lnTo>
                    <a:pt x="228600" y="152400"/>
                  </a:lnTo>
                  <a:lnTo>
                    <a:pt x="228600" y="152400"/>
                  </a:lnTo>
                  <a:lnTo>
                    <a:pt x="228600" y="152400"/>
                  </a:lnTo>
                  <a:lnTo>
                    <a:pt x="215900" y="152400"/>
                  </a:lnTo>
                  <a:lnTo>
                    <a:pt x="215900" y="139700"/>
                  </a:lnTo>
                  <a:lnTo>
                    <a:pt x="203200" y="139700"/>
                  </a:lnTo>
                  <a:lnTo>
                    <a:pt x="203200" y="139700"/>
                  </a:lnTo>
                  <a:lnTo>
                    <a:pt x="203200" y="139700"/>
                  </a:lnTo>
                  <a:lnTo>
                    <a:pt x="215900" y="127000"/>
                  </a:lnTo>
                  <a:lnTo>
                    <a:pt x="203200" y="127000"/>
                  </a:lnTo>
                  <a:lnTo>
                    <a:pt x="190500" y="127000"/>
                  </a:lnTo>
                  <a:lnTo>
                    <a:pt x="190500" y="114300"/>
                  </a:lnTo>
                  <a:lnTo>
                    <a:pt x="190500" y="114300"/>
                  </a:lnTo>
                  <a:lnTo>
                    <a:pt x="190500" y="101600"/>
                  </a:lnTo>
                  <a:lnTo>
                    <a:pt x="177800" y="88900"/>
                  </a:lnTo>
                  <a:lnTo>
                    <a:pt x="177800" y="76200"/>
                  </a:lnTo>
                  <a:lnTo>
                    <a:pt x="165100" y="76200"/>
                  </a:lnTo>
                  <a:lnTo>
                    <a:pt x="165100" y="76200"/>
                  </a:lnTo>
                  <a:lnTo>
                    <a:pt x="152400" y="76200"/>
                  </a:lnTo>
                  <a:lnTo>
                    <a:pt x="177800" y="76200"/>
                  </a:lnTo>
                  <a:lnTo>
                    <a:pt x="190500" y="76200"/>
                  </a:lnTo>
                  <a:lnTo>
                    <a:pt x="190500" y="76200"/>
                  </a:lnTo>
                  <a:lnTo>
                    <a:pt x="215900" y="63500"/>
                  </a:lnTo>
                  <a:lnTo>
                    <a:pt x="228600" y="50800"/>
                  </a:lnTo>
                  <a:lnTo>
                    <a:pt x="241300" y="50800"/>
                  </a:lnTo>
                  <a:lnTo>
                    <a:pt x="254000" y="25400"/>
                  </a:lnTo>
                  <a:lnTo>
                    <a:pt x="266700" y="25400"/>
                  </a:lnTo>
                  <a:lnTo>
                    <a:pt x="266700" y="25400"/>
                  </a:lnTo>
                  <a:lnTo>
                    <a:pt x="266700" y="25400"/>
                  </a:lnTo>
                  <a:lnTo>
                    <a:pt x="266700" y="12700"/>
                  </a:lnTo>
                  <a:lnTo>
                    <a:pt x="279400" y="12700"/>
                  </a:lnTo>
                  <a:lnTo>
                    <a:pt x="292100" y="0"/>
                  </a:lnTo>
                  <a:lnTo>
                    <a:pt x="304800" y="0"/>
                  </a:lnTo>
                  <a:lnTo>
                    <a:pt x="304800" y="0"/>
                  </a:lnTo>
                  <a:lnTo>
                    <a:pt x="304800" y="0"/>
                  </a:lnTo>
                  <a:lnTo>
                    <a:pt x="317500" y="0"/>
                  </a:lnTo>
                  <a:lnTo>
                    <a:pt x="317500" y="0"/>
                  </a:lnTo>
                  <a:lnTo>
                    <a:pt x="330200" y="0"/>
                  </a:lnTo>
                  <a:lnTo>
                    <a:pt x="330200" y="0"/>
                  </a:lnTo>
                  <a:lnTo>
                    <a:pt x="342900" y="0"/>
                  </a:lnTo>
                  <a:lnTo>
                    <a:pt x="342900" y="12700"/>
                  </a:lnTo>
                  <a:lnTo>
                    <a:pt x="355600" y="12700"/>
                  </a:lnTo>
                  <a:lnTo>
                    <a:pt x="355600" y="12700"/>
                  </a:lnTo>
                  <a:lnTo>
                    <a:pt x="368300" y="12700"/>
                  </a:lnTo>
                  <a:lnTo>
                    <a:pt x="355600" y="12700"/>
                  </a:lnTo>
                  <a:lnTo>
                    <a:pt x="368300" y="12700"/>
                  </a:lnTo>
                  <a:lnTo>
                    <a:pt x="368300" y="25400"/>
                  </a:lnTo>
                  <a:lnTo>
                    <a:pt x="381000" y="25400"/>
                  </a:lnTo>
                  <a:lnTo>
                    <a:pt x="381000" y="25400"/>
                  </a:lnTo>
                  <a:lnTo>
                    <a:pt x="393700" y="38100"/>
                  </a:lnTo>
                  <a:lnTo>
                    <a:pt x="393700" y="38100"/>
                  </a:lnTo>
                  <a:lnTo>
                    <a:pt x="406400" y="38100"/>
                  </a:lnTo>
                  <a:lnTo>
                    <a:pt x="406400" y="50800"/>
                  </a:lnTo>
                  <a:lnTo>
                    <a:pt x="406400" y="50800"/>
                  </a:lnTo>
                  <a:lnTo>
                    <a:pt x="406400" y="50800"/>
                  </a:lnTo>
                  <a:lnTo>
                    <a:pt x="419100" y="50800"/>
                  </a:lnTo>
                  <a:lnTo>
                    <a:pt x="419100" y="50800"/>
                  </a:lnTo>
                  <a:lnTo>
                    <a:pt x="444500" y="50800"/>
                  </a:lnTo>
                  <a:lnTo>
                    <a:pt x="444500" y="63500"/>
                  </a:lnTo>
                  <a:lnTo>
                    <a:pt x="469900" y="63500"/>
                  </a:lnTo>
                  <a:lnTo>
                    <a:pt x="469900" y="63500"/>
                  </a:lnTo>
                  <a:lnTo>
                    <a:pt x="482600" y="76200"/>
                  </a:lnTo>
                  <a:lnTo>
                    <a:pt x="469900" y="88900"/>
                  </a:lnTo>
                  <a:lnTo>
                    <a:pt x="482600" y="88900"/>
                  </a:lnTo>
                  <a:lnTo>
                    <a:pt x="482600" y="88900"/>
                  </a:lnTo>
                  <a:lnTo>
                    <a:pt x="495300" y="88900"/>
                  </a:lnTo>
                  <a:lnTo>
                    <a:pt x="495300" y="88900"/>
                  </a:lnTo>
                  <a:lnTo>
                    <a:pt x="508000" y="88900"/>
                  </a:lnTo>
                  <a:lnTo>
                    <a:pt x="520700" y="101600"/>
                  </a:lnTo>
                  <a:lnTo>
                    <a:pt x="520700" y="101600"/>
                  </a:lnTo>
                  <a:lnTo>
                    <a:pt x="533400" y="114300"/>
                  </a:lnTo>
                  <a:lnTo>
                    <a:pt x="546100" y="114300"/>
                  </a:lnTo>
                  <a:lnTo>
                    <a:pt x="558800" y="114300"/>
                  </a:lnTo>
                  <a:lnTo>
                    <a:pt x="596900" y="114300"/>
                  </a:lnTo>
                  <a:lnTo>
                    <a:pt x="609600" y="114300"/>
                  </a:lnTo>
                  <a:lnTo>
                    <a:pt x="660400" y="127000"/>
                  </a:lnTo>
                  <a:lnTo>
                    <a:pt x="660400" y="127000"/>
                  </a:lnTo>
                  <a:lnTo>
                    <a:pt x="660400" y="127000"/>
                  </a:lnTo>
                  <a:lnTo>
                    <a:pt x="673100" y="127000"/>
                  </a:lnTo>
                  <a:lnTo>
                    <a:pt x="673100" y="127000"/>
                  </a:lnTo>
                  <a:lnTo>
                    <a:pt x="723900" y="127000"/>
                  </a:lnTo>
                  <a:lnTo>
                    <a:pt x="736600" y="114300"/>
                  </a:lnTo>
                  <a:lnTo>
                    <a:pt x="749300" y="127000"/>
                  </a:lnTo>
                  <a:lnTo>
                    <a:pt x="762000" y="139700"/>
                  </a:lnTo>
                  <a:lnTo>
                    <a:pt x="838200" y="139700"/>
                  </a:lnTo>
                  <a:lnTo>
                    <a:pt x="838200" y="139700"/>
                  </a:lnTo>
                  <a:lnTo>
                    <a:pt x="889000" y="152400"/>
                  </a:lnTo>
                  <a:lnTo>
                    <a:pt x="889000" y="152400"/>
                  </a:lnTo>
                  <a:lnTo>
                    <a:pt x="901700" y="152400"/>
                  </a:lnTo>
                  <a:lnTo>
                    <a:pt x="914400" y="139700"/>
                  </a:lnTo>
                  <a:lnTo>
                    <a:pt x="914400" y="139700"/>
                  </a:lnTo>
                  <a:lnTo>
                    <a:pt x="927100" y="139700"/>
                  </a:lnTo>
                  <a:lnTo>
                    <a:pt x="927100" y="127000"/>
                  </a:lnTo>
                  <a:lnTo>
                    <a:pt x="927100" y="139700"/>
                  </a:lnTo>
                  <a:lnTo>
                    <a:pt x="939800" y="127000"/>
                  </a:lnTo>
                  <a:lnTo>
                    <a:pt x="952500" y="127000"/>
                  </a:lnTo>
                  <a:lnTo>
                    <a:pt x="952500" y="114300"/>
                  </a:lnTo>
                  <a:lnTo>
                    <a:pt x="965200" y="114300"/>
                  </a:lnTo>
                  <a:lnTo>
                    <a:pt x="965200" y="114300"/>
                  </a:lnTo>
                  <a:lnTo>
                    <a:pt x="965200" y="114300"/>
                  </a:lnTo>
                  <a:lnTo>
                    <a:pt x="977900" y="101600"/>
                  </a:lnTo>
                  <a:lnTo>
                    <a:pt x="1003300" y="101600"/>
                  </a:lnTo>
                  <a:lnTo>
                    <a:pt x="1003300" y="101600"/>
                  </a:lnTo>
                  <a:lnTo>
                    <a:pt x="1003300" y="114300"/>
                  </a:lnTo>
                  <a:lnTo>
                    <a:pt x="1003300" y="114300"/>
                  </a:lnTo>
                  <a:lnTo>
                    <a:pt x="1016000" y="127000"/>
                  </a:lnTo>
                  <a:lnTo>
                    <a:pt x="1016000" y="127000"/>
                  </a:lnTo>
                  <a:lnTo>
                    <a:pt x="1016000" y="127000"/>
                  </a:lnTo>
                  <a:lnTo>
                    <a:pt x="1016000" y="139700"/>
                  </a:lnTo>
                  <a:lnTo>
                    <a:pt x="1028700" y="152400"/>
                  </a:lnTo>
                  <a:lnTo>
                    <a:pt x="1016000" y="152400"/>
                  </a:lnTo>
                  <a:lnTo>
                    <a:pt x="1016000" y="152400"/>
                  </a:lnTo>
                  <a:lnTo>
                    <a:pt x="1028700" y="165100"/>
                  </a:lnTo>
                  <a:lnTo>
                    <a:pt x="1016000" y="177800"/>
                  </a:lnTo>
                  <a:lnTo>
                    <a:pt x="1016000" y="177800"/>
                  </a:lnTo>
                  <a:lnTo>
                    <a:pt x="1016000" y="177800"/>
                  </a:lnTo>
                  <a:lnTo>
                    <a:pt x="1028700" y="190500"/>
                  </a:lnTo>
                  <a:lnTo>
                    <a:pt x="1028700" y="190500"/>
                  </a:lnTo>
                  <a:lnTo>
                    <a:pt x="1054100" y="190500"/>
                  </a:lnTo>
                  <a:lnTo>
                    <a:pt x="1079500" y="190500"/>
                  </a:lnTo>
                  <a:lnTo>
                    <a:pt x="1117600" y="203200"/>
                  </a:lnTo>
                  <a:lnTo>
                    <a:pt x="1117600" y="190500"/>
                  </a:lnTo>
                  <a:lnTo>
                    <a:pt x="1130300" y="190500"/>
                  </a:lnTo>
                  <a:lnTo>
                    <a:pt x="1130300" y="190500"/>
                  </a:lnTo>
                  <a:lnTo>
                    <a:pt x="1143000" y="190500"/>
                  </a:lnTo>
                  <a:lnTo>
                    <a:pt x="1143000" y="190500"/>
                  </a:lnTo>
                  <a:lnTo>
                    <a:pt x="1168400" y="190500"/>
                  </a:lnTo>
                  <a:lnTo>
                    <a:pt x="1168400" y="177800"/>
                  </a:lnTo>
                  <a:lnTo>
                    <a:pt x="1181100" y="177800"/>
                  </a:lnTo>
                  <a:lnTo>
                    <a:pt x="1193800" y="177800"/>
                  </a:lnTo>
                  <a:lnTo>
                    <a:pt x="1206500" y="177800"/>
                  </a:lnTo>
                  <a:lnTo>
                    <a:pt x="1206500" y="177800"/>
                  </a:lnTo>
                  <a:lnTo>
                    <a:pt x="1219200" y="190500"/>
                  </a:lnTo>
                  <a:lnTo>
                    <a:pt x="1244600" y="177800"/>
                  </a:lnTo>
                  <a:lnTo>
                    <a:pt x="1244600" y="190500"/>
                  </a:lnTo>
                  <a:lnTo>
                    <a:pt x="1244600" y="190500"/>
                  </a:lnTo>
                  <a:lnTo>
                    <a:pt x="1244600" y="190500"/>
                  </a:lnTo>
                  <a:lnTo>
                    <a:pt x="1231900" y="203200"/>
                  </a:lnTo>
                  <a:lnTo>
                    <a:pt x="1244600" y="203200"/>
                  </a:lnTo>
                  <a:lnTo>
                    <a:pt x="1244600" y="203200"/>
                  </a:lnTo>
                  <a:lnTo>
                    <a:pt x="1257300" y="203200"/>
                  </a:lnTo>
                  <a:lnTo>
                    <a:pt x="1257300" y="203200"/>
                  </a:lnTo>
                  <a:lnTo>
                    <a:pt x="1270000" y="203200"/>
                  </a:lnTo>
                  <a:lnTo>
                    <a:pt x="1257300" y="203200"/>
                  </a:lnTo>
                  <a:lnTo>
                    <a:pt x="1270000" y="203200"/>
                  </a:lnTo>
                  <a:lnTo>
                    <a:pt x="1295400" y="203200"/>
                  </a:lnTo>
                  <a:lnTo>
                    <a:pt x="1282700" y="203200"/>
                  </a:lnTo>
                  <a:lnTo>
                    <a:pt x="1282700" y="203200"/>
                  </a:lnTo>
                  <a:lnTo>
                    <a:pt x="1295400" y="203200"/>
                  </a:lnTo>
                  <a:lnTo>
                    <a:pt x="1308100" y="215900"/>
                  </a:lnTo>
                  <a:lnTo>
                    <a:pt x="1308100" y="215900"/>
                  </a:lnTo>
                  <a:lnTo>
                    <a:pt x="1320800" y="215900"/>
                  </a:lnTo>
                  <a:lnTo>
                    <a:pt x="1346200" y="215900"/>
                  </a:lnTo>
                  <a:lnTo>
                    <a:pt x="1346200" y="215900"/>
                  </a:lnTo>
                  <a:lnTo>
                    <a:pt x="1384300" y="215900"/>
                  </a:lnTo>
                  <a:lnTo>
                    <a:pt x="1397000" y="203200"/>
                  </a:lnTo>
                  <a:lnTo>
                    <a:pt x="1397000" y="203200"/>
                  </a:lnTo>
                  <a:lnTo>
                    <a:pt x="1409700" y="215900"/>
                  </a:lnTo>
                  <a:lnTo>
                    <a:pt x="1409700" y="215900"/>
                  </a:lnTo>
                  <a:lnTo>
                    <a:pt x="1422400" y="203200"/>
                  </a:lnTo>
                  <a:lnTo>
                    <a:pt x="1422400" y="203200"/>
                  </a:lnTo>
                  <a:lnTo>
                    <a:pt x="1422400" y="203200"/>
                  </a:lnTo>
                  <a:lnTo>
                    <a:pt x="1422400" y="190500"/>
                  </a:lnTo>
                  <a:lnTo>
                    <a:pt x="1435100" y="190500"/>
                  </a:lnTo>
                  <a:lnTo>
                    <a:pt x="1447800" y="190500"/>
                  </a:lnTo>
                  <a:lnTo>
                    <a:pt x="1447800" y="190500"/>
                  </a:lnTo>
                  <a:lnTo>
                    <a:pt x="1460500" y="177800"/>
                  </a:lnTo>
                  <a:lnTo>
                    <a:pt x="1460500" y="177800"/>
                  </a:lnTo>
                  <a:lnTo>
                    <a:pt x="1460500" y="177800"/>
                  </a:lnTo>
                  <a:lnTo>
                    <a:pt x="1473200" y="177800"/>
                  </a:lnTo>
                  <a:lnTo>
                    <a:pt x="1473200" y="165100"/>
                  </a:lnTo>
                  <a:lnTo>
                    <a:pt x="1485900" y="165100"/>
                  </a:lnTo>
                  <a:lnTo>
                    <a:pt x="1498600" y="165100"/>
                  </a:lnTo>
                  <a:lnTo>
                    <a:pt x="1498600" y="165100"/>
                  </a:lnTo>
                  <a:lnTo>
                    <a:pt x="1498600" y="152400"/>
                  </a:lnTo>
                  <a:lnTo>
                    <a:pt x="1511300" y="165100"/>
                  </a:lnTo>
                  <a:lnTo>
                    <a:pt x="1511300" y="152400"/>
                  </a:lnTo>
                  <a:lnTo>
                    <a:pt x="1536700" y="152400"/>
                  </a:lnTo>
                  <a:lnTo>
                    <a:pt x="1536700" y="139700"/>
                  </a:lnTo>
                  <a:lnTo>
                    <a:pt x="1536700" y="139700"/>
                  </a:lnTo>
                  <a:lnTo>
                    <a:pt x="1536700" y="139700"/>
                  </a:lnTo>
                  <a:lnTo>
                    <a:pt x="1549400" y="139700"/>
                  </a:lnTo>
                  <a:lnTo>
                    <a:pt x="1549400" y="127000"/>
                  </a:lnTo>
                  <a:lnTo>
                    <a:pt x="1562100" y="127000"/>
                  </a:lnTo>
                  <a:lnTo>
                    <a:pt x="1574800" y="127000"/>
                  </a:lnTo>
                  <a:lnTo>
                    <a:pt x="1574800" y="127000"/>
                  </a:lnTo>
                  <a:lnTo>
                    <a:pt x="1574800" y="114300"/>
                  </a:lnTo>
                  <a:lnTo>
                    <a:pt x="1587500" y="114300"/>
                  </a:lnTo>
                  <a:lnTo>
                    <a:pt x="1600200" y="127000"/>
                  </a:lnTo>
                  <a:lnTo>
                    <a:pt x="1612900" y="139700"/>
                  </a:lnTo>
                  <a:lnTo>
                    <a:pt x="1600200" y="139700"/>
                  </a:lnTo>
                  <a:lnTo>
                    <a:pt x="1612900" y="139700"/>
                  </a:lnTo>
                  <a:lnTo>
                    <a:pt x="1612900" y="139700"/>
                  </a:lnTo>
                  <a:lnTo>
                    <a:pt x="1625600" y="139700"/>
                  </a:lnTo>
                  <a:lnTo>
                    <a:pt x="1638300" y="152400"/>
                  </a:lnTo>
                  <a:lnTo>
                    <a:pt x="1663700" y="152400"/>
                  </a:lnTo>
                  <a:lnTo>
                    <a:pt x="1651000" y="152400"/>
                  </a:lnTo>
                  <a:lnTo>
                    <a:pt x="1651000" y="152400"/>
                  </a:lnTo>
                  <a:lnTo>
                    <a:pt x="1651000" y="165100"/>
                  </a:lnTo>
                  <a:lnTo>
                    <a:pt x="1663700" y="165100"/>
                  </a:lnTo>
                  <a:lnTo>
                    <a:pt x="1676400" y="165100"/>
                  </a:lnTo>
                  <a:lnTo>
                    <a:pt x="1701800" y="177800"/>
                  </a:lnTo>
                  <a:lnTo>
                    <a:pt x="1701800" y="177800"/>
                  </a:lnTo>
                  <a:lnTo>
                    <a:pt x="1689100" y="177800"/>
                  </a:lnTo>
                  <a:lnTo>
                    <a:pt x="1676400" y="177800"/>
                  </a:lnTo>
                  <a:lnTo>
                    <a:pt x="1663700" y="177800"/>
                  </a:lnTo>
                  <a:lnTo>
                    <a:pt x="1663700" y="190500"/>
                  </a:lnTo>
                  <a:lnTo>
                    <a:pt x="1663700" y="190500"/>
                  </a:lnTo>
                  <a:lnTo>
                    <a:pt x="1663700" y="190500"/>
                  </a:lnTo>
                  <a:lnTo>
                    <a:pt x="1651000" y="190500"/>
                  </a:lnTo>
                  <a:lnTo>
                    <a:pt x="1638300" y="203200"/>
                  </a:lnTo>
                  <a:lnTo>
                    <a:pt x="1625600" y="203200"/>
                  </a:lnTo>
                  <a:lnTo>
                    <a:pt x="1625600" y="215900"/>
                  </a:lnTo>
                  <a:lnTo>
                    <a:pt x="1625600" y="215900"/>
                  </a:lnTo>
                  <a:lnTo>
                    <a:pt x="1625600" y="215900"/>
                  </a:lnTo>
                  <a:lnTo>
                    <a:pt x="1612900" y="228600"/>
                  </a:lnTo>
                  <a:lnTo>
                    <a:pt x="1612900" y="228600"/>
                  </a:lnTo>
                  <a:lnTo>
                    <a:pt x="1587500" y="241300"/>
                  </a:lnTo>
                  <a:lnTo>
                    <a:pt x="1587500" y="241300"/>
                  </a:lnTo>
                  <a:lnTo>
                    <a:pt x="1587500" y="241300"/>
                  </a:lnTo>
                  <a:lnTo>
                    <a:pt x="1587500" y="241300"/>
                  </a:lnTo>
                  <a:lnTo>
                    <a:pt x="1587500" y="254000"/>
                  </a:lnTo>
                  <a:lnTo>
                    <a:pt x="1587500" y="254000"/>
                  </a:lnTo>
                  <a:lnTo>
                    <a:pt x="1600200" y="254000"/>
                  </a:lnTo>
                  <a:lnTo>
                    <a:pt x="1600200" y="266700"/>
                  </a:lnTo>
                  <a:lnTo>
                    <a:pt x="1625600" y="266700"/>
                  </a:lnTo>
                  <a:lnTo>
                    <a:pt x="1625600" y="266700"/>
                  </a:lnTo>
                  <a:lnTo>
                    <a:pt x="1612900" y="266700"/>
                  </a:lnTo>
                  <a:lnTo>
                    <a:pt x="1600200" y="279400"/>
                  </a:lnTo>
                  <a:lnTo>
                    <a:pt x="1612900" y="279400"/>
                  </a:lnTo>
                  <a:lnTo>
                    <a:pt x="1625600" y="279400"/>
                  </a:lnTo>
                  <a:lnTo>
                    <a:pt x="1625600" y="279400"/>
                  </a:lnTo>
                  <a:lnTo>
                    <a:pt x="1638300" y="279400"/>
                  </a:lnTo>
                  <a:lnTo>
                    <a:pt x="1638300" y="279400"/>
                  </a:lnTo>
                  <a:lnTo>
                    <a:pt x="1651000" y="279400"/>
                  </a:lnTo>
                  <a:lnTo>
                    <a:pt x="1638300" y="304800"/>
                  </a:lnTo>
                  <a:lnTo>
                    <a:pt x="1625600" y="304800"/>
                  </a:lnTo>
                  <a:lnTo>
                    <a:pt x="1625600" y="317500"/>
                  </a:lnTo>
                  <a:lnTo>
                    <a:pt x="1676400" y="330200"/>
                  </a:lnTo>
                  <a:lnTo>
                    <a:pt x="1689100" y="330200"/>
                  </a:lnTo>
                  <a:lnTo>
                    <a:pt x="1701800" y="330200"/>
                  </a:lnTo>
                  <a:lnTo>
                    <a:pt x="1727200" y="330200"/>
                  </a:lnTo>
                  <a:lnTo>
                    <a:pt x="1765300" y="342900"/>
                  </a:lnTo>
                  <a:lnTo>
                    <a:pt x="1778000" y="330200"/>
                  </a:lnTo>
                  <a:lnTo>
                    <a:pt x="1790700" y="330200"/>
                  </a:lnTo>
                  <a:lnTo>
                    <a:pt x="1790700" y="342900"/>
                  </a:lnTo>
                  <a:lnTo>
                    <a:pt x="1803400" y="342900"/>
                  </a:lnTo>
                  <a:lnTo>
                    <a:pt x="1828800" y="330200"/>
                  </a:lnTo>
                  <a:lnTo>
                    <a:pt x="1828800" y="317500"/>
                  </a:lnTo>
                  <a:lnTo>
                    <a:pt x="1841500" y="317500"/>
                  </a:lnTo>
                  <a:lnTo>
                    <a:pt x="1841500" y="317500"/>
                  </a:lnTo>
                  <a:lnTo>
                    <a:pt x="1866900" y="330200"/>
                  </a:lnTo>
                  <a:lnTo>
                    <a:pt x="1866900" y="330200"/>
                  </a:lnTo>
                  <a:lnTo>
                    <a:pt x="1892300" y="330200"/>
                  </a:lnTo>
                  <a:lnTo>
                    <a:pt x="1892300" y="330200"/>
                  </a:lnTo>
                  <a:lnTo>
                    <a:pt x="1892300" y="330200"/>
                  </a:lnTo>
                  <a:lnTo>
                    <a:pt x="1905000" y="330200"/>
                  </a:lnTo>
                  <a:lnTo>
                    <a:pt x="1917700" y="330200"/>
                  </a:lnTo>
                  <a:lnTo>
                    <a:pt x="1917700" y="330200"/>
                  </a:lnTo>
                  <a:lnTo>
                    <a:pt x="1930400" y="330200"/>
                  </a:lnTo>
                  <a:lnTo>
                    <a:pt x="1943100" y="317500"/>
                  </a:lnTo>
                  <a:lnTo>
                    <a:pt x="1943100" y="292100"/>
                  </a:lnTo>
                  <a:lnTo>
                    <a:pt x="1943100" y="292100"/>
                  </a:lnTo>
                  <a:lnTo>
                    <a:pt x="1955800" y="304800"/>
                  </a:lnTo>
                  <a:lnTo>
                    <a:pt x="1993900" y="304800"/>
                  </a:lnTo>
                  <a:lnTo>
                    <a:pt x="1993900" y="304800"/>
                  </a:lnTo>
                  <a:lnTo>
                    <a:pt x="1993900" y="292100"/>
                  </a:lnTo>
                  <a:lnTo>
                    <a:pt x="1993900" y="292100"/>
                  </a:lnTo>
                  <a:lnTo>
                    <a:pt x="1993900" y="292100"/>
                  </a:lnTo>
                  <a:lnTo>
                    <a:pt x="2006600" y="292100"/>
                  </a:lnTo>
                  <a:lnTo>
                    <a:pt x="2006600" y="292100"/>
                  </a:lnTo>
                  <a:lnTo>
                    <a:pt x="2019300" y="292100"/>
                  </a:lnTo>
                  <a:lnTo>
                    <a:pt x="2019300" y="292100"/>
                  </a:lnTo>
                  <a:lnTo>
                    <a:pt x="2019300" y="304800"/>
                  </a:lnTo>
                  <a:lnTo>
                    <a:pt x="2019300" y="304800"/>
                  </a:lnTo>
                  <a:lnTo>
                    <a:pt x="2044700" y="304800"/>
                  </a:lnTo>
                  <a:lnTo>
                    <a:pt x="2032000" y="304800"/>
                  </a:lnTo>
                  <a:lnTo>
                    <a:pt x="2044700" y="317500"/>
                  </a:lnTo>
                  <a:lnTo>
                    <a:pt x="2057400" y="317500"/>
                  </a:lnTo>
                  <a:lnTo>
                    <a:pt x="2057400" y="317500"/>
                  </a:lnTo>
                  <a:lnTo>
                    <a:pt x="2057400" y="317500"/>
                  </a:lnTo>
                  <a:lnTo>
                    <a:pt x="2095500" y="304800"/>
                  </a:lnTo>
                  <a:lnTo>
                    <a:pt x="2095500" y="304800"/>
                  </a:lnTo>
                  <a:lnTo>
                    <a:pt x="2108200" y="304800"/>
                  </a:lnTo>
                  <a:lnTo>
                    <a:pt x="2108200" y="304800"/>
                  </a:lnTo>
                  <a:lnTo>
                    <a:pt x="2120900" y="304800"/>
                  </a:lnTo>
                  <a:lnTo>
                    <a:pt x="2120900" y="304800"/>
                  </a:lnTo>
                  <a:lnTo>
                    <a:pt x="2133600" y="304800"/>
                  </a:lnTo>
                  <a:lnTo>
                    <a:pt x="2133600" y="304800"/>
                  </a:lnTo>
                  <a:lnTo>
                    <a:pt x="2146300" y="317500"/>
                  </a:lnTo>
                  <a:lnTo>
                    <a:pt x="2159000" y="317500"/>
                  </a:lnTo>
                  <a:lnTo>
                    <a:pt x="2159000" y="317500"/>
                  </a:lnTo>
                  <a:lnTo>
                    <a:pt x="2171700" y="317500"/>
                  </a:lnTo>
                  <a:lnTo>
                    <a:pt x="2184400" y="317500"/>
                  </a:lnTo>
                  <a:lnTo>
                    <a:pt x="2171700" y="304800"/>
                  </a:lnTo>
                  <a:lnTo>
                    <a:pt x="2159000" y="304800"/>
                  </a:lnTo>
                  <a:lnTo>
                    <a:pt x="2146300" y="304800"/>
                  </a:lnTo>
                  <a:lnTo>
                    <a:pt x="2146300" y="292100"/>
                  </a:lnTo>
                  <a:lnTo>
                    <a:pt x="2133600" y="292100"/>
                  </a:lnTo>
                  <a:lnTo>
                    <a:pt x="2133600" y="279400"/>
                  </a:lnTo>
                  <a:lnTo>
                    <a:pt x="2133600" y="279400"/>
                  </a:lnTo>
                  <a:lnTo>
                    <a:pt x="2133600" y="279400"/>
                  </a:lnTo>
                  <a:lnTo>
                    <a:pt x="2159000" y="292100"/>
                  </a:lnTo>
                  <a:lnTo>
                    <a:pt x="2159000" y="279400"/>
                  </a:lnTo>
                  <a:lnTo>
                    <a:pt x="2159000" y="279400"/>
                  </a:lnTo>
                  <a:lnTo>
                    <a:pt x="2159000" y="279400"/>
                  </a:lnTo>
                  <a:lnTo>
                    <a:pt x="2159000" y="266700"/>
                  </a:lnTo>
                  <a:lnTo>
                    <a:pt x="2159000" y="266700"/>
                  </a:lnTo>
                  <a:lnTo>
                    <a:pt x="2171700" y="266700"/>
                  </a:lnTo>
                  <a:lnTo>
                    <a:pt x="2184400" y="266700"/>
                  </a:lnTo>
                  <a:lnTo>
                    <a:pt x="2184400" y="266700"/>
                  </a:lnTo>
                  <a:lnTo>
                    <a:pt x="2197100" y="266700"/>
                  </a:lnTo>
                  <a:lnTo>
                    <a:pt x="2197100" y="254000"/>
                  </a:lnTo>
                  <a:lnTo>
                    <a:pt x="2209800" y="254000"/>
                  </a:lnTo>
                  <a:lnTo>
                    <a:pt x="2197100" y="254000"/>
                  </a:lnTo>
                  <a:lnTo>
                    <a:pt x="2197100" y="241300"/>
                  </a:lnTo>
                  <a:lnTo>
                    <a:pt x="2197100" y="241300"/>
                  </a:lnTo>
                  <a:lnTo>
                    <a:pt x="2209800" y="241300"/>
                  </a:lnTo>
                  <a:lnTo>
                    <a:pt x="2197100" y="241300"/>
                  </a:lnTo>
                  <a:lnTo>
                    <a:pt x="2197100" y="241300"/>
                  </a:lnTo>
                  <a:lnTo>
                    <a:pt x="2184400" y="241300"/>
                  </a:lnTo>
                  <a:lnTo>
                    <a:pt x="2184400" y="228600"/>
                  </a:lnTo>
                  <a:lnTo>
                    <a:pt x="2184400" y="228600"/>
                  </a:lnTo>
                  <a:lnTo>
                    <a:pt x="2184400" y="228600"/>
                  </a:lnTo>
                  <a:lnTo>
                    <a:pt x="2197100" y="228600"/>
                  </a:lnTo>
                  <a:lnTo>
                    <a:pt x="2197100" y="228600"/>
                  </a:lnTo>
                  <a:lnTo>
                    <a:pt x="2209800" y="228600"/>
                  </a:lnTo>
                  <a:lnTo>
                    <a:pt x="2209800" y="215900"/>
                  </a:lnTo>
                  <a:lnTo>
                    <a:pt x="2222500" y="215900"/>
                  </a:lnTo>
                  <a:lnTo>
                    <a:pt x="2209800" y="228600"/>
                  </a:lnTo>
                  <a:lnTo>
                    <a:pt x="2222500" y="228600"/>
                  </a:lnTo>
                  <a:lnTo>
                    <a:pt x="2235200" y="215900"/>
                  </a:lnTo>
                  <a:lnTo>
                    <a:pt x="2235200" y="228600"/>
                  </a:lnTo>
                  <a:lnTo>
                    <a:pt x="2247900" y="228600"/>
                  </a:lnTo>
                  <a:lnTo>
                    <a:pt x="2273300" y="215900"/>
                  </a:lnTo>
                  <a:lnTo>
                    <a:pt x="2273300" y="215900"/>
                  </a:lnTo>
                  <a:lnTo>
                    <a:pt x="2298700" y="203200"/>
                  </a:lnTo>
                  <a:lnTo>
                    <a:pt x="2311400" y="203200"/>
                  </a:lnTo>
                  <a:lnTo>
                    <a:pt x="2311400" y="203200"/>
                  </a:lnTo>
                  <a:lnTo>
                    <a:pt x="2311400" y="203200"/>
                  </a:lnTo>
                  <a:lnTo>
                    <a:pt x="2324100" y="203200"/>
                  </a:lnTo>
                  <a:lnTo>
                    <a:pt x="2324100" y="203200"/>
                  </a:lnTo>
                  <a:lnTo>
                    <a:pt x="2336800" y="203200"/>
                  </a:lnTo>
                  <a:lnTo>
                    <a:pt x="2349500" y="203200"/>
                  </a:lnTo>
                  <a:lnTo>
                    <a:pt x="2349500" y="215900"/>
                  </a:lnTo>
                  <a:lnTo>
                    <a:pt x="2362200" y="228600"/>
                  </a:lnTo>
                  <a:lnTo>
                    <a:pt x="2374900" y="228600"/>
                  </a:lnTo>
                  <a:lnTo>
                    <a:pt x="2387600" y="228600"/>
                  </a:lnTo>
                  <a:lnTo>
                    <a:pt x="2400300" y="228600"/>
                  </a:lnTo>
                  <a:lnTo>
                    <a:pt x="2400300" y="228600"/>
                  </a:lnTo>
                  <a:lnTo>
                    <a:pt x="2413000" y="215900"/>
                  </a:lnTo>
                  <a:lnTo>
                    <a:pt x="2413000" y="215900"/>
                  </a:lnTo>
                  <a:lnTo>
                    <a:pt x="2400300" y="215900"/>
                  </a:lnTo>
                  <a:lnTo>
                    <a:pt x="2413000" y="203200"/>
                  </a:lnTo>
                  <a:lnTo>
                    <a:pt x="2425700" y="203200"/>
                  </a:lnTo>
                  <a:lnTo>
                    <a:pt x="2425700" y="190500"/>
                  </a:lnTo>
                  <a:lnTo>
                    <a:pt x="2413000" y="190500"/>
                  </a:lnTo>
                  <a:lnTo>
                    <a:pt x="2413000" y="190500"/>
                  </a:lnTo>
                  <a:lnTo>
                    <a:pt x="2400300" y="190500"/>
                  </a:lnTo>
                  <a:lnTo>
                    <a:pt x="2413000" y="190500"/>
                  </a:lnTo>
                  <a:lnTo>
                    <a:pt x="2425700" y="177800"/>
                  </a:lnTo>
                  <a:lnTo>
                    <a:pt x="2438400" y="177800"/>
                  </a:lnTo>
                  <a:lnTo>
                    <a:pt x="2451100" y="165100"/>
                  </a:lnTo>
                  <a:lnTo>
                    <a:pt x="2451100" y="177800"/>
                  </a:lnTo>
                  <a:lnTo>
                    <a:pt x="2463800" y="165100"/>
                  </a:lnTo>
                  <a:lnTo>
                    <a:pt x="2590800" y="177800"/>
                  </a:lnTo>
                  <a:lnTo>
                    <a:pt x="2603500" y="165100"/>
                  </a:lnTo>
                  <a:lnTo>
                    <a:pt x="2603500" y="165100"/>
                  </a:lnTo>
                  <a:lnTo>
                    <a:pt x="2603500" y="177800"/>
                  </a:lnTo>
                  <a:lnTo>
                    <a:pt x="2616200" y="177800"/>
                  </a:lnTo>
                  <a:lnTo>
                    <a:pt x="2628900" y="165100"/>
                  </a:lnTo>
                  <a:lnTo>
                    <a:pt x="2616200" y="165100"/>
                  </a:lnTo>
                  <a:lnTo>
                    <a:pt x="2616200" y="152400"/>
                  </a:lnTo>
                  <a:lnTo>
                    <a:pt x="2616200" y="152400"/>
                  </a:lnTo>
                  <a:lnTo>
                    <a:pt x="2628900" y="139700"/>
                  </a:lnTo>
                  <a:lnTo>
                    <a:pt x="2616200" y="139700"/>
                  </a:lnTo>
                  <a:lnTo>
                    <a:pt x="2628900" y="139700"/>
                  </a:lnTo>
                  <a:lnTo>
                    <a:pt x="2628900" y="127000"/>
                  </a:lnTo>
                  <a:lnTo>
                    <a:pt x="2628900" y="127000"/>
                  </a:lnTo>
                  <a:lnTo>
                    <a:pt x="2654300" y="139700"/>
                  </a:lnTo>
                  <a:lnTo>
                    <a:pt x="2654300" y="139700"/>
                  </a:lnTo>
                  <a:lnTo>
                    <a:pt x="2679700" y="139700"/>
                  </a:lnTo>
                  <a:lnTo>
                    <a:pt x="2679700" y="152400"/>
                  </a:lnTo>
                  <a:lnTo>
                    <a:pt x="2705100" y="152400"/>
                  </a:lnTo>
                  <a:lnTo>
                    <a:pt x="2705100" y="152400"/>
                  </a:lnTo>
                  <a:lnTo>
                    <a:pt x="2717800" y="152400"/>
                  </a:lnTo>
                  <a:lnTo>
                    <a:pt x="2717800" y="152400"/>
                  </a:lnTo>
                  <a:lnTo>
                    <a:pt x="2743200" y="165100"/>
                  </a:lnTo>
                  <a:lnTo>
                    <a:pt x="2743200" y="165100"/>
                  </a:lnTo>
                  <a:lnTo>
                    <a:pt x="2794000" y="177800"/>
                  </a:lnTo>
                  <a:lnTo>
                    <a:pt x="2806700" y="177800"/>
                  </a:lnTo>
                  <a:lnTo>
                    <a:pt x="2806700" y="177800"/>
                  </a:lnTo>
                  <a:lnTo>
                    <a:pt x="2806700" y="177800"/>
                  </a:lnTo>
                  <a:lnTo>
                    <a:pt x="2832100" y="190500"/>
                  </a:lnTo>
                  <a:lnTo>
                    <a:pt x="2832100" y="190500"/>
                  </a:lnTo>
                  <a:lnTo>
                    <a:pt x="2844800" y="190500"/>
                  </a:lnTo>
                  <a:lnTo>
                    <a:pt x="2832100" y="190500"/>
                  </a:lnTo>
                  <a:lnTo>
                    <a:pt x="2832100" y="190500"/>
                  </a:lnTo>
                  <a:lnTo>
                    <a:pt x="2832100" y="203200"/>
                  </a:lnTo>
                  <a:lnTo>
                    <a:pt x="2832100" y="203200"/>
                  </a:lnTo>
                  <a:lnTo>
                    <a:pt x="2819400" y="203200"/>
                  </a:lnTo>
                  <a:lnTo>
                    <a:pt x="2832100" y="203200"/>
                  </a:lnTo>
                  <a:lnTo>
                    <a:pt x="2832100" y="203200"/>
                  </a:lnTo>
                  <a:lnTo>
                    <a:pt x="2844800" y="215900"/>
                  </a:lnTo>
                  <a:lnTo>
                    <a:pt x="2844800" y="228600"/>
                  </a:lnTo>
                  <a:lnTo>
                    <a:pt x="2844800" y="228600"/>
                  </a:lnTo>
                  <a:lnTo>
                    <a:pt x="2857500" y="228600"/>
                  </a:lnTo>
                  <a:lnTo>
                    <a:pt x="2857500" y="215900"/>
                  </a:lnTo>
                  <a:lnTo>
                    <a:pt x="2870200" y="215900"/>
                  </a:lnTo>
                  <a:lnTo>
                    <a:pt x="2882900" y="215900"/>
                  </a:lnTo>
                  <a:lnTo>
                    <a:pt x="2895600" y="215900"/>
                  </a:lnTo>
                  <a:lnTo>
                    <a:pt x="2908300" y="215900"/>
                  </a:lnTo>
                  <a:lnTo>
                    <a:pt x="2908300" y="215900"/>
                  </a:lnTo>
                  <a:lnTo>
                    <a:pt x="2921000" y="215900"/>
                  </a:lnTo>
                  <a:lnTo>
                    <a:pt x="2921000" y="215900"/>
                  </a:lnTo>
                  <a:lnTo>
                    <a:pt x="2921000" y="215900"/>
                  </a:lnTo>
                  <a:lnTo>
                    <a:pt x="2921000" y="228600"/>
                  </a:lnTo>
                  <a:lnTo>
                    <a:pt x="2933700" y="241300"/>
                  </a:lnTo>
                  <a:lnTo>
                    <a:pt x="2933700" y="241300"/>
                  </a:lnTo>
                  <a:lnTo>
                    <a:pt x="2946400" y="241300"/>
                  </a:lnTo>
                  <a:lnTo>
                    <a:pt x="2933700" y="266700"/>
                  </a:lnTo>
                  <a:lnTo>
                    <a:pt x="2921000" y="266700"/>
                  </a:lnTo>
                  <a:lnTo>
                    <a:pt x="2908300" y="254000"/>
                  </a:lnTo>
                  <a:lnTo>
                    <a:pt x="2908300" y="254000"/>
                  </a:lnTo>
                  <a:lnTo>
                    <a:pt x="2908300" y="254000"/>
                  </a:lnTo>
                  <a:lnTo>
                    <a:pt x="2908300" y="266700"/>
                  </a:lnTo>
                  <a:lnTo>
                    <a:pt x="2895600" y="266700"/>
                  </a:lnTo>
                  <a:lnTo>
                    <a:pt x="2895600" y="266700"/>
                  </a:lnTo>
                  <a:lnTo>
                    <a:pt x="2908300" y="279400"/>
                  </a:lnTo>
                  <a:lnTo>
                    <a:pt x="2908300" y="292100"/>
                  </a:lnTo>
                  <a:lnTo>
                    <a:pt x="2921000" y="279400"/>
                  </a:lnTo>
                  <a:lnTo>
                    <a:pt x="2933700" y="279400"/>
                  </a:lnTo>
                  <a:lnTo>
                    <a:pt x="2933700" y="292100"/>
                  </a:lnTo>
                  <a:lnTo>
                    <a:pt x="2946400" y="292100"/>
                  </a:lnTo>
                  <a:lnTo>
                    <a:pt x="2946400" y="292100"/>
                  </a:lnTo>
                  <a:lnTo>
                    <a:pt x="2946400" y="292100"/>
                  </a:lnTo>
                  <a:lnTo>
                    <a:pt x="2933700" y="292100"/>
                  </a:lnTo>
                  <a:lnTo>
                    <a:pt x="2946400" y="292100"/>
                  </a:lnTo>
                  <a:lnTo>
                    <a:pt x="2946400" y="304800"/>
                  </a:lnTo>
                  <a:lnTo>
                    <a:pt x="2959100" y="304800"/>
                  </a:lnTo>
                  <a:lnTo>
                    <a:pt x="2971800" y="304800"/>
                  </a:lnTo>
                  <a:lnTo>
                    <a:pt x="2971800" y="304800"/>
                  </a:lnTo>
                  <a:lnTo>
                    <a:pt x="2984500" y="317500"/>
                  </a:lnTo>
                  <a:lnTo>
                    <a:pt x="2984500" y="330200"/>
                  </a:lnTo>
                  <a:lnTo>
                    <a:pt x="2984500" y="342900"/>
                  </a:lnTo>
                  <a:lnTo>
                    <a:pt x="3009900" y="342900"/>
                  </a:lnTo>
                  <a:lnTo>
                    <a:pt x="3009900" y="342900"/>
                  </a:lnTo>
                  <a:lnTo>
                    <a:pt x="3009900" y="355600"/>
                  </a:lnTo>
                  <a:lnTo>
                    <a:pt x="2997200" y="355600"/>
                  </a:lnTo>
                  <a:lnTo>
                    <a:pt x="3009900" y="355600"/>
                  </a:lnTo>
                  <a:lnTo>
                    <a:pt x="3009900" y="355600"/>
                  </a:lnTo>
                  <a:lnTo>
                    <a:pt x="3022600" y="368300"/>
                  </a:lnTo>
                  <a:lnTo>
                    <a:pt x="3009900" y="368300"/>
                  </a:lnTo>
                  <a:lnTo>
                    <a:pt x="3009900" y="368300"/>
                  </a:lnTo>
                  <a:lnTo>
                    <a:pt x="2997200" y="368300"/>
                  </a:lnTo>
                  <a:lnTo>
                    <a:pt x="2997200" y="381000"/>
                  </a:lnTo>
                  <a:lnTo>
                    <a:pt x="2997200" y="368300"/>
                  </a:lnTo>
                  <a:lnTo>
                    <a:pt x="2984500" y="368300"/>
                  </a:lnTo>
                  <a:lnTo>
                    <a:pt x="2984500" y="381000"/>
                  </a:lnTo>
                  <a:lnTo>
                    <a:pt x="2984500" y="393700"/>
                  </a:lnTo>
                  <a:lnTo>
                    <a:pt x="2984500" y="406400"/>
                  </a:lnTo>
                  <a:lnTo>
                    <a:pt x="2984500" y="419100"/>
                  </a:lnTo>
                  <a:lnTo>
                    <a:pt x="2971800" y="419100"/>
                  </a:lnTo>
                  <a:lnTo>
                    <a:pt x="2971800" y="419100"/>
                  </a:lnTo>
                  <a:lnTo>
                    <a:pt x="2971800" y="406400"/>
                  </a:lnTo>
                  <a:lnTo>
                    <a:pt x="2959100" y="419100"/>
                  </a:lnTo>
                  <a:lnTo>
                    <a:pt x="2946400" y="419100"/>
                  </a:lnTo>
                  <a:lnTo>
                    <a:pt x="2946400" y="419100"/>
                  </a:lnTo>
                  <a:lnTo>
                    <a:pt x="2933700" y="419100"/>
                  </a:lnTo>
                  <a:lnTo>
                    <a:pt x="2946400" y="406400"/>
                  </a:lnTo>
                  <a:lnTo>
                    <a:pt x="2946400" y="406400"/>
                  </a:lnTo>
                  <a:lnTo>
                    <a:pt x="2933700" y="406400"/>
                  </a:lnTo>
                  <a:lnTo>
                    <a:pt x="2933700" y="393700"/>
                  </a:lnTo>
                  <a:lnTo>
                    <a:pt x="2921000" y="393700"/>
                  </a:lnTo>
                  <a:lnTo>
                    <a:pt x="2921000" y="406400"/>
                  </a:lnTo>
                  <a:lnTo>
                    <a:pt x="2895600" y="406400"/>
                  </a:lnTo>
                  <a:lnTo>
                    <a:pt x="2895600" y="406400"/>
                  </a:lnTo>
                  <a:lnTo>
                    <a:pt x="2882900" y="406400"/>
                  </a:lnTo>
                  <a:lnTo>
                    <a:pt x="2895600" y="419100"/>
                  </a:lnTo>
                  <a:lnTo>
                    <a:pt x="2882900" y="419100"/>
                  </a:lnTo>
                  <a:lnTo>
                    <a:pt x="2870200" y="406400"/>
                  </a:lnTo>
                  <a:lnTo>
                    <a:pt x="2870200" y="419100"/>
                  </a:lnTo>
                  <a:lnTo>
                    <a:pt x="2882900" y="431800"/>
                  </a:lnTo>
                  <a:lnTo>
                    <a:pt x="2882900" y="431800"/>
                  </a:lnTo>
                  <a:lnTo>
                    <a:pt x="2870200" y="419100"/>
                  </a:lnTo>
                  <a:lnTo>
                    <a:pt x="2870200" y="431800"/>
                  </a:lnTo>
                  <a:lnTo>
                    <a:pt x="2857500" y="431800"/>
                  </a:lnTo>
                  <a:lnTo>
                    <a:pt x="2832100" y="431800"/>
                  </a:lnTo>
                  <a:lnTo>
                    <a:pt x="2819400" y="431800"/>
                  </a:lnTo>
                  <a:lnTo>
                    <a:pt x="2819400" y="431800"/>
                  </a:lnTo>
                  <a:lnTo>
                    <a:pt x="2832100" y="431800"/>
                  </a:lnTo>
                  <a:lnTo>
                    <a:pt x="2819400" y="444500"/>
                  </a:lnTo>
                  <a:lnTo>
                    <a:pt x="2794000" y="444500"/>
                  </a:lnTo>
                  <a:lnTo>
                    <a:pt x="2794000" y="444500"/>
                  </a:lnTo>
                  <a:lnTo>
                    <a:pt x="2781300" y="444500"/>
                  </a:lnTo>
                  <a:lnTo>
                    <a:pt x="2781300" y="457200"/>
                  </a:lnTo>
                  <a:lnTo>
                    <a:pt x="2781300" y="457200"/>
                  </a:lnTo>
                  <a:lnTo>
                    <a:pt x="2768600" y="469900"/>
                  </a:lnTo>
                  <a:lnTo>
                    <a:pt x="2755900" y="457200"/>
                  </a:lnTo>
                  <a:lnTo>
                    <a:pt x="2755900" y="457200"/>
                  </a:lnTo>
                  <a:lnTo>
                    <a:pt x="2743200" y="457200"/>
                  </a:lnTo>
                  <a:lnTo>
                    <a:pt x="2730500" y="457200"/>
                  </a:lnTo>
                  <a:lnTo>
                    <a:pt x="2730500" y="457200"/>
                  </a:lnTo>
                  <a:lnTo>
                    <a:pt x="2705100" y="457200"/>
                  </a:lnTo>
                  <a:lnTo>
                    <a:pt x="2705100" y="457200"/>
                  </a:lnTo>
                  <a:lnTo>
                    <a:pt x="2692400" y="469900"/>
                  </a:lnTo>
                  <a:lnTo>
                    <a:pt x="2692400" y="469900"/>
                  </a:lnTo>
                  <a:lnTo>
                    <a:pt x="2705100" y="469900"/>
                  </a:lnTo>
                  <a:lnTo>
                    <a:pt x="2692400" y="482600"/>
                  </a:lnTo>
                  <a:lnTo>
                    <a:pt x="2667000" y="469900"/>
                  </a:lnTo>
                  <a:lnTo>
                    <a:pt x="2654300" y="482600"/>
                  </a:lnTo>
                  <a:lnTo>
                    <a:pt x="2654300" y="469900"/>
                  </a:lnTo>
                  <a:lnTo>
                    <a:pt x="2628900" y="469900"/>
                  </a:lnTo>
                  <a:lnTo>
                    <a:pt x="2628900" y="482600"/>
                  </a:lnTo>
                  <a:lnTo>
                    <a:pt x="2641600" y="482600"/>
                  </a:lnTo>
                  <a:lnTo>
                    <a:pt x="2641600" y="482600"/>
                  </a:lnTo>
                  <a:lnTo>
                    <a:pt x="2654300" y="482600"/>
                  </a:lnTo>
                  <a:lnTo>
                    <a:pt x="2641600" y="495300"/>
                  </a:lnTo>
                  <a:lnTo>
                    <a:pt x="2654300" y="495300"/>
                  </a:lnTo>
                  <a:lnTo>
                    <a:pt x="2654300" y="508000"/>
                  </a:lnTo>
                  <a:lnTo>
                    <a:pt x="2667000" y="520700"/>
                  </a:lnTo>
                  <a:lnTo>
                    <a:pt x="2667000" y="508000"/>
                  </a:lnTo>
                  <a:lnTo>
                    <a:pt x="2667000" y="508000"/>
                  </a:lnTo>
                  <a:lnTo>
                    <a:pt x="2667000" y="520700"/>
                  </a:lnTo>
                  <a:lnTo>
                    <a:pt x="2667000" y="520700"/>
                  </a:lnTo>
                  <a:lnTo>
                    <a:pt x="2667000" y="520700"/>
                  </a:lnTo>
                  <a:lnTo>
                    <a:pt x="2628900" y="520700"/>
                  </a:lnTo>
                  <a:lnTo>
                    <a:pt x="2628900" y="520700"/>
                  </a:lnTo>
                  <a:lnTo>
                    <a:pt x="2628900" y="508000"/>
                  </a:lnTo>
                  <a:lnTo>
                    <a:pt x="2616200" y="508000"/>
                  </a:lnTo>
                  <a:lnTo>
                    <a:pt x="2603500" y="508000"/>
                  </a:lnTo>
                  <a:lnTo>
                    <a:pt x="2590800" y="508000"/>
                  </a:lnTo>
                  <a:lnTo>
                    <a:pt x="2590800" y="508000"/>
                  </a:lnTo>
                  <a:lnTo>
                    <a:pt x="2590800" y="520700"/>
                  </a:lnTo>
                  <a:lnTo>
                    <a:pt x="2578100" y="520700"/>
                  </a:lnTo>
                  <a:lnTo>
                    <a:pt x="2578100" y="533400"/>
                  </a:lnTo>
                  <a:lnTo>
                    <a:pt x="2578100" y="546100"/>
                  </a:lnTo>
                  <a:lnTo>
                    <a:pt x="2578100" y="546100"/>
                  </a:lnTo>
                  <a:lnTo>
                    <a:pt x="2565400" y="558800"/>
                  </a:lnTo>
                  <a:lnTo>
                    <a:pt x="2540000" y="546100"/>
                  </a:lnTo>
                  <a:lnTo>
                    <a:pt x="2540000" y="533400"/>
                  </a:lnTo>
                  <a:lnTo>
                    <a:pt x="2552700" y="533400"/>
                  </a:lnTo>
                  <a:lnTo>
                    <a:pt x="2540000" y="533400"/>
                  </a:lnTo>
                  <a:lnTo>
                    <a:pt x="2514600" y="533400"/>
                  </a:lnTo>
                  <a:lnTo>
                    <a:pt x="2527300" y="546100"/>
                  </a:lnTo>
                  <a:lnTo>
                    <a:pt x="2540000" y="558800"/>
                  </a:lnTo>
                  <a:lnTo>
                    <a:pt x="2527300" y="571500"/>
                  </a:lnTo>
                  <a:lnTo>
                    <a:pt x="2527300" y="571500"/>
                  </a:lnTo>
                  <a:lnTo>
                    <a:pt x="2527300" y="571500"/>
                  </a:lnTo>
                  <a:lnTo>
                    <a:pt x="2540000" y="584200"/>
                  </a:lnTo>
                  <a:lnTo>
                    <a:pt x="2540000" y="584200"/>
                  </a:lnTo>
                  <a:lnTo>
                    <a:pt x="2540000" y="609600"/>
                  </a:lnTo>
                  <a:lnTo>
                    <a:pt x="2540000" y="609600"/>
                  </a:lnTo>
                  <a:lnTo>
                    <a:pt x="2540000" y="609600"/>
                  </a:lnTo>
                  <a:lnTo>
                    <a:pt x="2552700" y="622300"/>
                  </a:lnTo>
                  <a:lnTo>
                    <a:pt x="2540000" y="622300"/>
                  </a:lnTo>
                  <a:lnTo>
                    <a:pt x="2552700" y="622300"/>
                  </a:lnTo>
                  <a:lnTo>
                    <a:pt x="2552700" y="622300"/>
                  </a:lnTo>
                  <a:lnTo>
                    <a:pt x="2552700" y="622300"/>
                  </a:lnTo>
                  <a:lnTo>
                    <a:pt x="2552700" y="635000"/>
                  </a:lnTo>
                  <a:lnTo>
                    <a:pt x="2565400" y="635000"/>
                  </a:lnTo>
                  <a:lnTo>
                    <a:pt x="2565400" y="647700"/>
                  </a:lnTo>
                  <a:lnTo>
                    <a:pt x="2578100" y="647700"/>
                  </a:lnTo>
                  <a:lnTo>
                    <a:pt x="2565400" y="647700"/>
                  </a:lnTo>
                  <a:lnTo>
                    <a:pt x="2565400" y="647700"/>
                  </a:lnTo>
                  <a:lnTo>
                    <a:pt x="2565400" y="660400"/>
                  </a:lnTo>
                  <a:lnTo>
                    <a:pt x="2578100" y="660400"/>
                  </a:lnTo>
                  <a:lnTo>
                    <a:pt x="2578100" y="660400"/>
                  </a:lnTo>
                  <a:lnTo>
                    <a:pt x="2590800" y="660400"/>
                  </a:lnTo>
                  <a:lnTo>
                    <a:pt x="2603500" y="660400"/>
                  </a:lnTo>
                  <a:lnTo>
                    <a:pt x="2616200" y="660400"/>
                  </a:lnTo>
                  <a:lnTo>
                    <a:pt x="2628900" y="660400"/>
                  </a:lnTo>
                  <a:lnTo>
                    <a:pt x="2641600" y="673100"/>
                  </a:lnTo>
                  <a:lnTo>
                    <a:pt x="2641600" y="660400"/>
                  </a:lnTo>
                  <a:lnTo>
                    <a:pt x="2641600" y="660400"/>
                  </a:lnTo>
                  <a:lnTo>
                    <a:pt x="2667000" y="660400"/>
                  </a:lnTo>
                  <a:lnTo>
                    <a:pt x="2667000" y="660400"/>
                  </a:lnTo>
                  <a:lnTo>
                    <a:pt x="2692400" y="660400"/>
                  </a:lnTo>
                  <a:lnTo>
                    <a:pt x="2705100" y="660400"/>
                  </a:lnTo>
                  <a:lnTo>
                    <a:pt x="2717800" y="660400"/>
                  </a:lnTo>
                  <a:lnTo>
                    <a:pt x="2717800" y="660400"/>
                  </a:lnTo>
                  <a:lnTo>
                    <a:pt x="2717800" y="673100"/>
                  </a:lnTo>
                  <a:lnTo>
                    <a:pt x="2717800" y="673100"/>
                  </a:lnTo>
                  <a:lnTo>
                    <a:pt x="2730500" y="673100"/>
                  </a:lnTo>
                  <a:lnTo>
                    <a:pt x="2743200" y="673100"/>
                  </a:lnTo>
                  <a:lnTo>
                    <a:pt x="2743200" y="673100"/>
                  </a:lnTo>
                  <a:lnTo>
                    <a:pt x="2768600" y="673100"/>
                  </a:lnTo>
                  <a:lnTo>
                    <a:pt x="2768600" y="685800"/>
                  </a:lnTo>
                  <a:lnTo>
                    <a:pt x="2755900" y="685800"/>
                  </a:lnTo>
                  <a:lnTo>
                    <a:pt x="2730500" y="698500"/>
                  </a:lnTo>
                  <a:lnTo>
                    <a:pt x="2730500" y="698500"/>
                  </a:lnTo>
                  <a:lnTo>
                    <a:pt x="2730500" y="698500"/>
                  </a:lnTo>
                  <a:lnTo>
                    <a:pt x="2667000" y="711200"/>
                  </a:lnTo>
                  <a:lnTo>
                    <a:pt x="2667000" y="711200"/>
                  </a:lnTo>
                  <a:lnTo>
                    <a:pt x="2667000" y="711200"/>
                  </a:lnTo>
                  <a:lnTo>
                    <a:pt x="2679700" y="711200"/>
                  </a:lnTo>
                  <a:lnTo>
                    <a:pt x="2679700" y="723900"/>
                  </a:lnTo>
                  <a:lnTo>
                    <a:pt x="2692400" y="723900"/>
                  </a:lnTo>
                  <a:lnTo>
                    <a:pt x="2679700" y="723900"/>
                  </a:lnTo>
                  <a:lnTo>
                    <a:pt x="2692400" y="736600"/>
                  </a:lnTo>
                  <a:lnTo>
                    <a:pt x="2692400" y="749300"/>
                  </a:lnTo>
                  <a:lnTo>
                    <a:pt x="2705100" y="749300"/>
                  </a:lnTo>
                  <a:lnTo>
                    <a:pt x="2705100" y="749300"/>
                  </a:lnTo>
                  <a:lnTo>
                    <a:pt x="2717800" y="749300"/>
                  </a:lnTo>
                  <a:lnTo>
                    <a:pt x="2743200" y="762000"/>
                  </a:lnTo>
                  <a:lnTo>
                    <a:pt x="2755900" y="762000"/>
                  </a:lnTo>
                  <a:lnTo>
                    <a:pt x="2768600" y="774700"/>
                  </a:lnTo>
                  <a:lnTo>
                    <a:pt x="2768600" y="787400"/>
                  </a:lnTo>
                  <a:lnTo>
                    <a:pt x="2781300" y="800100"/>
                  </a:lnTo>
                  <a:lnTo>
                    <a:pt x="2781300" y="800100"/>
                  </a:lnTo>
                  <a:lnTo>
                    <a:pt x="2794000" y="800100"/>
                  </a:lnTo>
                  <a:lnTo>
                    <a:pt x="2794000" y="800100"/>
                  </a:lnTo>
                  <a:lnTo>
                    <a:pt x="2794000" y="812800"/>
                  </a:lnTo>
                  <a:lnTo>
                    <a:pt x="2781300" y="812800"/>
                  </a:lnTo>
                  <a:lnTo>
                    <a:pt x="2794000" y="812800"/>
                  </a:lnTo>
                  <a:lnTo>
                    <a:pt x="2794000" y="825500"/>
                  </a:lnTo>
                  <a:lnTo>
                    <a:pt x="2781300" y="812800"/>
                  </a:lnTo>
                  <a:lnTo>
                    <a:pt x="2755900" y="812800"/>
                  </a:lnTo>
                  <a:lnTo>
                    <a:pt x="2743200" y="812800"/>
                  </a:lnTo>
                  <a:lnTo>
                    <a:pt x="2730500" y="825500"/>
                  </a:lnTo>
                  <a:lnTo>
                    <a:pt x="2717800" y="825500"/>
                  </a:lnTo>
                  <a:lnTo>
                    <a:pt x="2717800" y="825500"/>
                  </a:lnTo>
                  <a:lnTo>
                    <a:pt x="2705100" y="825500"/>
                  </a:lnTo>
                  <a:lnTo>
                    <a:pt x="2705100" y="825500"/>
                  </a:lnTo>
                  <a:lnTo>
                    <a:pt x="2679700" y="825500"/>
                  </a:lnTo>
                  <a:lnTo>
                    <a:pt x="2667000" y="838200"/>
                  </a:lnTo>
                  <a:lnTo>
                    <a:pt x="2654300" y="825500"/>
                  </a:lnTo>
                  <a:lnTo>
                    <a:pt x="2654300" y="825500"/>
                  </a:lnTo>
                  <a:lnTo>
                    <a:pt x="2641600" y="825500"/>
                  </a:lnTo>
                  <a:lnTo>
                    <a:pt x="2641600" y="825500"/>
                  </a:lnTo>
                  <a:lnTo>
                    <a:pt x="2628900" y="825500"/>
                  </a:lnTo>
                  <a:lnTo>
                    <a:pt x="2628900" y="838200"/>
                  </a:lnTo>
                  <a:lnTo>
                    <a:pt x="2628900" y="838200"/>
                  </a:lnTo>
                  <a:lnTo>
                    <a:pt x="2628900" y="838200"/>
                  </a:lnTo>
                  <a:lnTo>
                    <a:pt x="2603500" y="838200"/>
                  </a:lnTo>
                  <a:lnTo>
                    <a:pt x="2603500" y="850900"/>
                  </a:lnTo>
                  <a:lnTo>
                    <a:pt x="2603500" y="850900"/>
                  </a:lnTo>
                  <a:lnTo>
                    <a:pt x="2616200" y="863600"/>
                  </a:lnTo>
                  <a:lnTo>
                    <a:pt x="2616200" y="863600"/>
                  </a:lnTo>
                  <a:lnTo>
                    <a:pt x="2616200" y="863600"/>
                  </a:lnTo>
                  <a:lnTo>
                    <a:pt x="2603500" y="876300"/>
                  </a:lnTo>
                  <a:lnTo>
                    <a:pt x="2616200" y="876300"/>
                  </a:lnTo>
                  <a:lnTo>
                    <a:pt x="2616200" y="889000"/>
                  </a:lnTo>
                  <a:lnTo>
                    <a:pt x="2628900" y="889000"/>
                  </a:lnTo>
                  <a:lnTo>
                    <a:pt x="2616200" y="901700"/>
                  </a:lnTo>
                  <a:lnTo>
                    <a:pt x="2616200" y="901700"/>
                  </a:lnTo>
                  <a:lnTo>
                    <a:pt x="2616200" y="901700"/>
                  </a:lnTo>
                  <a:lnTo>
                    <a:pt x="2590800" y="927100"/>
                  </a:lnTo>
                  <a:lnTo>
                    <a:pt x="2578100" y="927100"/>
                  </a:lnTo>
                  <a:lnTo>
                    <a:pt x="2565400" y="927100"/>
                  </a:lnTo>
                  <a:lnTo>
                    <a:pt x="2552700" y="927100"/>
                  </a:lnTo>
                  <a:lnTo>
                    <a:pt x="2552700" y="939800"/>
                  </a:lnTo>
                  <a:lnTo>
                    <a:pt x="2540000" y="927100"/>
                  </a:lnTo>
                  <a:lnTo>
                    <a:pt x="2527300" y="927100"/>
                  </a:lnTo>
                  <a:lnTo>
                    <a:pt x="2514600" y="939800"/>
                  </a:lnTo>
                  <a:lnTo>
                    <a:pt x="2501900" y="939800"/>
                  </a:lnTo>
                  <a:lnTo>
                    <a:pt x="2501900" y="952500"/>
                  </a:lnTo>
                  <a:lnTo>
                    <a:pt x="2489200" y="952500"/>
                  </a:lnTo>
                  <a:lnTo>
                    <a:pt x="2489200" y="952500"/>
                  </a:lnTo>
                  <a:lnTo>
                    <a:pt x="2489200" y="952500"/>
                  </a:lnTo>
                  <a:lnTo>
                    <a:pt x="2501900" y="977900"/>
                  </a:lnTo>
                  <a:lnTo>
                    <a:pt x="2501900" y="977900"/>
                  </a:lnTo>
                  <a:lnTo>
                    <a:pt x="2514600" y="990600"/>
                  </a:lnTo>
                  <a:lnTo>
                    <a:pt x="2489200" y="990600"/>
                  </a:lnTo>
                  <a:lnTo>
                    <a:pt x="2476500" y="990600"/>
                  </a:lnTo>
                  <a:lnTo>
                    <a:pt x="2476500" y="990600"/>
                  </a:lnTo>
                  <a:lnTo>
                    <a:pt x="2463800" y="1003300"/>
                  </a:lnTo>
                  <a:lnTo>
                    <a:pt x="2451100" y="1003300"/>
                  </a:lnTo>
                  <a:lnTo>
                    <a:pt x="2438400" y="1003300"/>
                  </a:lnTo>
                  <a:lnTo>
                    <a:pt x="2425700" y="990600"/>
                  </a:lnTo>
                  <a:lnTo>
                    <a:pt x="2413000" y="990600"/>
                  </a:lnTo>
                  <a:lnTo>
                    <a:pt x="2413000" y="990600"/>
                  </a:lnTo>
                  <a:lnTo>
                    <a:pt x="2400300" y="1003300"/>
                  </a:lnTo>
                  <a:lnTo>
                    <a:pt x="2387600" y="1003300"/>
                  </a:lnTo>
                  <a:lnTo>
                    <a:pt x="2374900" y="1003300"/>
                  </a:lnTo>
                  <a:lnTo>
                    <a:pt x="2374900" y="1016000"/>
                  </a:lnTo>
                  <a:lnTo>
                    <a:pt x="2374900" y="1016000"/>
                  </a:lnTo>
                  <a:lnTo>
                    <a:pt x="2374900" y="1028700"/>
                  </a:lnTo>
                  <a:lnTo>
                    <a:pt x="2362200" y="1028700"/>
                  </a:lnTo>
                  <a:lnTo>
                    <a:pt x="2362200" y="1028700"/>
                  </a:lnTo>
                  <a:lnTo>
                    <a:pt x="2349500" y="1028700"/>
                  </a:lnTo>
                  <a:lnTo>
                    <a:pt x="2336800" y="1041400"/>
                  </a:lnTo>
                  <a:lnTo>
                    <a:pt x="2298700" y="1028700"/>
                  </a:lnTo>
                  <a:lnTo>
                    <a:pt x="2298700" y="1028700"/>
                  </a:lnTo>
                  <a:lnTo>
                    <a:pt x="2260600" y="1028700"/>
                  </a:lnTo>
                  <a:lnTo>
                    <a:pt x="2260600" y="1028700"/>
                  </a:lnTo>
                  <a:lnTo>
                    <a:pt x="2247900" y="1028700"/>
                  </a:lnTo>
                  <a:lnTo>
                    <a:pt x="2222500" y="1054100"/>
                  </a:lnTo>
                  <a:lnTo>
                    <a:pt x="2222500" y="1066800"/>
                  </a:lnTo>
                  <a:lnTo>
                    <a:pt x="2209800" y="1092200"/>
                  </a:lnTo>
                  <a:lnTo>
                    <a:pt x="2209800" y="1092200"/>
                  </a:lnTo>
                  <a:lnTo>
                    <a:pt x="2197100" y="1092200"/>
                  </a:lnTo>
                  <a:lnTo>
                    <a:pt x="2209800" y="1092200"/>
                  </a:lnTo>
                  <a:lnTo>
                    <a:pt x="2222500" y="1117600"/>
                  </a:lnTo>
                  <a:lnTo>
                    <a:pt x="2235200" y="1117600"/>
                  </a:lnTo>
                  <a:lnTo>
                    <a:pt x="2247900" y="1117600"/>
                  </a:lnTo>
                  <a:lnTo>
                    <a:pt x="2247900" y="1130300"/>
                  </a:lnTo>
                  <a:lnTo>
                    <a:pt x="2260600" y="1130300"/>
                  </a:lnTo>
                  <a:lnTo>
                    <a:pt x="2273300" y="1130300"/>
                  </a:lnTo>
                  <a:lnTo>
                    <a:pt x="2273300" y="1130300"/>
                  </a:lnTo>
                  <a:lnTo>
                    <a:pt x="2286000" y="1130300"/>
                  </a:lnTo>
                  <a:lnTo>
                    <a:pt x="2286000" y="1143000"/>
                  </a:lnTo>
                  <a:lnTo>
                    <a:pt x="2298700" y="1143000"/>
                  </a:lnTo>
                  <a:lnTo>
                    <a:pt x="2311400" y="1155700"/>
                  </a:lnTo>
                  <a:lnTo>
                    <a:pt x="2311400" y="1155700"/>
                  </a:lnTo>
                  <a:lnTo>
                    <a:pt x="2311400" y="1155700"/>
                  </a:lnTo>
                  <a:lnTo>
                    <a:pt x="2324100" y="1155700"/>
                  </a:lnTo>
                  <a:lnTo>
                    <a:pt x="2324100" y="1168400"/>
                  </a:lnTo>
                  <a:lnTo>
                    <a:pt x="2336800" y="1168400"/>
                  </a:lnTo>
                  <a:lnTo>
                    <a:pt x="2349500" y="1168400"/>
                  </a:lnTo>
                  <a:lnTo>
                    <a:pt x="2349500" y="1168400"/>
                  </a:lnTo>
                  <a:lnTo>
                    <a:pt x="2298700" y="1168400"/>
                  </a:lnTo>
                  <a:lnTo>
                    <a:pt x="2298700" y="1181100"/>
                  </a:lnTo>
                  <a:lnTo>
                    <a:pt x="2273300" y="1168400"/>
                  </a:lnTo>
                  <a:lnTo>
                    <a:pt x="2273300" y="1168400"/>
                  </a:lnTo>
                  <a:lnTo>
                    <a:pt x="2286000" y="1168400"/>
                  </a:lnTo>
                  <a:lnTo>
                    <a:pt x="2273300" y="1168400"/>
                  </a:lnTo>
                  <a:lnTo>
                    <a:pt x="2286000" y="1181100"/>
                  </a:lnTo>
                  <a:lnTo>
                    <a:pt x="2273300" y="1206500"/>
                  </a:lnTo>
                  <a:lnTo>
                    <a:pt x="2273300" y="1206500"/>
                  </a:lnTo>
                  <a:lnTo>
                    <a:pt x="2273300" y="1206500"/>
                  </a:lnTo>
                  <a:lnTo>
                    <a:pt x="2286000" y="1219200"/>
                  </a:lnTo>
                  <a:lnTo>
                    <a:pt x="2273300" y="1219200"/>
                  </a:lnTo>
                  <a:lnTo>
                    <a:pt x="2324100" y="1231900"/>
                  </a:lnTo>
                  <a:lnTo>
                    <a:pt x="2336800" y="1231900"/>
                  </a:lnTo>
                  <a:lnTo>
                    <a:pt x="2362200" y="1231900"/>
                  </a:lnTo>
                  <a:lnTo>
                    <a:pt x="2374900" y="1244600"/>
                  </a:lnTo>
                  <a:lnTo>
                    <a:pt x="2413000" y="1257300"/>
                  </a:lnTo>
                  <a:lnTo>
                    <a:pt x="2413000" y="1257300"/>
                  </a:lnTo>
                  <a:lnTo>
                    <a:pt x="2438400" y="1257300"/>
                  </a:lnTo>
                  <a:lnTo>
                    <a:pt x="2451100" y="1270000"/>
                  </a:lnTo>
                  <a:lnTo>
                    <a:pt x="2451100" y="1270000"/>
                  </a:lnTo>
                  <a:lnTo>
                    <a:pt x="2463800" y="1282700"/>
                  </a:lnTo>
                  <a:lnTo>
                    <a:pt x="2387600" y="1282700"/>
                  </a:lnTo>
                  <a:lnTo>
                    <a:pt x="2387600" y="1282700"/>
                  </a:lnTo>
                  <a:lnTo>
                    <a:pt x="2374900" y="1282700"/>
                  </a:lnTo>
                  <a:lnTo>
                    <a:pt x="2374900" y="1282700"/>
                  </a:lnTo>
                  <a:lnTo>
                    <a:pt x="2374900" y="1282700"/>
                  </a:lnTo>
                  <a:lnTo>
                    <a:pt x="2362200" y="1295400"/>
                  </a:lnTo>
                  <a:lnTo>
                    <a:pt x="2349500" y="1282700"/>
                  </a:lnTo>
                  <a:lnTo>
                    <a:pt x="2349500" y="1282700"/>
                  </a:lnTo>
                  <a:lnTo>
                    <a:pt x="2336800" y="1282700"/>
                  </a:lnTo>
                  <a:lnTo>
                    <a:pt x="2336800" y="1282700"/>
                  </a:lnTo>
                  <a:lnTo>
                    <a:pt x="2336800" y="1282700"/>
                  </a:lnTo>
                  <a:lnTo>
                    <a:pt x="2349500" y="1270000"/>
                  </a:lnTo>
                  <a:lnTo>
                    <a:pt x="2336800" y="1270000"/>
                  </a:lnTo>
                  <a:lnTo>
                    <a:pt x="2324100" y="1282700"/>
                  </a:lnTo>
                  <a:lnTo>
                    <a:pt x="2311400" y="1282700"/>
                  </a:lnTo>
                  <a:lnTo>
                    <a:pt x="2324100" y="1270000"/>
                  </a:lnTo>
                  <a:lnTo>
                    <a:pt x="2324100" y="1270000"/>
                  </a:lnTo>
                  <a:lnTo>
                    <a:pt x="2298700" y="1282700"/>
                  </a:lnTo>
                  <a:lnTo>
                    <a:pt x="2298700" y="1282700"/>
                  </a:lnTo>
                  <a:lnTo>
                    <a:pt x="2286000" y="1282700"/>
                  </a:lnTo>
                  <a:lnTo>
                    <a:pt x="2286000" y="1295400"/>
                  </a:lnTo>
                  <a:lnTo>
                    <a:pt x="2286000" y="1295400"/>
                  </a:lnTo>
                  <a:lnTo>
                    <a:pt x="2286000" y="1282700"/>
                  </a:lnTo>
                  <a:lnTo>
                    <a:pt x="2273300" y="1270000"/>
                  </a:lnTo>
                  <a:lnTo>
                    <a:pt x="2273300" y="1270000"/>
                  </a:lnTo>
                  <a:lnTo>
                    <a:pt x="2260600" y="1270000"/>
                  </a:lnTo>
                  <a:lnTo>
                    <a:pt x="2260600" y="1295400"/>
                  </a:lnTo>
                  <a:lnTo>
                    <a:pt x="2260600" y="1295400"/>
                  </a:lnTo>
                  <a:lnTo>
                    <a:pt x="2235200" y="1295400"/>
                  </a:lnTo>
                  <a:lnTo>
                    <a:pt x="2197100" y="1295400"/>
                  </a:lnTo>
                  <a:lnTo>
                    <a:pt x="2197100" y="1295400"/>
                  </a:lnTo>
                  <a:lnTo>
                    <a:pt x="2197100" y="1295400"/>
                  </a:lnTo>
                  <a:lnTo>
                    <a:pt x="2171700" y="1308100"/>
                  </a:lnTo>
                  <a:lnTo>
                    <a:pt x="2184400" y="1295400"/>
                  </a:lnTo>
                  <a:lnTo>
                    <a:pt x="2184400" y="1295400"/>
                  </a:lnTo>
                  <a:lnTo>
                    <a:pt x="2171700" y="1308100"/>
                  </a:lnTo>
                  <a:lnTo>
                    <a:pt x="2159000" y="1295400"/>
                  </a:lnTo>
                  <a:lnTo>
                    <a:pt x="2171700" y="1282700"/>
                  </a:lnTo>
                  <a:lnTo>
                    <a:pt x="2133600" y="1282700"/>
                  </a:lnTo>
                  <a:lnTo>
                    <a:pt x="2120900" y="1295400"/>
                  </a:lnTo>
                  <a:lnTo>
                    <a:pt x="2120900" y="1295400"/>
                  </a:lnTo>
                  <a:lnTo>
                    <a:pt x="2108200" y="1295400"/>
                  </a:lnTo>
                  <a:lnTo>
                    <a:pt x="2108200" y="1295400"/>
                  </a:lnTo>
                  <a:lnTo>
                    <a:pt x="2095500" y="1295400"/>
                  </a:lnTo>
                  <a:lnTo>
                    <a:pt x="2095500" y="1295400"/>
                  </a:lnTo>
                  <a:lnTo>
                    <a:pt x="2095500" y="1295400"/>
                  </a:lnTo>
                  <a:lnTo>
                    <a:pt x="2095500" y="1295400"/>
                  </a:lnTo>
                  <a:lnTo>
                    <a:pt x="2082800" y="1295400"/>
                  </a:lnTo>
                  <a:lnTo>
                    <a:pt x="2082800" y="1295400"/>
                  </a:lnTo>
                  <a:lnTo>
                    <a:pt x="2070100" y="1295400"/>
                  </a:lnTo>
                  <a:lnTo>
                    <a:pt x="2070100" y="1308100"/>
                  </a:lnTo>
                  <a:lnTo>
                    <a:pt x="2082800" y="1308100"/>
                  </a:lnTo>
                  <a:lnTo>
                    <a:pt x="2070100" y="1320800"/>
                  </a:lnTo>
                  <a:lnTo>
                    <a:pt x="2082800" y="1320800"/>
                  </a:lnTo>
                  <a:lnTo>
                    <a:pt x="2070100" y="1358900"/>
                  </a:lnTo>
                  <a:lnTo>
                    <a:pt x="2057400" y="1346200"/>
                  </a:lnTo>
                  <a:lnTo>
                    <a:pt x="2057400" y="1346200"/>
                  </a:lnTo>
                  <a:lnTo>
                    <a:pt x="2070100" y="1358900"/>
                  </a:lnTo>
                  <a:lnTo>
                    <a:pt x="2070100" y="1371600"/>
                  </a:lnTo>
                  <a:lnTo>
                    <a:pt x="2057400" y="1371600"/>
                  </a:lnTo>
                  <a:lnTo>
                    <a:pt x="2057400" y="1384300"/>
                  </a:lnTo>
                  <a:lnTo>
                    <a:pt x="2070100" y="1384300"/>
                  </a:lnTo>
                  <a:lnTo>
                    <a:pt x="2070100" y="1384300"/>
                  </a:lnTo>
                  <a:lnTo>
                    <a:pt x="2082800" y="1384300"/>
                  </a:lnTo>
                  <a:lnTo>
                    <a:pt x="2070100" y="1409700"/>
                  </a:lnTo>
                  <a:lnTo>
                    <a:pt x="2057400" y="1409700"/>
                  </a:lnTo>
                  <a:lnTo>
                    <a:pt x="2070100" y="1409700"/>
                  </a:lnTo>
                  <a:lnTo>
                    <a:pt x="2057400" y="1409700"/>
                  </a:lnTo>
                  <a:lnTo>
                    <a:pt x="2057400" y="1409700"/>
                  </a:lnTo>
                  <a:lnTo>
                    <a:pt x="2057400" y="1409700"/>
                  </a:lnTo>
                  <a:lnTo>
                    <a:pt x="2019300" y="1397000"/>
                  </a:lnTo>
                  <a:lnTo>
                    <a:pt x="2019300" y="1397000"/>
                  </a:lnTo>
                  <a:lnTo>
                    <a:pt x="2019300" y="1384300"/>
                  </a:lnTo>
                  <a:lnTo>
                    <a:pt x="2006600" y="1358900"/>
                  </a:lnTo>
                  <a:lnTo>
                    <a:pt x="1981200" y="1371600"/>
                  </a:lnTo>
                  <a:lnTo>
                    <a:pt x="1993900" y="1358900"/>
                  </a:lnTo>
                  <a:lnTo>
                    <a:pt x="1981200" y="1358900"/>
                  </a:lnTo>
                  <a:lnTo>
                    <a:pt x="1981200" y="1346200"/>
                  </a:lnTo>
                  <a:lnTo>
                    <a:pt x="1930400" y="1333500"/>
                  </a:lnTo>
                  <a:lnTo>
                    <a:pt x="1930400" y="1346200"/>
                  </a:lnTo>
                  <a:lnTo>
                    <a:pt x="1917700" y="1346200"/>
                  </a:lnTo>
                  <a:lnTo>
                    <a:pt x="1917700" y="1346200"/>
                  </a:lnTo>
                  <a:lnTo>
                    <a:pt x="1917700" y="1346200"/>
                  </a:lnTo>
                  <a:lnTo>
                    <a:pt x="1917700" y="1358900"/>
                  </a:lnTo>
                  <a:lnTo>
                    <a:pt x="1892300" y="1358900"/>
                  </a:lnTo>
                  <a:lnTo>
                    <a:pt x="1892300" y="1358900"/>
                  </a:lnTo>
                  <a:lnTo>
                    <a:pt x="1879600" y="1371600"/>
                  </a:lnTo>
                  <a:lnTo>
                    <a:pt x="1866900" y="1397000"/>
                  </a:lnTo>
                  <a:lnTo>
                    <a:pt x="1866900" y="1397000"/>
                  </a:lnTo>
                  <a:lnTo>
                    <a:pt x="1866900" y="1397000"/>
                  </a:lnTo>
                  <a:lnTo>
                    <a:pt x="1854200" y="1384300"/>
                  </a:lnTo>
                  <a:lnTo>
                    <a:pt x="1866900" y="1397000"/>
                  </a:lnTo>
                  <a:lnTo>
                    <a:pt x="1841500" y="1397000"/>
                  </a:lnTo>
                  <a:lnTo>
                    <a:pt x="1828800" y="1397000"/>
                  </a:lnTo>
                  <a:lnTo>
                    <a:pt x="1828800" y="1397000"/>
                  </a:lnTo>
                  <a:lnTo>
                    <a:pt x="1816100" y="1397000"/>
                  </a:lnTo>
                  <a:lnTo>
                    <a:pt x="1803400" y="1397000"/>
                  </a:lnTo>
                  <a:lnTo>
                    <a:pt x="1803400" y="1397000"/>
                  </a:lnTo>
                  <a:lnTo>
                    <a:pt x="1803400" y="1397000"/>
                  </a:lnTo>
                  <a:lnTo>
                    <a:pt x="1803400" y="1397000"/>
                  </a:lnTo>
                  <a:lnTo>
                    <a:pt x="1778000" y="1397000"/>
                  </a:lnTo>
                  <a:lnTo>
                    <a:pt x="1778000" y="1397000"/>
                  </a:lnTo>
                  <a:lnTo>
                    <a:pt x="1739900" y="1384300"/>
                  </a:lnTo>
                  <a:lnTo>
                    <a:pt x="1739900" y="1384300"/>
                  </a:lnTo>
                  <a:lnTo>
                    <a:pt x="1727200" y="1384300"/>
                  </a:lnTo>
                  <a:lnTo>
                    <a:pt x="1727200" y="1371600"/>
                  </a:lnTo>
                  <a:lnTo>
                    <a:pt x="1714500" y="1371600"/>
                  </a:lnTo>
                  <a:lnTo>
                    <a:pt x="1714500" y="1358900"/>
                  </a:lnTo>
                  <a:lnTo>
                    <a:pt x="1714500" y="1358900"/>
                  </a:lnTo>
                  <a:lnTo>
                    <a:pt x="1727200" y="1358900"/>
                  </a:lnTo>
                  <a:lnTo>
                    <a:pt x="1651000" y="1346200"/>
                  </a:lnTo>
                  <a:lnTo>
                    <a:pt x="1651000" y="1346200"/>
                  </a:lnTo>
                  <a:lnTo>
                    <a:pt x="1625600" y="1346200"/>
                  </a:lnTo>
                  <a:lnTo>
                    <a:pt x="1625600" y="1346200"/>
                  </a:lnTo>
                  <a:lnTo>
                    <a:pt x="1625600" y="1346200"/>
                  </a:lnTo>
                  <a:lnTo>
                    <a:pt x="1612900" y="1346200"/>
                  </a:lnTo>
                  <a:lnTo>
                    <a:pt x="1600200" y="1346200"/>
                  </a:lnTo>
                  <a:lnTo>
                    <a:pt x="1600200" y="1333500"/>
                  </a:lnTo>
                  <a:lnTo>
                    <a:pt x="1562100" y="1320800"/>
                  </a:lnTo>
                  <a:lnTo>
                    <a:pt x="1587500" y="1320800"/>
                  </a:lnTo>
                  <a:lnTo>
                    <a:pt x="1600200" y="1282700"/>
                  </a:lnTo>
                  <a:lnTo>
                    <a:pt x="1587500" y="1282700"/>
                  </a:lnTo>
                  <a:lnTo>
                    <a:pt x="1600200" y="1282700"/>
                  </a:lnTo>
                  <a:lnTo>
                    <a:pt x="1587500" y="1270000"/>
                  </a:lnTo>
                  <a:lnTo>
                    <a:pt x="1587500" y="1257300"/>
                  </a:lnTo>
                  <a:lnTo>
                    <a:pt x="1587500" y="1257300"/>
                  </a:lnTo>
                  <a:lnTo>
                    <a:pt x="1587500" y="1244600"/>
                  </a:lnTo>
                  <a:lnTo>
                    <a:pt x="1574800" y="1244600"/>
                  </a:lnTo>
                  <a:lnTo>
                    <a:pt x="1574800" y="1244600"/>
                  </a:lnTo>
                  <a:lnTo>
                    <a:pt x="1562100" y="1244600"/>
                  </a:lnTo>
                  <a:lnTo>
                    <a:pt x="1562100" y="1244600"/>
                  </a:lnTo>
                  <a:lnTo>
                    <a:pt x="1549400" y="1231900"/>
                  </a:lnTo>
                  <a:lnTo>
                    <a:pt x="1549400" y="1231900"/>
                  </a:lnTo>
                  <a:lnTo>
                    <a:pt x="1536700" y="1219200"/>
                  </a:lnTo>
                  <a:lnTo>
                    <a:pt x="1549400" y="1219200"/>
                  </a:lnTo>
                  <a:lnTo>
                    <a:pt x="1536700" y="1206500"/>
                  </a:lnTo>
                  <a:lnTo>
                    <a:pt x="1511300" y="1193800"/>
                  </a:lnTo>
                  <a:lnTo>
                    <a:pt x="1511300" y="1193800"/>
                  </a:lnTo>
                  <a:lnTo>
                    <a:pt x="1498600" y="1193800"/>
                  </a:lnTo>
                  <a:lnTo>
                    <a:pt x="1485900" y="1206500"/>
                  </a:lnTo>
                  <a:lnTo>
                    <a:pt x="1485900" y="1206500"/>
                  </a:lnTo>
                  <a:lnTo>
                    <a:pt x="1473200" y="1206500"/>
                  </a:lnTo>
                  <a:lnTo>
                    <a:pt x="1460500" y="1206500"/>
                  </a:lnTo>
                  <a:lnTo>
                    <a:pt x="1460500" y="1206500"/>
                  </a:lnTo>
                  <a:lnTo>
                    <a:pt x="1435100" y="1206500"/>
                  </a:lnTo>
                  <a:lnTo>
                    <a:pt x="1422400" y="1206500"/>
                  </a:lnTo>
                  <a:lnTo>
                    <a:pt x="1409700" y="1193800"/>
                  </a:lnTo>
                  <a:lnTo>
                    <a:pt x="1409700" y="1193800"/>
                  </a:lnTo>
                  <a:lnTo>
                    <a:pt x="1384300" y="1193800"/>
                  </a:lnTo>
                  <a:lnTo>
                    <a:pt x="1397000" y="1181100"/>
                  </a:lnTo>
                  <a:lnTo>
                    <a:pt x="1384300" y="1181100"/>
                  </a:lnTo>
                  <a:lnTo>
                    <a:pt x="1371600" y="1181100"/>
                  </a:lnTo>
                  <a:lnTo>
                    <a:pt x="1371600" y="1181100"/>
                  </a:lnTo>
                  <a:lnTo>
                    <a:pt x="1371600" y="1181100"/>
                  </a:lnTo>
                  <a:lnTo>
                    <a:pt x="1371600" y="1168400"/>
                  </a:lnTo>
                  <a:lnTo>
                    <a:pt x="1358900" y="1168400"/>
                  </a:lnTo>
                  <a:lnTo>
                    <a:pt x="1371600" y="1155700"/>
                  </a:lnTo>
                  <a:lnTo>
                    <a:pt x="1358900" y="1155700"/>
                  </a:lnTo>
                  <a:lnTo>
                    <a:pt x="1358900" y="1155700"/>
                  </a:lnTo>
                  <a:lnTo>
                    <a:pt x="1371600" y="1155700"/>
                  </a:lnTo>
                  <a:lnTo>
                    <a:pt x="1384300" y="1143000"/>
                  </a:lnTo>
                  <a:lnTo>
                    <a:pt x="1384300" y="1143000"/>
                  </a:lnTo>
                  <a:lnTo>
                    <a:pt x="1371600" y="1143000"/>
                  </a:lnTo>
                  <a:lnTo>
                    <a:pt x="1384300" y="1143000"/>
                  </a:lnTo>
                  <a:lnTo>
                    <a:pt x="1371600" y="1143000"/>
                  </a:lnTo>
                  <a:lnTo>
                    <a:pt x="1371600" y="1130300"/>
                  </a:lnTo>
                  <a:lnTo>
                    <a:pt x="1371600" y="1130300"/>
                  </a:lnTo>
                  <a:lnTo>
                    <a:pt x="1358900" y="1117600"/>
                  </a:lnTo>
                  <a:lnTo>
                    <a:pt x="1320800" y="1104900"/>
                  </a:lnTo>
                  <a:lnTo>
                    <a:pt x="1308100" y="1117600"/>
                  </a:lnTo>
                  <a:lnTo>
                    <a:pt x="1282700" y="1117600"/>
                  </a:lnTo>
                  <a:lnTo>
                    <a:pt x="1282700" y="1117600"/>
                  </a:lnTo>
                  <a:lnTo>
                    <a:pt x="1270000" y="1117600"/>
                  </a:lnTo>
                  <a:lnTo>
                    <a:pt x="1257300" y="1130300"/>
                  </a:lnTo>
                  <a:lnTo>
                    <a:pt x="1257300" y="1117600"/>
                  </a:lnTo>
                  <a:lnTo>
                    <a:pt x="1231900" y="1155700"/>
                  </a:lnTo>
                  <a:lnTo>
                    <a:pt x="1231900" y="1168400"/>
                  </a:lnTo>
                  <a:lnTo>
                    <a:pt x="1231900" y="1181100"/>
                  </a:lnTo>
                  <a:lnTo>
                    <a:pt x="1244600" y="1181100"/>
                  </a:lnTo>
                  <a:lnTo>
                    <a:pt x="1244600" y="1181100"/>
                  </a:lnTo>
                  <a:lnTo>
                    <a:pt x="1231900" y="1181100"/>
                  </a:lnTo>
                  <a:lnTo>
                    <a:pt x="1231900" y="1181100"/>
                  </a:lnTo>
                  <a:lnTo>
                    <a:pt x="1219200" y="1168400"/>
                  </a:lnTo>
                  <a:lnTo>
                    <a:pt x="1219200" y="1168400"/>
                  </a:lnTo>
                  <a:lnTo>
                    <a:pt x="1206500" y="1168400"/>
                  </a:lnTo>
                  <a:lnTo>
                    <a:pt x="1193800" y="1168400"/>
                  </a:lnTo>
                  <a:lnTo>
                    <a:pt x="1193800" y="1155700"/>
                  </a:lnTo>
                  <a:lnTo>
                    <a:pt x="1181100" y="1155700"/>
                  </a:lnTo>
                  <a:lnTo>
                    <a:pt x="1181100" y="1168400"/>
                  </a:lnTo>
                  <a:lnTo>
                    <a:pt x="1181100" y="1168400"/>
                  </a:lnTo>
                  <a:lnTo>
                    <a:pt x="1168400" y="1181100"/>
                  </a:lnTo>
                  <a:lnTo>
                    <a:pt x="1155700" y="1181100"/>
                  </a:lnTo>
                  <a:lnTo>
                    <a:pt x="1143000" y="1181100"/>
                  </a:lnTo>
                  <a:lnTo>
                    <a:pt x="1143000" y="1181100"/>
                  </a:lnTo>
                  <a:lnTo>
                    <a:pt x="1117600" y="1168400"/>
                  </a:lnTo>
                  <a:lnTo>
                    <a:pt x="1117600" y="1168400"/>
                  </a:lnTo>
                  <a:lnTo>
                    <a:pt x="1117600" y="1168400"/>
                  </a:lnTo>
                  <a:lnTo>
                    <a:pt x="1117600" y="1168400"/>
                  </a:lnTo>
                  <a:lnTo>
                    <a:pt x="1104900" y="1168400"/>
                  </a:lnTo>
                  <a:lnTo>
                    <a:pt x="1117600" y="1168400"/>
                  </a:lnTo>
                  <a:lnTo>
                    <a:pt x="1104900" y="1168400"/>
                  </a:lnTo>
                  <a:lnTo>
                    <a:pt x="1104900" y="1155700"/>
                  </a:lnTo>
                  <a:lnTo>
                    <a:pt x="1104900" y="1155700"/>
                  </a:lnTo>
                  <a:lnTo>
                    <a:pt x="1092200" y="1168400"/>
                  </a:lnTo>
                  <a:lnTo>
                    <a:pt x="1028700" y="1155700"/>
                  </a:lnTo>
                  <a:lnTo>
                    <a:pt x="1028700" y="1155700"/>
                  </a:lnTo>
                  <a:lnTo>
                    <a:pt x="1003300" y="1155700"/>
                  </a:lnTo>
                  <a:lnTo>
                    <a:pt x="1003300" y="1155700"/>
                  </a:lnTo>
                  <a:lnTo>
                    <a:pt x="1003300" y="1155700"/>
                  </a:lnTo>
                  <a:lnTo>
                    <a:pt x="990600" y="1181100"/>
                  </a:lnTo>
                  <a:lnTo>
                    <a:pt x="977900" y="1181100"/>
                  </a:lnTo>
                  <a:lnTo>
                    <a:pt x="965200" y="1206500"/>
                  </a:lnTo>
                  <a:lnTo>
                    <a:pt x="927100" y="1193800"/>
                  </a:lnTo>
                  <a:lnTo>
                    <a:pt x="927100" y="1206500"/>
                  </a:lnTo>
                  <a:lnTo>
                    <a:pt x="901700" y="1206500"/>
                  </a:lnTo>
                  <a:lnTo>
                    <a:pt x="876300" y="1206500"/>
                  </a:lnTo>
                  <a:lnTo>
                    <a:pt x="863600" y="1206500"/>
                  </a:lnTo>
                  <a:lnTo>
                    <a:pt x="838200" y="1193800"/>
                  </a:lnTo>
                  <a:lnTo>
                    <a:pt x="838200" y="1193800"/>
                  </a:lnTo>
                  <a:lnTo>
                    <a:pt x="838200" y="1181100"/>
                  </a:lnTo>
                  <a:lnTo>
                    <a:pt x="850900" y="1181100"/>
                  </a:lnTo>
                  <a:lnTo>
                    <a:pt x="850900" y="1181100"/>
                  </a:lnTo>
                  <a:lnTo>
                    <a:pt x="850900" y="1181100"/>
                  </a:lnTo>
                  <a:lnTo>
                    <a:pt x="863600" y="1181100"/>
                  </a:lnTo>
                  <a:lnTo>
                    <a:pt x="863600" y="1181100"/>
                  </a:lnTo>
                  <a:lnTo>
                    <a:pt x="863600" y="1168400"/>
                  </a:lnTo>
                  <a:lnTo>
                    <a:pt x="850900" y="1168400"/>
                  </a:lnTo>
                  <a:lnTo>
                    <a:pt x="863600" y="1143000"/>
                  </a:lnTo>
                  <a:lnTo>
                    <a:pt x="850900" y="1130300"/>
                  </a:lnTo>
                  <a:lnTo>
                    <a:pt x="850900" y="1130300"/>
                  </a:lnTo>
                  <a:lnTo>
                    <a:pt x="825500" y="1130300"/>
                  </a:lnTo>
                  <a:lnTo>
                    <a:pt x="825500" y="1130300"/>
                  </a:lnTo>
                  <a:lnTo>
                    <a:pt x="825500" y="1130300"/>
                  </a:lnTo>
                  <a:lnTo>
                    <a:pt x="812800" y="1117600"/>
                  </a:lnTo>
                  <a:lnTo>
                    <a:pt x="812800" y="1117600"/>
                  </a:lnTo>
                  <a:lnTo>
                    <a:pt x="800100" y="1117600"/>
                  </a:lnTo>
                  <a:lnTo>
                    <a:pt x="787400" y="1117600"/>
                  </a:lnTo>
                  <a:lnTo>
                    <a:pt x="787400" y="1117600"/>
                  </a:lnTo>
                  <a:lnTo>
                    <a:pt x="762000" y="1092200"/>
                  </a:lnTo>
                  <a:lnTo>
                    <a:pt x="762000" y="1092200"/>
                  </a:lnTo>
                  <a:lnTo>
                    <a:pt x="749300" y="1092200"/>
                  </a:lnTo>
                  <a:lnTo>
                    <a:pt x="749300" y="1092200"/>
                  </a:lnTo>
                  <a:lnTo>
                    <a:pt x="762000" y="1092200"/>
                  </a:lnTo>
                  <a:lnTo>
                    <a:pt x="762000" y="1079500"/>
                  </a:lnTo>
                  <a:lnTo>
                    <a:pt x="774700" y="1079500"/>
                  </a:lnTo>
                  <a:lnTo>
                    <a:pt x="774700" y="1079500"/>
                  </a:lnTo>
                  <a:lnTo>
                    <a:pt x="787400" y="1092200"/>
                  </a:lnTo>
                  <a:lnTo>
                    <a:pt x="800100" y="1092200"/>
                  </a:lnTo>
                  <a:lnTo>
                    <a:pt x="800100" y="1079500"/>
                  </a:lnTo>
                  <a:lnTo>
                    <a:pt x="800100" y="1079500"/>
                  </a:lnTo>
                  <a:lnTo>
                    <a:pt x="812800" y="1079500"/>
                  </a:lnTo>
                  <a:lnTo>
                    <a:pt x="825500" y="1079500"/>
                  </a:lnTo>
                  <a:lnTo>
                    <a:pt x="825500" y="1066800"/>
                  </a:lnTo>
                  <a:lnTo>
                    <a:pt x="838200" y="1066800"/>
                  </a:lnTo>
                  <a:lnTo>
                    <a:pt x="838200" y="1066800"/>
                  </a:lnTo>
                  <a:lnTo>
                    <a:pt x="838200" y="1066800"/>
                  </a:lnTo>
                  <a:lnTo>
                    <a:pt x="850900" y="1028700"/>
                  </a:lnTo>
                  <a:lnTo>
                    <a:pt x="863600" y="1028700"/>
                  </a:lnTo>
                  <a:lnTo>
                    <a:pt x="876300" y="1028700"/>
                  </a:lnTo>
                  <a:lnTo>
                    <a:pt x="889000" y="1016000"/>
                  </a:lnTo>
                  <a:lnTo>
                    <a:pt x="889000" y="1003300"/>
                  </a:lnTo>
                  <a:lnTo>
                    <a:pt x="889000" y="1003300"/>
                  </a:lnTo>
                  <a:lnTo>
                    <a:pt x="901700" y="1003300"/>
                  </a:lnTo>
                  <a:lnTo>
                    <a:pt x="901700" y="1003300"/>
                  </a:lnTo>
                  <a:lnTo>
                    <a:pt x="889000" y="990600"/>
                  </a:lnTo>
                  <a:lnTo>
                    <a:pt x="876300" y="990600"/>
                  </a:lnTo>
                  <a:lnTo>
                    <a:pt x="863600" y="990600"/>
                  </a:lnTo>
                  <a:lnTo>
                    <a:pt x="850900" y="990600"/>
                  </a:lnTo>
                  <a:lnTo>
                    <a:pt x="850900" y="977900"/>
                  </a:lnTo>
                  <a:lnTo>
                    <a:pt x="825500" y="977900"/>
                  </a:lnTo>
                  <a:lnTo>
                    <a:pt x="838200" y="977900"/>
                  </a:lnTo>
                  <a:lnTo>
                    <a:pt x="838200" y="977900"/>
                  </a:lnTo>
                  <a:lnTo>
                    <a:pt x="825500" y="965200"/>
                  </a:lnTo>
                  <a:lnTo>
                    <a:pt x="812800" y="965200"/>
                  </a:lnTo>
                  <a:lnTo>
                    <a:pt x="800100" y="952500"/>
                  </a:lnTo>
                  <a:lnTo>
                    <a:pt x="787400" y="952500"/>
                  </a:lnTo>
                  <a:lnTo>
                    <a:pt x="787400" y="952500"/>
                  </a:lnTo>
                  <a:lnTo>
                    <a:pt x="774700" y="952500"/>
                  </a:lnTo>
                  <a:lnTo>
                    <a:pt x="774700" y="952500"/>
                  </a:lnTo>
                  <a:lnTo>
                    <a:pt x="762000" y="952500"/>
                  </a:lnTo>
                  <a:lnTo>
                    <a:pt x="774700" y="939800"/>
                  </a:lnTo>
                  <a:lnTo>
                    <a:pt x="774700" y="939800"/>
                  </a:lnTo>
                  <a:lnTo>
                    <a:pt x="774700" y="939800"/>
                  </a:lnTo>
                  <a:lnTo>
                    <a:pt x="723900" y="927100"/>
                  </a:lnTo>
                  <a:lnTo>
                    <a:pt x="698500" y="927100"/>
                  </a:lnTo>
                  <a:lnTo>
                    <a:pt x="685800" y="927100"/>
                  </a:lnTo>
                  <a:lnTo>
                    <a:pt x="698500" y="914400"/>
                  </a:lnTo>
                  <a:lnTo>
                    <a:pt x="711200" y="901700"/>
                  </a:lnTo>
                  <a:lnTo>
                    <a:pt x="711200" y="901700"/>
                  </a:lnTo>
                  <a:lnTo>
                    <a:pt x="685800" y="901700"/>
                  </a:lnTo>
                  <a:lnTo>
                    <a:pt x="673100" y="889000"/>
                  </a:lnTo>
                  <a:lnTo>
                    <a:pt x="660400" y="889000"/>
                  </a:lnTo>
                  <a:lnTo>
                    <a:pt x="647700" y="889000"/>
                  </a:lnTo>
                  <a:lnTo>
                    <a:pt x="647700" y="889000"/>
                  </a:lnTo>
                  <a:lnTo>
                    <a:pt x="622300" y="863600"/>
                  </a:lnTo>
                  <a:lnTo>
                    <a:pt x="622300" y="863600"/>
                  </a:lnTo>
                  <a:lnTo>
                    <a:pt x="622300" y="863600"/>
                  </a:lnTo>
                  <a:lnTo>
                    <a:pt x="596900" y="863600"/>
                  </a:lnTo>
                  <a:lnTo>
                    <a:pt x="596900" y="863600"/>
                  </a:lnTo>
                  <a:lnTo>
                    <a:pt x="596900" y="863600"/>
                  </a:lnTo>
                  <a:lnTo>
                    <a:pt x="596900" y="850900"/>
                  </a:lnTo>
                  <a:lnTo>
                    <a:pt x="584200" y="850900"/>
                  </a:lnTo>
                  <a:lnTo>
                    <a:pt x="584200" y="850900"/>
                  </a:lnTo>
                  <a:lnTo>
                    <a:pt x="571500" y="850900"/>
                  </a:lnTo>
                  <a:lnTo>
                    <a:pt x="558800" y="850900"/>
                  </a:lnTo>
                  <a:lnTo>
                    <a:pt x="558800" y="838200"/>
                  </a:lnTo>
                  <a:lnTo>
                    <a:pt x="546100" y="825500"/>
                  </a:lnTo>
                  <a:lnTo>
                    <a:pt x="533400" y="825500"/>
                  </a:lnTo>
                  <a:lnTo>
                    <a:pt x="546100" y="825500"/>
                  </a:lnTo>
                  <a:lnTo>
                    <a:pt x="520700" y="825500"/>
                  </a:lnTo>
                  <a:lnTo>
                    <a:pt x="508000" y="825500"/>
                  </a:lnTo>
                  <a:lnTo>
                    <a:pt x="508000" y="812800"/>
                  </a:lnTo>
                  <a:lnTo>
                    <a:pt x="495300" y="812800"/>
                  </a:lnTo>
                  <a:lnTo>
                    <a:pt x="495300" y="812800"/>
                  </a:lnTo>
                  <a:lnTo>
                    <a:pt x="495300" y="812800"/>
                  </a:lnTo>
                  <a:lnTo>
                    <a:pt x="508000" y="800100"/>
                  </a:lnTo>
                  <a:lnTo>
                    <a:pt x="495300" y="787400"/>
                  </a:lnTo>
                  <a:lnTo>
                    <a:pt x="508000" y="762000"/>
                  </a:lnTo>
                  <a:lnTo>
                    <a:pt x="508000" y="749300"/>
                  </a:lnTo>
                  <a:lnTo>
                    <a:pt x="508000" y="736600"/>
                  </a:lnTo>
                  <a:lnTo>
                    <a:pt x="508000" y="736600"/>
                  </a:lnTo>
                  <a:lnTo>
                    <a:pt x="520700" y="723900"/>
                  </a:lnTo>
                  <a:lnTo>
                    <a:pt x="520700" y="711200"/>
                  </a:lnTo>
                  <a:lnTo>
                    <a:pt x="520700" y="711200"/>
                  </a:lnTo>
                  <a:lnTo>
                    <a:pt x="546100" y="711200"/>
                  </a:lnTo>
                  <a:lnTo>
                    <a:pt x="546100" y="698500"/>
                  </a:lnTo>
                  <a:lnTo>
                    <a:pt x="558800" y="698500"/>
                  </a:lnTo>
                  <a:lnTo>
                    <a:pt x="558800" y="698500"/>
                  </a:lnTo>
                  <a:lnTo>
                    <a:pt x="533400" y="698500"/>
                  </a:lnTo>
                  <a:lnTo>
                    <a:pt x="533400" y="685800"/>
                  </a:lnTo>
                  <a:lnTo>
                    <a:pt x="520700" y="685800"/>
                  </a:lnTo>
                  <a:lnTo>
                    <a:pt x="508000" y="698500"/>
                  </a:lnTo>
                  <a:lnTo>
                    <a:pt x="508000" y="685800"/>
                  </a:lnTo>
                  <a:lnTo>
                    <a:pt x="508000" y="685800"/>
                  </a:lnTo>
                  <a:lnTo>
                    <a:pt x="457200" y="685800"/>
                  </a:lnTo>
                  <a:lnTo>
                    <a:pt x="457200" y="685800"/>
                  </a:lnTo>
                  <a:lnTo>
                    <a:pt x="444500" y="673100"/>
                  </a:lnTo>
                  <a:lnTo>
                    <a:pt x="457200" y="673100"/>
                  </a:lnTo>
                  <a:lnTo>
                    <a:pt x="444500" y="660400"/>
                  </a:lnTo>
                  <a:lnTo>
                    <a:pt x="419100" y="660400"/>
                  </a:lnTo>
                  <a:lnTo>
                    <a:pt x="419100" y="660400"/>
                  </a:lnTo>
                  <a:lnTo>
                    <a:pt x="406400" y="647700"/>
                  </a:lnTo>
                  <a:lnTo>
                    <a:pt x="406400" y="647700"/>
                  </a:lnTo>
                  <a:lnTo>
                    <a:pt x="393700" y="647700"/>
                  </a:lnTo>
                  <a:lnTo>
                    <a:pt x="342900" y="647700"/>
                  </a:lnTo>
                  <a:lnTo>
                    <a:pt x="342900" y="647700"/>
                  </a:lnTo>
                  <a:lnTo>
                    <a:pt x="342900" y="635000"/>
                  </a:lnTo>
                  <a:lnTo>
                    <a:pt x="342900" y="635000"/>
                  </a:lnTo>
                  <a:lnTo>
                    <a:pt x="342900" y="635000"/>
                  </a:lnTo>
                  <a:lnTo>
                    <a:pt x="342900" y="635000"/>
                  </a:lnTo>
                  <a:lnTo>
                    <a:pt x="355600" y="635000"/>
                  </a:lnTo>
                  <a:lnTo>
                    <a:pt x="355600" y="622300"/>
                  </a:lnTo>
                  <a:lnTo>
                    <a:pt x="368300" y="622300"/>
                  </a:lnTo>
                  <a:lnTo>
                    <a:pt x="381000" y="609600"/>
                  </a:lnTo>
                  <a:lnTo>
                    <a:pt x="381000" y="609600"/>
                  </a:lnTo>
                  <a:lnTo>
                    <a:pt x="381000" y="609600"/>
                  </a:lnTo>
                  <a:lnTo>
                    <a:pt x="381000" y="609600"/>
                  </a:lnTo>
                  <a:lnTo>
                    <a:pt x="355600" y="609600"/>
                  </a:lnTo>
                  <a:lnTo>
                    <a:pt x="355600" y="609600"/>
                  </a:lnTo>
                  <a:lnTo>
                    <a:pt x="368300" y="596900"/>
                  </a:lnTo>
                  <a:lnTo>
                    <a:pt x="342900" y="609600"/>
                  </a:lnTo>
                  <a:lnTo>
                    <a:pt x="330200" y="609600"/>
                  </a:lnTo>
                  <a:lnTo>
                    <a:pt x="330200" y="609600"/>
                  </a:lnTo>
                  <a:lnTo>
                    <a:pt x="317500" y="596900"/>
                  </a:lnTo>
                  <a:lnTo>
                    <a:pt x="304800" y="584200"/>
                  </a:lnTo>
                  <a:lnTo>
                    <a:pt x="304800" y="571500"/>
                  </a:lnTo>
                  <a:lnTo>
                    <a:pt x="292100" y="571500"/>
                  </a:lnTo>
                  <a:lnTo>
                    <a:pt x="292100" y="571500"/>
                  </a:lnTo>
                  <a:lnTo>
                    <a:pt x="355600" y="558800"/>
                  </a:lnTo>
                  <a:lnTo>
                    <a:pt x="342900" y="546100"/>
                  </a:lnTo>
                  <a:lnTo>
                    <a:pt x="342900" y="546100"/>
                  </a:lnTo>
                  <a:lnTo>
                    <a:pt x="330200" y="533400"/>
                  </a:lnTo>
                  <a:lnTo>
                    <a:pt x="355600" y="533400"/>
                  </a:lnTo>
                  <a:lnTo>
                    <a:pt x="342900" y="533400"/>
                  </a:lnTo>
                  <a:lnTo>
                    <a:pt x="342900" y="520700"/>
                  </a:lnTo>
                  <a:lnTo>
                    <a:pt x="342900" y="520700"/>
                  </a:lnTo>
                  <a:lnTo>
                    <a:pt x="355600" y="508000"/>
                  </a:lnTo>
                  <a:lnTo>
                    <a:pt x="330200" y="495300"/>
                  </a:lnTo>
                  <a:lnTo>
                    <a:pt x="342900" y="495300"/>
                  </a:lnTo>
                  <a:lnTo>
                    <a:pt x="342900" y="495300"/>
                  </a:lnTo>
                  <a:lnTo>
                    <a:pt x="368300" y="495300"/>
                  </a:lnTo>
                  <a:lnTo>
                    <a:pt x="368300" y="495300"/>
                  </a:lnTo>
                  <a:lnTo>
                    <a:pt x="368300" y="495300"/>
                  </a:lnTo>
                  <a:lnTo>
                    <a:pt x="368300" y="495300"/>
                  </a:lnTo>
                  <a:lnTo>
                    <a:pt x="381000" y="495300"/>
                  </a:lnTo>
                  <a:lnTo>
                    <a:pt x="368300" y="482600"/>
                  </a:lnTo>
                  <a:lnTo>
                    <a:pt x="368300" y="482600"/>
                  </a:lnTo>
                  <a:lnTo>
                    <a:pt x="368300" y="457200"/>
                  </a:lnTo>
                  <a:lnTo>
                    <a:pt x="355600" y="444500"/>
                  </a:lnTo>
                  <a:lnTo>
                    <a:pt x="355600" y="444500"/>
                  </a:lnTo>
                  <a:lnTo>
                    <a:pt x="368300" y="431800"/>
                  </a:lnTo>
                  <a:lnTo>
                    <a:pt x="368300" y="431800"/>
                  </a:lnTo>
                  <a:lnTo>
                    <a:pt x="368300" y="431800"/>
                  </a:lnTo>
                  <a:lnTo>
                    <a:pt x="381000" y="431800"/>
                  </a:lnTo>
                  <a:lnTo>
                    <a:pt x="393700" y="444500"/>
                  </a:lnTo>
                  <a:lnTo>
                    <a:pt x="393700" y="431800"/>
                  </a:lnTo>
                  <a:lnTo>
                    <a:pt x="381000" y="419100"/>
                  </a:lnTo>
                  <a:lnTo>
                    <a:pt x="368300" y="419100"/>
                  </a:lnTo>
                  <a:lnTo>
                    <a:pt x="368300" y="419100"/>
                  </a:lnTo>
                  <a:lnTo>
                    <a:pt x="381000" y="419100"/>
                  </a:lnTo>
                  <a:lnTo>
                    <a:pt x="368300" y="406400"/>
                  </a:lnTo>
                  <a:lnTo>
                    <a:pt x="368300" y="406400"/>
                  </a:lnTo>
                  <a:lnTo>
                    <a:pt x="355600" y="393700"/>
                  </a:lnTo>
                  <a:lnTo>
                    <a:pt x="368300" y="381000"/>
                  </a:lnTo>
                  <a:lnTo>
                    <a:pt x="368300" y="381000"/>
                  </a:lnTo>
                  <a:lnTo>
                    <a:pt x="368300" y="368300"/>
                  </a:lnTo>
                  <a:lnTo>
                    <a:pt x="355600" y="368300"/>
                  </a:lnTo>
                  <a:lnTo>
                    <a:pt x="368300" y="368300"/>
                  </a:lnTo>
                  <a:lnTo>
                    <a:pt x="355600" y="355600"/>
                  </a:lnTo>
                  <a:lnTo>
                    <a:pt x="342900" y="355600"/>
                  </a:lnTo>
                  <a:lnTo>
                    <a:pt x="342900" y="355600"/>
                  </a:lnTo>
                  <a:lnTo>
                    <a:pt x="342900" y="355600"/>
                  </a:lnTo>
                  <a:lnTo>
                    <a:pt x="342900" y="355600"/>
                  </a:lnTo>
                  <a:lnTo>
                    <a:pt x="330200" y="355600"/>
                  </a:lnTo>
                  <a:lnTo>
                    <a:pt x="330200" y="342900"/>
                  </a:lnTo>
                  <a:lnTo>
                    <a:pt x="317500" y="342900"/>
                  </a:lnTo>
                  <a:lnTo>
                    <a:pt x="330200" y="342900"/>
                  </a:lnTo>
                  <a:lnTo>
                    <a:pt x="292100" y="330200"/>
                  </a:lnTo>
                  <a:lnTo>
                    <a:pt x="292100" y="330200"/>
                  </a:lnTo>
                  <a:lnTo>
                    <a:pt x="292100" y="330200"/>
                  </a:lnTo>
                  <a:lnTo>
                    <a:pt x="304800" y="317500"/>
                  </a:lnTo>
                  <a:lnTo>
                    <a:pt x="317500" y="330200"/>
                  </a:lnTo>
                  <a:lnTo>
                    <a:pt x="330200" y="330200"/>
                  </a:lnTo>
                  <a:lnTo>
                    <a:pt x="317500" y="330200"/>
                  </a:lnTo>
                  <a:lnTo>
                    <a:pt x="317500" y="317500"/>
                  </a:lnTo>
                  <a:lnTo>
                    <a:pt x="279400" y="304800"/>
                  </a:lnTo>
                  <a:lnTo>
                    <a:pt x="279400" y="304800"/>
                  </a:lnTo>
                  <a:lnTo>
                    <a:pt x="279400" y="304800"/>
                  </a:lnTo>
                  <a:lnTo>
                    <a:pt x="266700" y="292100"/>
                  </a:lnTo>
                  <a:lnTo>
                    <a:pt x="228600" y="292100"/>
                  </a:lnTo>
                  <a:lnTo>
                    <a:pt x="228600" y="304800"/>
                  </a:lnTo>
                  <a:lnTo>
                    <a:pt x="215900" y="292100"/>
                  </a:lnTo>
                  <a:lnTo>
                    <a:pt x="228600" y="279400"/>
                  </a:lnTo>
                  <a:lnTo>
                    <a:pt x="215900" y="279400"/>
                  </a:lnTo>
                  <a:lnTo>
                    <a:pt x="190500" y="266700"/>
                  </a:lnTo>
                  <a:lnTo>
                    <a:pt x="190500" y="266700"/>
                  </a:lnTo>
                  <a:lnTo>
                    <a:pt x="190500" y="266700"/>
                  </a:lnTo>
                  <a:lnTo>
                    <a:pt x="177800" y="254000"/>
                  </a:lnTo>
                  <a:lnTo>
                    <a:pt x="203200" y="254000"/>
                  </a:lnTo>
                  <a:lnTo>
                    <a:pt x="203200" y="254000"/>
                  </a:lnTo>
                  <a:lnTo>
                    <a:pt x="190500" y="254000"/>
                  </a:lnTo>
                  <a:lnTo>
                    <a:pt x="190500" y="241300"/>
                  </a:lnTo>
                  <a:lnTo>
                    <a:pt x="177800" y="241300"/>
                  </a:lnTo>
                  <a:lnTo>
                    <a:pt x="127000" y="228600"/>
                  </a:lnTo>
                  <a:lnTo>
                    <a:pt x="127000" y="228600"/>
                  </a:lnTo>
                  <a:lnTo>
                    <a:pt x="88900" y="228600"/>
                  </a:lnTo>
                  <a:lnTo>
                    <a:pt x="76200" y="215900"/>
                  </a:lnTo>
                  <a:lnTo>
                    <a:pt x="63500" y="215900"/>
                  </a:lnTo>
                  <a:lnTo>
                    <a:pt x="63500" y="215900"/>
                  </a:lnTo>
                  <a:lnTo>
                    <a:pt x="38100" y="203200"/>
                  </a:lnTo>
                  <a:lnTo>
                    <a:pt x="25400" y="203200"/>
                  </a:lnTo>
                  <a:lnTo>
                    <a:pt x="12700" y="203200"/>
                  </a:lnTo>
                  <a:lnTo>
                    <a:pt x="12700" y="190500"/>
                  </a:lnTo>
                  <a:lnTo>
                    <a:pt x="0" y="1905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white"/>
                </a:solidFill>
              </a:endParaRPr>
            </a:p>
          </p:txBody>
        </p:sp>
        <p:sp>
          <p:nvSpPr>
            <p:cNvPr id="18" name="0407"/>
            <p:cNvSpPr/>
            <p:nvPr/>
          </p:nvSpPr>
          <p:spPr>
            <a:xfrm>
              <a:off x="1649202" y="2634955"/>
              <a:ext cx="1494104" cy="837321"/>
            </a:xfrm>
            <a:custGeom>
              <a:avLst/>
              <a:gdLst/>
              <a:ahLst/>
              <a:cxnLst/>
              <a:rect l="0" t="0" r="0" b="0"/>
              <a:pathLst>
                <a:path w="3670301" h="2298701">
                  <a:moveTo>
                    <a:pt x="381000" y="177800"/>
                  </a:moveTo>
                  <a:lnTo>
                    <a:pt x="406400" y="165100"/>
                  </a:lnTo>
                  <a:lnTo>
                    <a:pt x="419100" y="165100"/>
                  </a:lnTo>
                  <a:lnTo>
                    <a:pt x="431800" y="152400"/>
                  </a:lnTo>
                  <a:lnTo>
                    <a:pt x="457200" y="139700"/>
                  </a:lnTo>
                  <a:lnTo>
                    <a:pt x="457200" y="139700"/>
                  </a:lnTo>
                  <a:lnTo>
                    <a:pt x="469900" y="152400"/>
                  </a:lnTo>
                  <a:lnTo>
                    <a:pt x="469900" y="152400"/>
                  </a:lnTo>
                  <a:lnTo>
                    <a:pt x="469900" y="152400"/>
                  </a:lnTo>
                  <a:lnTo>
                    <a:pt x="482600" y="139700"/>
                  </a:lnTo>
                  <a:lnTo>
                    <a:pt x="508000" y="139700"/>
                  </a:lnTo>
                  <a:lnTo>
                    <a:pt x="508000" y="139700"/>
                  </a:lnTo>
                  <a:lnTo>
                    <a:pt x="508000" y="127000"/>
                  </a:lnTo>
                  <a:lnTo>
                    <a:pt x="520700" y="127000"/>
                  </a:lnTo>
                  <a:lnTo>
                    <a:pt x="520700" y="127000"/>
                  </a:lnTo>
                  <a:lnTo>
                    <a:pt x="533400" y="127000"/>
                  </a:lnTo>
                  <a:lnTo>
                    <a:pt x="533400" y="127000"/>
                  </a:lnTo>
                  <a:lnTo>
                    <a:pt x="546100" y="127000"/>
                  </a:lnTo>
                  <a:lnTo>
                    <a:pt x="558800" y="101600"/>
                  </a:lnTo>
                  <a:lnTo>
                    <a:pt x="546100" y="101600"/>
                  </a:lnTo>
                  <a:lnTo>
                    <a:pt x="584200" y="114300"/>
                  </a:lnTo>
                  <a:lnTo>
                    <a:pt x="596900" y="101600"/>
                  </a:lnTo>
                  <a:lnTo>
                    <a:pt x="673100" y="114300"/>
                  </a:lnTo>
                  <a:lnTo>
                    <a:pt x="673100" y="114300"/>
                  </a:lnTo>
                  <a:lnTo>
                    <a:pt x="698500" y="114300"/>
                  </a:lnTo>
                  <a:lnTo>
                    <a:pt x="723900" y="76200"/>
                  </a:lnTo>
                  <a:lnTo>
                    <a:pt x="723900" y="76200"/>
                  </a:lnTo>
                  <a:lnTo>
                    <a:pt x="723900" y="63500"/>
                  </a:lnTo>
                  <a:lnTo>
                    <a:pt x="711200" y="63500"/>
                  </a:lnTo>
                  <a:lnTo>
                    <a:pt x="711200" y="63500"/>
                  </a:lnTo>
                  <a:lnTo>
                    <a:pt x="698500" y="63500"/>
                  </a:lnTo>
                  <a:lnTo>
                    <a:pt x="698500" y="50800"/>
                  </a:lnTo>
                  <a:lnTo>
                    <a:pt x="711200" y="50800"/>
                  </a:lnTo>
                  <a:lnTo>
                    <a:pt x="698500" y="50800"/>
                  </a:lnTo>
                  <a:lnTo>
                    <a:pt x="698500" y="38100"/>
                  </a:lnTo>
                  <a:lnTo>
                    <a:pt x="711200" y="38100"/>
                  </a:lnTo>
                  <a:lnTo>
                    <a:pt x="723900" y="25400"/>
                  </a:lnTo>
                  <a:lnTo>
                    <a:pt x="723900" y="25400"/>
                  </a:lnTo>
                  <a:lnTo>
                    <a:pt x="723900" y="12700"/>
                  </a:lnTo>
                  <a:lnTo>
                    <a:pt x="749300" y="12700"/>
                  </a:lnTo>
                  <a:lnTo>
                    <a:pt x="749300" y="12700"/>
                  </a:lnTo>
                  <a:lnTo>
                    <a:pt x="774700" y="12700"/>
                  </a:lnTo>
                  <a:lnTo>
                    <a:pt x="774700" y="12700"/>
                  </a:lnTo>
                  <a:lnTo>
                    <a:pt x="774700" y="12700"/>
                  </a:lnTo>
                  <a:lnTo>
                    <a:pt x="787400" y="12700"/>
                  </a:lnTo>
                  <a:lnTo>
                    <a:pt x="787400" y="12700"/>
                  </a:lnTo>
                  <a:lnTo>
                    <a:pt x="800100" y="25400"/>
                  </a:lnTo>
                  <a:lnTo>
                    <a:pt x="800100" y="38100"/>
                  </a:lnTo>
                  <a:lnTo>
                    <a:pt x="800100" y="38100"/>
                  </a:lnTo>
                  <a:lnTo>
                    <a:pt x="812800" y="25400"/>
                  </a:lnTo>
                  <a:lnTo>
                    <a:pt x="825500" y="25400"/>
                  </a:lnTo>
                  <a:lnTo>
                    <a:pt x="825500" y="25400"/>
                  </a:lnTo>
                  <a:lnTo>
                    <a:pt x="838200" y="25400"/>
                  </a:lnTo>
                  <a:lnTo>
                    <a:pt x="838200" y="25400"/>
                  </a:lnTo>
                  <a:lnTo>
                    <a:pt x="850900" y="25400"/>
                  </a:lnTo>
                  <a:lnTo>
                    <a:pt x="863600" y="25400"/>
                  </a:lnTo>
                  <a:lnTo>
                    <a:pt x="889000" y="25400"/>
                  </a:lnTo>
                  <a:lnTo>
                    <a:pt x="889000" y="25400"/>
                  </a:lnTo>
                  <a:lnTo>
                    <a:pt x="889000" y="25400"/>
                  </a:lnTo>
                  <a:lnTo>
                    <a:pt x="901700" y="25400"/>
                  </a:lnTo>
                  <a:lnTo>
                    <a:pt x="901700" y="12700"/>
                  </a:lnTo>
                  <a:lnTo>
                    <a:pt x="901700" y="12700"/>
                  </a:lnTo>
                  <a:lnTo>
                    <a:pt x="901700" y="12700"/>
                  </a:lnTo>
                  <a:lnTo>
                    <a:pt x="901700" y="0"/>
                  </a:lnTo>
                  <a:lnTo>
                    <a:pt x="965200" y="0"/>
                  </a:lnTo>
                  <a:lnTo>
                    <a:pt x="977900" y="0"/>
                  </a:lnTo>
                  <a:lnTo>
                    <a:pt x="990600" y="12700"/>
                  </a:lnTo>
                  <a:lnTo>
                    <a:pt x="990600" y="12700"/>
                  </a:lnTo>
                  <a:lnTo>
                    <a:pt x="977900" y="12700"/>
                  </a:lnTo>
                  <a:lnTo>
                    <a:pt x="965200" y="12700"/>
                  </a:lnTo>
                  <a:lnTo>
                    <a:pt x="952500" y="12700"/>
                  </a:lnTo>
                  <a:lnTo>
                    <a:pt x="977900" y="38100"/>
                  </a:lnTo>
                  <a:lnTo>
                    <a:pt x="965200" y="38100"/>
                  </a:lnTo>
                  <a:lnTo>
                    <a:pt x="965200" y="50800"/>
                  </a:lnTo>
                  <a:lnTo>
                    <a:pt x="990600" y="50800"/>
                  </a:lnTo>
                  <a:lnTo>
                    <a:pt x="990600" y="50800"/>
                  </a:lnTo>
                  <a:lnTo>
                    <a:pt x="1003300" y="50800"/>
                  </a:lnTo>
                  <a:lnTo>
                    <a:pt x="1003300" y="63500"/>
                  </a:lnTo>
                  <a:lnTo>
                    <a:pt x="1016000" y="63500"/>
                  </a:lnTo>
                  <a:lnTo>
                    <a:pt x="1028700" y="63500"/>
                  </a:lnTo>
                  <a:lnTo>
                    <a:pt x="1054100" y="63500"/>
                  </a:lnTo>
                  <a:lnTo>
                    <a:pt x="1041400" y="76200"/>
                  </a:lnTo>
                  <a:lnTo>
                    <a:pt x="1028700" y="76200"/>
                  </a:lnTo>
                  <a:lnTo>
                    <a:pt x="1028700" y="76200"/>
                  </a:lnTo>
                  <a:lnTo>
                    <a:pt x="1016000" y="88900"/>
                  </a:lnTo>
                  <a:lnTo>
                    <a:pt x="1016000" y="88900"/>
                  </a:lnTo>
                  <a:lnTo>
                    <a:pt x="1041400" y="101600"/>
                  </a:lnTo>
                  <a:lnTo>
                    <a:pt x="1079500" y="127000"/>
                  </a:lnTo>
                  <a:lnTo>
                    <a:pt x="1079500" y="114300"/>
                  </a:lnTo>
                  <a:lnTo>
                    <a:pt x="1092200" y="114300"/>
                  </a:lnTo>
                  <a:lnTo>
                    <a:pt x="1092200" y="101600"/>
                  </a:lnTo>
                  <a:lnTo>
                    <a:pt x="1104900" y="101600"/>
                  </a:lnTo>
                  <a:lnTo>
                    <a:pt x="1092200" y="152400"/>
                  </a:lnTo>
                  <a:lnTo>
                    <a:pt x="1092200" y="139700"/>
                  </a:lnTo>
                  <a:lnTo>
                    <a:pt x="1168400" y="152400"/>
                  </a:lnTo>
                  <a:lnTo>
                    <a:pt x="1155700" y="165100"/>
                  </a:lnTo>
                  <a:lnTo>
                    <a:pt x="1168400" y="165100"/>
                  </a:lnTo>
                  <a:lnTo>
                    <a:pt x="1168400" y="177800"/>
                  </a:lnTo>
                  <a:lnTo>
                    <a:pt x="1168400" y="190500"/>
                  </a:lnTo>
                  <a:lnTo>
                    <a:pt x="1168400" y="190500"/>
                  </a:lnTo>
                  <a:lnTo>
                    <a:pt x="1168400" y="190500"/>
                  </a:lnTo>
                  <a:lnTo>
                    <a:pt x="1181100" y="190500"/>
                  </a:lnTo>
                  <a:lnTo>
                    <a:pt x="1206500" y="190500"/>
                  </a:lnTo>
                  <a:lnTo>
                    <a:pt x="1206500" y="203200"/>
                  </a:lnTo>
                  <a:lnTo>
                    <a:pt x="1219200" y="215900"/>
                  </a:lnTo>
                  <a:lnTo>
                    <a:pt x="1219200" y="215900"/>
                  </a:lnTo>
                  <a:lnTo>
                    <a:pt x="1231900" y="215900"/>
                  </a:lnTo>
                  <a:lnTo>
                    <a:pt x="1257300" y="215900"/>
                  </a:lnTo>
                  <a:lnTo>
                    <a:pt x="1257300" y="203200"/>
                  </a:lnTo>
                  <a:lnTo>
                    <a:pt x="1333500" y="215900"/>
                  </a:lnTo>
                  <a:lnTo>
                    <a:pt x="1346200" y="215900"/>
                  </a:lnTo>
                  <a:lnTo>
                    <a:pt x="1346200" y="215900"/>
                  </a:lnTo>
                  <a:lnTo>
                    <a:pt x="1346200" y="215900"/>
                  </a:lnTo>
                  <a:lnTo>
                    <a:pt x="1371600" y="215900"/>
                  </a:lnTo>
                  <a:lnTo>
                    <a:pt x="1384300" y="190500"/>
                  </a:lnTo>
                  <a:lnTo>
                    <a:pt x="1384300" y="190500"/>
                  </a:lnTo>
                  <a:lnTo>
                    <a:pt x="1384300" y="177800"/>
                  </a:lnTo>
                  <a:lnTo>
                    <a:pt x="1435100" y="190500"/>
                  </a:lnTo>
                  <a:lnTo>
                    <a:pt x="1447800" y="203200"/>
                  </a:lnTo>
                  <a:lnTo>
                    <a:pt x="1447800" y="203200"/>
                  </a:lnTo>
                  <a:lnTo>
                    <a:pt x="1460500" y="190500"/>
                  </a:lnTo>
                  <a:lnTo>
                    <a:pt x="1473200" y="190500"/>
                  </a:lnTo>
                  <a:lnTo>
                    <a:pt x="1485900" y="190500"/>
                  </a:lnTo>
                  <a:lnTo>
                    <a:pt x="1485900" y="190500"/>
                  </a:lnTo>
                  <a:lnTo>
                    <a:pt x="1511300" y="203200"/>
                  </a:lnTo>
                  <a:lnTo>
                    <a:pt x="1498600" y="215900"/>
                  </a:lnTo>
                  <a:lnTo>
                    <a:pt x="1511300" y="228600"/>
                  </a:lnTo>
                  <a:lnTo>
                    <a:pt x="1524000" y="241300"/>
                  </a:lnTo>
                  <a:lnTo>
                    <a:pt x="1524000" y="241300"/>
                  </a:lnTo>
                  <a:lnTo>
                    <a:pt x="1536700" y="215900"/>
                  </a:lnTo>
                  <a:lnTo>
                    <a:pt x="1524000" y="215900"/>
                  </a:lnTo>
                  <a:lnTo>
                    <a:pt x="1524000" y="215900"/>
                  </a:lnTo>
                  <a:lnTo>
                    <a:pt x="1524000" y="215900"/>
                  </a:lnTo>
                  <a:lnTo>
                    <a:pt x="1536700" y="215900"/>
                  </a:lnTo>
                  <a:lnTo>
                    <a:pt x="1549400" y="203200"/>
                  </a:lnTo>
                  <a:lnTo>
                    <a:pt x="1549400" y="203200"/>
                  </a:lnTo>
                  <a:lnTo>
                    <a:pt x="1549400" y="215900"/>
                  </a:lnTo>
                  <a:lnTo>
                    <a:pt x="1549400" y="215900"/>
                  </a:lnTo>
                  <a:lnTo>
                    <a:pt x="1562100" y="215900"/>
                  </a:lnTo>
                  <a:lnTo>
                    <a:pt x="1574800" y="215900"/>
                  </a:lnTo>
                  <a:lnTo>
                    <a:pt x="1574800" y="215900"/>
                  </a:lnTo>
                  <a:lnTo>
                    <a:pt x="1574800" y="215900"/>
                  </a:lnTo>
                  <a:lnTo>
                    <a:pt x="1574800" y="228600"/>
                  </a:lnTo>
                  <a:lnTo>
                    <a:pt x="1587500" y="241300"/>
                  </a:lnTo>
                  <a:lnTo>
                    <a:pt x="1587500" y="241300"/>
                  </a:lnTo>
                  <a:lnTo>
                    <a:pt x="1562100" y="241300"/>
                  </a:lnTo>
                  <a:lnTo>
                    <a:pt x="1562100" y="241300"/>
                  </a:lnTo>
                  <a:lnTo>
                    <a:pt x="1562100" y="241300"/>
                  </a:lnTo>
                  <a:lnTo>
                    <a:pt x="1562100" y="241300"/>
                  </a:lnTo>
                  <a:lnTo>
                    <a:pt x="1574800" y="241300"/>
                  </a:lnTo>
                  <a:lnTo>
                    <a:pt x="1587500" y="241300"/>
                  </a:lnTo>
                  <a:lnTo>
                    <a:pt x="1600200" y="254000"/>
                  </a:lnTo>
                  <a:lnTo>
                    <a:pt x="1612900" y="241300"/>
                  </a:lnTo>
                  <a:lnTo>
                    <a:pt x="1612900" y="241300"/>
                  </a:lnTo>
                  <a:lnTo>
                    <a:pt x="1638300" y="241300"/>
                  </a:lnTo>
                  <a:lnTo>
                    <a:pt x="1651000" y="241300"/>
                  </a:lnTo>
                  <a:lnTo>
                    <a:pt x="1663700" y="254000"/>
                  </a:lnTo>
                  <a:lnTo>
                    <a:pt x="1689100" y="266700"/>
                  </a:lnTo>
                  <a:lnTo>
                    <a:pt x="1714500" y="254000"/>
                  </a:lnTo>
                  <a:lnTo>
                    <a:pt x="1727200" y="254000"/>
                  </a:lnTo>
                  <a:lnTo>
                    <a:pt x="1727200" y="254000"/>
                  </a:lnTo>
                  <a:lnTo>
                    <a:pt x="1752600" y="254000"/>
                  </a:lnTo>
                  <a:lnTo>
                    <a:pt x="1765300" y="241300"/>
                  </a:lnTo>
                  <a:lnTo>
                    <a:pt x="1803400" y="254000"/>
                  </a:lnTo>
                  <a:lnTo>
                    <a:pt x="1816100" y="266700"/>
                  </a:lnTo>
                  <a:lnTo>
                    <a:pt x="1816100" y="266700"/>
                  </a:lnTo>
                  <a:lnTo>
                    <a:pt x="1828800" y="254000"/>
                  </a:lnTo>
                  <a:lnTo>
                    <a:pt x="1828800" y="254000"/>
                  </a:lnTo>
                  <a:lnTo>
                    <a:pt x="1841500" y="254000"/>
                  </a:lnTo>
                  <a:lnTo>
                    <a:pt x="1854200" y="241300"/>
                  </a:lnTo>
                  <a:lnTo>
                    <a:pt x="1854200" y="241300"/>
                  </a:lnTo>
                  <a:lnTo>
                    <a:pt x="1854200" y="241300"/>
                  </a:lnTo>
                  <a:lnTo>
                    <a:pt x="1866900" y="241300"/>
                  </a:lnTo>
                  <a:lnTo>
                    <a:pt x="1866900" y="228600"/>
                  </a:lnTo>
                  <a:lnTo>
                    <a:pt x="1892300" y="241300"/>
                  </a:lnTo>
                  <a:lnTo>
                    <a:pt x="1917700" y="241300"/>
                  </a:lnTo>
                  <a:lnTo>
                    <a:pt x="1955800" y="241300"/>
                  </a:lnTo>
                  <a:lnTo>
                    <a:pt x="1955800" y="241300"/>
                  </a:lnTo>
                  <a:lnTo>
                    <a:pt x="2019300" y="254000"/>
                  </a:lnTo>
                  <a:lnTo>
                    <a:pt x="2032000" y="254000"/>
                  </a:lnTo>
                  <a:lnTo>
                    <a:pt x="2044700" y="254000"/>
                  </a:lnTo>
                  <a:lnTo>
                    <a:pt x="2044700" y="241300"/>
                  </a:lnTo>
                  <a:lnTo>
                    <a:pt x="2070100" y="241300"/>
                  </a:lnTo>
                  <a:lnTo>
                    <a:pt x="2070100" y="241300"/>
                  </a:lnTo>
                  <a:lnTo>
                    <a:pt x="2070100" y="241300"/>
                  </a:lnTo>
                  <a:lnTo>
                    <a:pt x="2057400" y="228600"/>
                  </a:lnTo>
                  <a:lnTo>
                    <a:pt x="2057400" y="228600"/>
                  </a:lnTo>
                  <a:lnTo>
                    <a:pt x="2032000" y="215900"/>
                  </a:lnTo>
                  <a:lnTo>
                    <a:pt x="2044700" y="215900"/>
                  </a:lnTo>
                  <a:lnTo>
                    <a:pt x="2044700" y="203200"/>
                  </a:lnTo>
                  <a:lnTo>
                    <a:pt x="2044700" y="203200"/>
                  </a:lnTo>
                  <a:lnTo>
                    <a:pt x="2032000" y="203200"/>
                  </a:lnTo>
                  <a:lnTo>
                    <a:pt x="2044700" y="190500"/>
                  </a:lnTo>
                  <a:lnTo>
                    <a:pt x="2032000" y="190500"/>
                  </a:lnTo>
                  <a:lnTo>
                    <a:pt x="2032000" y="177800"/>
                  </a:lnTo>
                  <a:lnTo>
                    <a:pt x="2019300" y="177800"/>
                  </a:lnTo>
                  <a:lnTo>
                    <a:pt x="2032000" y="165100"/>
                  </a:lnTo>
                  <a:lnTo>
                    <a:pt x="2044700" y="165100"/>
                  </a:lnTo>
                  <a:lnTo>
                    <a:pt x="2044700" y="152400"/>
                  </a:lnTo>
                  <a:lnTo>
                    <a:pt x="2032000" y="152400"/>
                  </a:lnTo>
                  <a:lnTo>
                    <a:pt x="2019300" y="152400"/>
                  </a:lnTo>
                  <a:lnTo>
                    <a:pt x="2019300" y="152400"/>
                  </a:lnTo>
                  <a:lnTo>
                    <a:pt x="2006600" y="152400"/>
                  </a:lnTo>
                  <a:lnTo>
                    <a:pt x="1993900" y="152400"/>
                  </a:lnTo>
                  <a:lnTo>
                    <a:pt x="1968500" y="139700"/>
                  </a:lnTo>
                  <a:lnTo>
                    <a:pt x="1955800" y="127000"/>
                  </a:lnTo>
                  <a:lnTo>
                    <a:pt x="1968500" y="127000"/>
                  </a:lnTo>
                  <a:lnTo>
                    <a:pt x="1981200" y="88900"/>
                  </a:lnTo>
                  <a:lnTo>
                    <a:pt x="1993900" y="88900"/>
                  </a:lnTo>
                  <a:lnTo>
                    <a:pt x="2006600" y="88900"/>
                  </a:lnTo>
                  <a:lnTo>
                    <a:pt x="2019300" y="101600"/>
                  </a:lnTo>
                  <a:lnTo>
                    <a:pt x="2044700" y="101600"/>
                  </a:lnTo>
                  <a:lnTo>
                    <a:pt x="2044700" y="101600"/>
                  </a:lnTo>
                  <a:lnTo>
                    <a:pt x="2044700" y="114300"/>
                  </a:lnTo>
                  <a:lnTo>
                    <a:pt x="2057400" y="114300"/>
                  </a:lnTo>
                  <a:lnTo>
                    <a:pt x="2057400" y="114300"/>
                  </a:lnTo>
                  <a:lnTo>
                    <a:pt x="2057400" y="114300"/>
                  </a:lnTo>
                  <a:lnTo>
                    <a:pt x="2082800" y="127000"/>
                  </a:lnTo>
                  <a:lnTo>
                    <a:pt x="2095500" y="139700"/>
                  </a:lnTo>
                  <a:lnTo>
                    <a:pt x="2108200" y="139700"/>
                  </a:lnTo>
                  <a:lnTo>
                    <a:pt x="2133600" y="139700"/>
                  </a:lnTo>
                  <a:lnTo>
                    <a:pt x="2159000" y="139700"/>
                  </a:lnTo>
                  <a:lnTo>
                    <a:pt x="2247900" y="152400"/>
                  </a:lnTo>
                  <a:lnTo>
                    <a:pt x="2260600" y="139700"/>
                  </a:lnTo>
                  <a:lnTo>
                    <a:pt x="2286000" y="139700"/>
                  </a:lnTo>
                  <a:lnTo>
                    <a:pt x="2298700" y="165100"/>
                  </a:lnTo>
                  <a:lnTo>
                    <a:pt x="2286000" y="165100"/>
                  </a:lnTo>
                  <a:lnTo>
                    <a:pt x="2311400" y="165100"/>
                  </a:lnTo>
                  <a:lnTo>
                    <a:pt x="2336800" y="165100"/>
                  </a:lnTo>
                  <a:lnTo>
                    <a:pt x="2336800" y="152400"/>
                  </a:lnTo>
                  <a:lnTo>
                    <a:pt x="2336800" y="152400"/>
                  </a:lnTo>
                  <a:lnTo>
                    <a:pt x="2336800" y="139700"/>
                  </a:lnTo>
                  <a:lnTo>
                    <a:pt x="2349500" y="127000"/>
                  </a:lnTo>
                  <a:lnTo>
                    <a:pt x="2336800" y="127000"/>
                  </a:lnTo>
                  <a:lnTo>
                    <a:pt x="2349500" y="127000"/>
                  </a:lnTo>
                  <a:lnTo>
                    <a:pt x="2349500" y="127000"/>
                  </a:lnTo>
                  <a:lnTo>
                    <a:pt x="2362200" y="127000"/>
                  </a:lnTo>
                  <a:lnTo>
                    <a:pt x="2349500" y="114300"/>
                  </a:lnTo>
                  <a:lnTo>
                    <a:pt x="2362200" y="114300"/>
                  </a:lnTo>
                  <a:lnTo>
                    <a:pt x="2374900" y="114300"/>
                  </a:lnTo>
                  <a:lnTo>
                    <a:pt x="2387600" y="127000"/>
                  </a:lnTo>
                  <a:lnTo>
                    <a:pt x="2400300" y="127000"/>
                  </a:lnTo>
                  <a:lnTo>
                    <a:pt x="2425700" y="127000"/>
                  </a:lnTo>
                  <a:lnTo>
                    <a:pt x="2425700" y="139700"/>
                  </a:lnTo>
                  <a:lnTo>
                    <a:pt x="2413000" y="152400"/>
                  </a:lnTo>
                  <a:lnTo>
                    <a:pt x="2425700" y="152400"/>
                  </a:lnTo>
                  <a:lnTo>
                    <a:pt x="2425700" y="165100"/>
                  </a:lnTo>
                  <a:lnTo>
                    <a:pt x="2425700" y="165100"/>
                  </a:lnTo>
                  <a:lnTo>
                    <a:pt x="2413000" y="203200"/>
                  </a:lnTo>
                  <a:lnTo>
                    <a:pt x="2400300" y="203200"/>
                  </a:lnTo>
                  <a:lnTo>
                    <a:pt x="2387600" y="203200"/>
                  </a:lnTo>
                  <a:lnTo>
                    <a:pt x="2387600" y="215900"/>
                  </a:lnTo>
                  <a:lnTo>
                    <a:pt x="2387600" y="215900"/>
                  </a:lnTo>
                  <a:lnTo>
                    <a:pt x="2374900" y="228600"/>
                  </a:lnTo>
                  <a:lnTo>
                    <a:pt x="2387600" y="228600"/>
                  </a:lnTo>
                  <a:lnTo>
                    <a:pt x="2400300" y="228600"/>
                  </a:lnTo>
                  <a:lnTo>
                    <a:pt x="2400300" y="228600"/>
                  </a:lnTo>
                  <a:lnTo>
                    <a:pt x="2425700" y="215900"/>
                  </a:lnTo>
                  <a:lnTo>
                    <a:pt x="2425700" y="228600"/>
                  </a:lnTo>
                  <a:lnTo>
                    <a:pt x="2425700" y="228600"/>
                  </a:lnTo>
                  <a:lnTo>
                    <a:pt x="2451100" y="215900"/>
                  </a:lnTo>
                  <a:lnTo>
                    <a:pt x="2463800" y="215900"/>
                  </a:lnTo>
                  <a:lnTo>
                    <a:pt x="2476500" y="215900"/>
                  </a:lnTo>
                  <a:lnTo>
                    <a:pt x="2489200" y="215900"/>
                  </a:lnTo>
                  <a:lnTo>
                    <a:pt x="2552700" y="190500"/>
                  </a:lnTo>
                  <a:lnTo>
                    <a:pt x="2552700" y="203200"/>
                  </a:lnTo>
                  <a:lnTo>
                    <a:pt x="2590800" y="203200"/>
                  </a:lnTo>
                  <a:lnTo>
                    <a:pt x="2578100" y="190500"/>
                  </a:lnTo>
                  <a:lnTo>
                    <a:pt x="2590800" y="177800"/>
                  </a:lnTo>
                  <a:lnTo>
                    <a:pt x="2616200" y="177800"/>
                  </a:lnTo>
                  <a:lnTo>
                    <a:pt x="2641600" y="177800"/>
                  </a:lnTo>
                  <a:lnTo>
                    <a:pt x="2641600" y="177800"/>
                  </a:lnTo>
                  <a:lnTo>
                    <a:pt x="2641600" y="165100"/>
                  </a:lnTo>
                  <a:lnTo>
                    <a:pt x="2692400" y="177800"/>
                  </a:lnTo>
                  <a:lnTo>
                    <a:pt x="2692400" y="190500"/>
                  </a:lnTo>
                  <a:lnTo>
                    <a:pt x="2755900" y="203200"/>
                  </a:lnTo>
                  <a:lnTo>
                    <a:pt x="2781300" y="190500"/>
                  </a:lnTo>
                  <a:lnTo>
                    <a:pt x="2781300" y="203200"/>
                  </a:lnTo>
                  <a:lnTo>
                    <a:pt x="2806700" y="203200"/>
                  </a:lnTo>
                  <a:lnTo>
                    <a:pt x="2806700" y="190500"/>
                  </a:lnTo>
                  <a:lnTo>
                    <a:pt x="2857500" y="203200"/>
                  </a:lnTo>
                  <a:lnTo>
                    <a:pt x="2857500" y="215900"/>
                  </a:lnTo>
                  <a:lnTo>
                    <a:pt x="2882900" y="215900"/>
                  </a:lnTo>
                  <a:lnTo>
                    <a:pt x="2895600" y="203200"/>
                  </a:lnTo>
                  <a:lnTo>
                    <a:pt x="2921000" y="203200"/>
                  </a:lnTo>
                  <a:lnTo>
                    <a:pt x="2921000" y="203200"/>
                  </a:lnTo>
                  <a:lnTo>
                    <a:pt x="2933700" y="215900"/>
                  </a:lnTo>
                  <a:lnTo>
                    <a:pt x="2933700" y="215900"/>
                  </a:lnTo>
                  <a:lnTo>
                    <a:pt x="2946400" y="215900"/>
                  </a:lnTo>
                  <a:lnTo>
                    <a:pt x="2946400" y="215900"/>
                  </a:lnTo>
                  <a:lnTo>
                    <a:pt x="2971800" y="215900"/>
                  </a:lnTo>
                  <a:lnTo>
                    <a:pt x="2971800" y="228600"/>
                  </a:lnTo>
                  <a:lnTo>
                    <a:pt x="2959100" y="228600"/>
                  </a:lnTo>
                  <a:lnTo>
                    <a:pt x="2946400" y="241300"/>
                  </a:lnTo>
                  <a:lnTo>
                    <a:pt x="2921000" y="228600"/>
                  </a:lnTo>
                  <a:lnTo>
                    <a:pt x="2895600" y="228600"/>
                  </a:lnTo>
                  <a:lnTo>
                    <a:pt x="2882900" y="241300"/>
                  </a:lnTo>
                  <a:lnTo>
                    <a:pt x="2844800" y="241300"/>
                  </a:lnTo>
                  <a:lnTo>
                    <a:pt x="2819400" y="228600"/>
                  </a:lnTo>
                  <a:lnTo>
                    <a:pt x="2819400" y="241300"/>
                  </a:lnTo>
                  <a:lnTo>
                    <a:pt x="2806700" y="241300"/>
                  </a:lnTo>
                  <a:lnTo>
                    <a:pt x="2806700" y="266700"/>
                  </a:lnTo>
                  <a:lnTo>
                    <a:pt x="2806700" y="266700"/>
                  </a:lnTo>
                  <a:lnTo>
                    <a:pt x="2794000" y="266700"/>
                  </a:lnTo>
                  <a:lnTo>
                    <a:pt x="2781300" y="266700"/>
                  </a:lnTo>
                  <a:lnTo>
                    <a:pt x="2781300" y="279400"/>
                  </a:lnTo>
                  <a:lnTo>
                    <a:pt x="2743200" y="292100"/>
                  </a:lnTo>
                  <a:lnTo>
                    <a:pt x="2730500" y="304800"/>
                  </a:lnTo>
                  <a:lnTo>
                    <a:pt x="2730500" y="304800"/>
                  </a:lnTo>
                  <a:lnTo>
                    <a:pt x="2730500" y="317500"/>
                  </a:lnTo>
                  <a:lnTo>
                    <a:pt x="2717800" y="304800"/>
                  </a:lnTo>
                  <a:lnTo>
                    <a:pt x="2705100" y="304800"/>
                  </a:lnTo>
                  <a:lnTo>
                    <a:pt x="2692400" y="317500"/>
                  </a:lnTo>
                  <a:lnTo>
                    <a:pt x="2692400" y="317500"/>
                  </a:lnTo>
                  <a:lnTo>
                    <a:pt x="2667000" y="330200"/>
                  </a:lnTo>
                  <a:lnTo>
                    <a:pt x="2654300" y="342900"/>
                  </a:lnTo>
                  <a:lnTo>
                    <a:pt x="2654300" y="342900"/>
                  </a:lnTo>
                  <a:lnTo>
                    <a:pt x="2641600" y="342900"/>
                  </a:lnTo>
                  <a:lnTo>
                    <a:pt x="2641600" y="355600"/>
                  </a:lnTo>
                  <a:lnTo>
                    <a:pt x="2616200" y="368300"/>
                  </a:lnTo>
                  <a:lnTo>
                    <a:pt x="2616200" y="368300"/>
                  </a:lnTo>
                  <a:lnTo>
                    <a:pt x="2616200" y="368300"/>
                  </a:lnTo>
                  <a:lnTo>
                    <a:pt x="2616200" y="368300"/>
                  </a:lnTo>
                  <a:lnTo>
                    <a:pt x="2641600" y="381000"/>
                  </a:lnTo>
                  <a:lnTo>
                    <a:pt x="2679700" y="381000"/>
                  </a:lnTo>
                  <a:lnTo>
                    <a:pt x="2717800" y="381000"/>
                  </a:lnTo>
                  <a:lnTo>
                    <a:pt x="2717800" y="381000"/>
                  </a:lnTo>
                  <a:lnTo>
                    <a:pt x="2743200" y="381000"/>
                  </a:lnTo>
                  <a:lnTo>
                    <a:pt x="2768600" y="381000"/>
                  </a:lnTo>
                  <a:lnTo>
                    <a:pt x="2768600" y="381000"/>
                  </a:lnTo>
                  <a:lnTo>
                    <a:pt x="2806700" y="381000"/>
                  </a:lnTo>
                  <a:lnTo>
                    <a:pt x="2870200" y="381000"/>
                  </a:lnTo>
                  <a:lnTo>
                    <a:pt x="2895600" y="393700"/>
                  </a:lnTo>
                  <a:lnTo>
                    <a:pt x="2933700" y="393700"/>
                  </a:lnTo>
                  <a:lnTo>
                    <a:pt x="2946400" y="381000"/>
                  </a:lnTo>
                  <a:lnTo>
                    <a:pt x="2971800" y="381000"/>
                  </a:lnTo>
                  <a:lnTo>
                    <a:pt x="2997200" y="393700"/>
                  </a:lnTo>
                  <a:lnTo>
                    <a:pt x="3035300" y="393700"/>
                  </a:lnTo>
                  <a:lnTo>
                    <a:pt x="3048000" y="393700"/>
                  </a:lnTo>
                  <a:lnTo>
                    <a:pt x="3060700" y="393700"/>
                  </a:lnTo>
                  <a:lnTo>
                    <a:pt x="3073400" y="406400"/>
                  </a:lnTo>
                  <a:lnTo>
                    <a:pt x="3073400" y="419100"/>
                  </a:lnTo>
                  <a:lnTo>
                    <a:pt x="3060700" y="431800"/>
                  </a:lnTo>
                  <a:lnTo>
                    <a:pt x="3060700" y="444500"/>
                  </a:lnTo>
                  <a:lnTo>
                    <a:pt x="3073400" y="457200"/>
                  </a:lnTo>
                  <a:lnTo>
                    <a:pt x="3060700" y="457200"/>
                  </a:lnTo>
                  <a:lnTo>
                    <a:pt x="3073400" y="457200"/>
                  </a:lnTo>
                  <a:lnTo>
                    <a:pt x="3136900" y="457200"/>
                  </a:lnTo>
                  <a:lnTo>
                    <a:pt x="3162300" y="469900"/>
                  </a:lnTo>
                  <a:lnTo>
                    <a:pt x="3238500" y="469900"/>
                  </a:lnTo>
                  <a:lnTo>
                    <a:pt x="3263900" y="457200"/>
                  </a:lnTo>
                  <a:lnTo>
                    <a:pt x="3289300" y="469900"/>
                  </a:lnTo>
                  <a:lnTo>
                    <a:pt x="3327400" y="469900"/>
                  </a:lnTo>
                  <a:lnTo>
                    <a:pt x="3340100" y="469900"/>
                  </a:lnTo>
                  <a:lnTo>
                    <a:pt x="3365500" y="469900"/>
                  </a:lnTo>
                  <a:lnTo>
                    <a:pt x="3365500" y="508000"/>
                  </a:lnTo>
                  <a:lnTo>
                    <a:pt x="3352800" y="546100"/>
                  </a:lnTo>
                  <a:lnTo>
                    <a:pt x="3352800" y="546100"/>
                  </a:lnTo>
                  <a:lnTo>
                    <a:pt x="3340100" y="558800"/>
                  </a:lnTo>
                  <a:lnTo>
                    <a:pt x="3352800" y="571500"/>
                  </a:lnTo>
                  <a:lnTo>
                    <a:pt x="3352800" y="584200"/>
                  </a:lnTo>
                  <a:lnTo>
                    <a:pt x="3340100" y="609600"/>
                  </a:lnTo>
                  <a:lnTo>
                    <a:pt x="3340100" y="609600"/>
                  </a:lnTo>
                  <a:lnTo>
                    <a:pt x="3352800" y="622300"/>
                  </a:lnTo>
                  <a:lnTo>
                    <a:pt x="3352800" y="622300"/>
                  </a:lnTo>
                  <a:lnTo>
                    <a:pt x="3352800" y="635000"/>
                  </a:lnTo>
                  <a:lnTo>
                    <a:pt x="3352800" y="647700"/>
                  </a:lnTo>
                  <a:lnTo>
                    <a:pt x="3352800" y="673100"/>
                  </a:lnTo>
                  <a:lnTo>
                    <a:pt x="3314700" y="673100"/>
                  </a:lnTo>
                  <a:lnTo>
                    <a:pt x="3340100" y="685800"/>
                  </a:lnTo>
                  <a:lnTo>
                    <a:pt x="3365500" y="685800"/>
                  </a:lnTo>
                  <a:lnTo>
                    <a:pt x="3378200" y="698500"/>
                  </a:lnTo>
                  <a:lnTo>
                    <a:pt x="3378200" y="698500"/>
                  </a:lnTo>
                  <a:lnTo>
                    <a:pt x="3403600" y="711200"/>
                  </a:lnTo>
                  <a:lnTo>
                    <a:pt x="3378200" y="711200"/>
                  </a:lnTo>
                  <a:lnTo>
                    <a:pt x="3378200" y="711200"/>
                  </a:lnTo>
                  <a:lnTo>
                    <a:pt x="3365500" y="711200"/>
                  </a:lnTo>
                  <a:lnTo>
                    <a:pt x="3365500" y="711200"/>
                  </a:lnTo>
                  <a:lnTo>
                    <a:pt x="3365500" y="711200"/>
                  </a:lnTo>
                  <a:lnTo>
                    <a:pt x="3365500" y="723900"/>
                  </a:lnTo>
                  <a:lnTo>
                    <a:pt x="3378200" y="723900"/>
                  </a:lnTo>
                  <a:lnTo>
                    <a:pt x="3378200" y="723900"/>
                  </a:lnTo>
                  <a:lnTo>
                    <a:pt x="3403600" y="736600"/>
                  </a:lnTo>
                  <a:lnTo>
                    <a:pt x="3429000" y="749300"/>
                  </a:lnTo>
                  <a:lnTo>
                    <a:pt x="3429000" y="749300"/>
                  </a:lnTo>
                  <a:lnTo>
                    <a:pt x="3429000" y="749300"/>
                  </a:lnTo>
                  <a:lnTo>
                    <a:pt x="3441700" y="749300"/>
                  </a:lnTo>
                  <a:lnTo>
                    <a:pt x="3441700" y="762000"/>
                  </a:lnTo>
                  <a:lnTo>
                    <a:pt x="3441700" y="762000"/>
                  </a:lnTo>
                  <a:lnTo>
                    <a:pt x="3441700" y="762000"/>
                  </a:lnTo>
                  <a:lnTo>
                    <a:pt x="3467100" y="774700"/>
                  </a:lnTo>
                  <a:lnTo>
                    <a:pt x="3492500" y="800100"/>
                  </a:lnTo>
                  <a:lnTo>
                    <a:pt x="3492500" y="800100"/>
                  </a:lnTo>
                  <a:lnTo>
                    <a:pt x="3492500" y="800100"/>
                  </a:lnTo>
                  <a:lnTo>
                    <a:pt x="3505200" y="800100"/>
                  </a:lnTo>
                  <a:lnTo>
                    <a:pt x="3517900" y="812800"/>
                  </a:lnTo>
                  <a:lnTo>
                    <a:pt x="3530600" y="812800"/>
                  </a:lnTo>
                  <a:lnTo>
                    <a:pt x="3568700" y="850900"/>
                  </a:lnTo>
                  <a:lnTo>
                    <a:pt x="3556000" y="863600"/>
                  </a:lnTo>
                  <a:lnTo>
                    <a:pt x="3543300" y="876300"/>
                  </a:lnTo>
                  <a:lnTo>
                    <a:pt x="3530600" y="889000"/>
                  </a:lnTo>
                  <a:lnTo>
                    <a:pt x="3517900" y="876300"/>
                  </a:lnTo>
                  <a:lnTo>
                    <a:pt x="3517900" y="889000"/>
                  </a:lnTo>
                  <a:lnTo>
                    <a:pt x="3517900" y="889000"/>
                  </a:lnTo>
                  <a:lnTo>
                    <a:pt x="3505200" y="901700"/>
                  </a:lnTo>
                  <a:lnTo>
                    <a:pt x="3492500" y="901700"/>
                  </a:lnTo>
                  <a:lnTo>
                    <a:pt x="3479800" y="914400"/>
                  </a:lnTo>
                  <a:lnTo>
                    <a:pt x="3467100" y="914400"/>
                  </a:lnTo>
                  <a:lnTo>
                    <a:pt x="3467100" y="939800"/>
                  </a:lnTo>
                  <a:lnTo>
                    <a:pt x="3467100" y="939800"/>
                  </a:lnTo>
                  <a:lnTo>
                    <a:pt x="3454400" y="952500"/>
                  </a:lnTo>
                  <a:lnTo>
                    <a:pt x="3441700" y="952500"/>
                  </a:lnTo>
                  <a:lnTo>
                    <a:pt x="3441700" y="965200"/>
                  </a:lnTo>
                  <a:lnTo>
                    <a:pt x="3429000" y="965200"/>
                  </a:lnTo>
                  <a:lnTo>
                    <a:pt x="3429000" y="952500"/>
                  </a:lnTo>
                  <a:lnTo>
                    <a:pt x="3403600" y="939800"/>
                  </a:lnTo>
                  <a:lnTo>
                    <a:pt x="3390900" y="939800"/>
                  </a:lnTo>
                  <a:lnTo>
                    <a:pt x="3378200" y="965200"/>
                  </a:lnTo>
                  <a:lnTo>
                    <a:pt x="3352800" y="965200"/>
                  </a:lnTo>
                  <a:lnTo>
                    <a:pt x="3352800" y="977900"/>
                  </a:lnTo>
                  <a:lnTo>
                    <a:pt x="3365500" y="977900"/>
                  </a:lnTo>
                  <a:lnTo>
                    <a:pt x="3352800" y="977900"/>
                  </a:lnTo>
                  <a:lnTo>
                    <a:pt x="3352800" y="977900"/>
                  </a:lnTo>
                  <a:lnTo>
                    <a:pt x="3327400" y="990600"/>
                  </a:lnTo>
                  <a:lnTo>
                    <a:pt x="3327400" y="990600"/>
                  </a:lnTo>
                  <a:lnTo>
                    <a:pt x="3302000" y="977900"/>
                  </a:lnTo>
                  <a:lnTo>
                    <a:pt x="3289300" y="990600"/>
                  </a:lnTo>
                  <a:lnTo>
                    <a:pt x="3289300" y="1003300"/>
                  </a:lnTo>
                  <a:lnTo>
                    <a:pt x="3314700" y="1028700"/>
                  </a:lnTo>
                  <a:lnTo>
                    <a:pt x="3314700" y="1016000"/>
                  </a:lnTo>
                  <a:lnTo>
                    <a:pt x="3327400" y="1016000"/>
                  </a:lnTo>
                  <a:lnTo>
                    <a:pt x="3340100" y="1028700"/>
                  </a:lnTo>
                  <a:lnTo>
                    <a:pt x="3340100" y="1028700"/>
                  </a:lnTo>
                  <a:lnTo>
                    <a:pt x="3327400" y="1054100"/>
                  </a:lnTo>
                  <a:lnTo>
                    <a:pt x="3327400" y="1054100"/>
                  </a:lnTo>
                  <a:lnTo>
                    <a:pt x="3327400" y="1054100"/>
                  </a:lnTo>
                  <a:lnTo>
                    <a:pt x="3314700" y="1054100"/>
                  </a:lnTo>
                  <a:lnTo>
                    <a:pt x="3302000" y="1066800"/>
                  </a:lnTo>
                  <a:lnTo>
                    <a:pt x="3289300" y="1054100"/>
                  </a:lnTo>
                  <a:lnTo>
                    <a:pt x="3289300" y="1066800"/>
                  </a:lnTo>
                  <a:lnTo>
                    <a:pt x="3289300" y="1066800"/>
                  </a:lnTo>
                  <a:lnTo>
                    <a:pt x="3276600" y="1066800"/>
                  </a:lnTo>
                  <a:lnTo>
                    <a:pt x="3276600" y="1079500"/>
                  </a:lnTo>
                  <a:lnTo>
                    <a:pt x="3263900" y="1079500"/>
                  </a:lnTo>
                  <a:lnTo>
                    <a:pt x="3251200" y="1079500"/>
                  </a:lnTo>
                  <a:lnTo>
                    <a:pt x="3251200" y="1079500"/>
                  </a:lnTo>
                  <a:lnTo>
                    <a:pt x="3251200" y="1092200"/>
                  </a:lnTo>
                  <a:lnTo>
                    <a:pt x="3238500" y="1092200"/>
                  </a:lnTo>
                  <a:lnTo>
                    <a:pt x="3238500" y="1092200"/>
                  </a:lnTo>
                  <a:lnTo>
                    <a:pt x="3225800" y="1092200"/>
                  </a:lnTo>
                  <a:lnTo>
                    <a:pt x="3213100" y="1104900"/>
                  </a:lnTo>
                  <a:lnTo>
                    <a:pt x="3238500" y="1104900"/>
                  </a:lnTo>
                  <a:lnTo>
                    <a:pt x="3251200" y="1104900"/>
                  </a:lnTo>
                  <a:lnTo>
                    <a:pt x="3263900" y="1104900"/>
                  </a:lnTo>
                  <a:lnTo>
                    <a:pt x="3276600" y="1104900"/>
                  </a:lnTo>
                  <a:lnTo>
                    <a:pt x="3289300" y="1104900"/>
                  </a:lnTo>
                  <a:lnTo>
                    <a:pt x="3289300" y="1117600"/>
                  </a:lnTo>
                  <a:lnTo>
                    <a:pt x="3289300" y="1117600"/>
                  </a:lnTo>
                  <a:lnTo>
                    <a:pt x="3289300" y="1130300"/>
                  </a:lnTo>
                  <a:lnTo>
                    <a:pt x="3302000" y="1130300"/>
                  </a:lnTo>
                  <a:lnTo>
                    <a:pt x="3302000" y="1130300"/>
                  </a:lnTo>
                  <a:lnTo>
                    <a:pt x="3314700" y="1143000"/>
                  </a:lnTo>
                  <a:lnTo>
                    <a:pt x="3327400" y="1143000"/>
                  </a:lnTo>
                  <a:lnTo>
                    <a:pt x="3327400" y="1155700"/>
                  </a:lnTo>
                  <a:lnTo>
                    <a:pt x="3314700" y="1155700"/>
                  </a:lnTo>
                  <a:lnTo>
                    <a:pt x="3327400" y="1155700"/>
                  </a:lnTo>
                  <a:lnTo>
                    <a:pt x="3352800" y="1155700"/>
                  </a:lnTo>
                  <a:lnTo>
                    <a:pt x="3365500" y="1168400"/>
                  </a:lnTo>
                  <a:lnTo>
                    <a:pt x="3378200" y="1155700"/>
                  </a:lnTo>
                  <a:lnTo>
                    <a:pt x="3390900" y="1155700"/>
                  </a:lnTo>
                  <a:lnTo>
                    <a:pt x="3390900" y="1155700"/>
                  </a:lnTo>
                  <a:lnTo>
                    <a:pt x="3403600" y="1155700"/>
                  </a:lnTo>
                  <a:lnTo>
                    <a:pt x="3416300" y="1155700"/>
                  </a:lnTo>
                  <a:lnTo>
                    <a:pt x="3441700" y="1155700"/>
                  </a:lnTo>
                  <a:lnTo>
                    <a:pt x="3441700" y="1155700"/>
                  </a:lnTo>
                  <a:lnTo>
                    <a:pt x="3454400" y="1155700"/>
                  </a:lnTo>
                  <a:lnTo>
                    <a:pt x="3441700" y="1155700"/>
                  </a:lnTo>
                  <a:lnTo>
                    <a:pt x="3441700" y="1155700"/>
                  </a:lnTo>
                  <a:lnTo>
                    <a:pt x="3454400" y="1181100"/>
                  </a:lnTo>
                  <a:lnTo>
                    <a:pt x="3467100" y="1181100"/>
                  </a:lnTo>
                  <a:lnTo>
                    <a:pt x="3467100" y="1181100"/>
                  </a:lnTo>
                  <a:lnTo>
                    <a:pt x="3467100" y="1181100"/>
                  </a:lnTo>
                  <a:lnTo>
                    <a:pt x="3467100" y="1181100"/>
                  </a:lnTo>
                  <a:lnTo>
                    <a:pt x="3479800" y="1193800"/>
                  </a:lnTo>
                  <a:lnTo>
                    <a:pt x="3467100" y="1193800"/>
                  </a:lnTo>
                  <a:lnTo>
                    <a:pt x="3479800" y="1193800"/>
                  </a:lnTo>
                  <a:lnTo>
                    <a:pt x="3479800" y="1219200"/>
                  </a:lnTo>
                  <a:lnTo>
                    <a:pt x="3467100" y="1219200"/>
                  </a:lnTo>
                  <a:lnTo>
                    <a:pt x="3454400" y="1219200"/>
                  </a:lnTo>
                  <a:lnTo>
                    <a:pt x="3467100" y="1231900"/>
                  </a:lnTo>
                  <a:lnTo>
                    <a:pt x="3479800" y="1231900"/>
                  </a:lnTo>
                  <a:lnTo>
                    <a:pt x="3492500" y="1231900"/>
                  </a:lnTo>
                  <a:lnTo>
                    <a:pt x="3492500" y="1244600"/>
                  </a:lnTo>
                  <a:lnTo>
                    <a:pt x="3505200" y="1244600"/>
                  </a:lnTo>
                  <a:lnTo>
                    <a:pt x="3505200" y="1244600"/>
                  </a:lnTo>
                  <a:lnTo>
                    <a:pt x="3543300" y="1257300"/>
                  </a:lnTo>
                  <a:lnTo>
                    <a:pt x="3568700" y="1244600"/>
                  </a:lnTo>
                  <a:lnTo>
                    <a:pt x="3606800" y="1244600"/>
                  </a:lnTo>
                  <a:lnTo>
                    <a:pt x="3619500" y="1244600"/>
                  </a:lnTo>
                  <a:lnTo>
                    <a:pt x="3619500" y="1244600"/>
                  </a:lnTo>
                  <a:lnTo>
                    <a:pt x="3632200" y="1244600"/>
                  </a:lnTo>
                  <a:lnTo>
                    <a:pt x="3632200" y="1270000"/>
                  </a:lnTo>
                  <a:lnTo>
                    <a:pt x="3632200" y="1282700"/>
                  </a:lnTo>
                  <a:lnTo>
                    <a:pt x="3619500" y="1282700"/>
                  </a:lnTo>
                  <a:lnTo>
                    <a:pt x="3632200" y="1282700"/>
                  </a:lnTo>
                  <a:lnTo>
                    <a:pt x="3632200" y="1295400"/>
                  </a:lnTo>
                  <a:lnTo>
                    <a:pt x="3644900" y="1295400"/>
                  </a:lnTo>
                  <a:lnTo>
                    <a:pt x="3644900" y="1295400"/>
                  </a:lnTo>
                  <a:lnTo>
                    <a:pt x="3644900" y="1295400"/>
                  </a:lnTo>
                  <a:lnTo>
                    <a:pt x="3644900" y="1295400"/>
                  </a:lnTo>
                  <a:lnTo>
                    <a:pt x="3657600" y="1308100"/>
                  </a:lnTo>
                  <a:lnTo>
                    <a:pt x="3644900" y="1308100"/>
                  </a:lnTo>
                  <a:lnTo>
                    <a:pt x="3657600" y="1308100"/>
                  </a:lnTo>
                  <a:lnTo>
                    <a:pt x="3657600" y="1320800"/>
                  </a:lnTo>
                  <a:lnTo>
                    <a:pt x="3657600" y="1320800"/>
                  </a:lnTo>
                  <a:lnTo>
                    <a:pt x="3657600" y="1320800"/>
                  </a:lnTo>
                  <a:lnTo>
                    <a:pt x="3670300" y="1320800"/>
                  </a:lnTo>
                  <a:lnTo>
                    <a:pt x="3657600" y="1333500"/>
                  </a:lnTo>
                  <a:lnTo>
                    <a:pt x="3644900" y="1346200"/>
                  </a:lnTo>
                  <a:lnTo>
                    <a:pt x="3644900" y="1346200"/>
                  </a:lnTo>
                  <a:lnTo>
                    <a:pt x="3619500" y="1358900"/>
                  </a:lnTo>
                  <a:lnTo>
                    <a:pt x="3619500" y="1358900"/>
                  </a:lnTo>
                  <a:lnTo>
                    <a:pt x="3606800" y="1358900"/>
                  </a:lnTo>
                  <a:lnTo>
                    <a:pt x="3606800" y="1371600"/>
                  </a:lnTo>
                  <a:lnTo>
                    <a:pt x="3606800" y="1358900"/>
                  </a:lnTo>
                  <a:lnTo>
                    <a:pt x="3594100" y="1358900"/>
                  </a:lnTo>
                  <a:lnTo>
                    <a:pt x="3581400" y="1371600"/>
                  </a:lnTo>
                  <a:lnTo>
                    <a:pt x="3581400" y="1371600"/>
                  </a:lnTo>
                  <a:lnTo>
                    <a:pt x="3568700" y="1384300"/>
                  </a:lnTo>
                  <a:lnTo>
                    <a:pt x="3568700" y="1384300"/>
                  </a:lnTo>
                  <a:lnTo>
                    <a:pt x="3568700" y="1397000"/>
                  </a:lnTo>
                  <a:lnTo>
                    <a:pt x="3543300" y="1397000"/>
                  </a:lnTo>
                  <a:lnTo>
                    <a:pt x="3543300" y="1409700"/>
                  </a:lnTo>
                  <a:lnTo>
                    <a:pt x="3530600" y="1409700"/>
                  </a:lnTo>
                  <a:lnTo>
                    <a:pt x="3530600" y="1422400"/>
                  </a:lnTo>
                  <a:lnTo>
                    <a:pt x="3517900" y="1422400"/>
                  </a:lnTo>
                  <a:lnTo>
                    <a:pt x="3505200" y="1435100"/>
                  </a:lnTo>
                  <a:lnTo>
                    <a:pt x="3492500" y="1435100"/>
                  </a:lnTo>
                  <a:lnTo>
                    <a:pt x="3492500" y="1447800"/>
                  </a:lnTo>
                  <a:lnTo>
                    <a:pt x="3492500" y="1435100"/>
                  </a:lnTo>
                  <a:lnTo>
                    <a:pt x="3479800" y="1447800"/>
                  </a:lnTo>
                  <a:lnTo>
                    <a:pt x="3467100" y="1460500"/>
                  </a:lnTo>
                  <a:lnTo>
                    <a:pt x="3454400" y="1460500"/>
                  </a:lnTo>
                  <a:lnTo>
                    <a:pt x="3441700" y="1460500"/>
                  </a:lnTo>
                  <a:lnTo>
                    <a:pt x="3416300" y="1460500"/>
                  </a:lnTo>
                  <a:lnTo>
                    <a:pt x="3416300" y="1460500"/>
                  </a:lnTo>
                  <a:lnTo>
                    <a:pt x="3378200" y="1447800"/>
                  </a:lnTo>
                  <a:lnTo>
                    <a:pt x="3365500" y="1447800"/>
                  </a:lnTo>
                  <a:lnTo>
                    <a:pt x="3340100" y="1447800"/>
                  </a:lnTo>
                  <a:lnTo>
                    <a:pt x="3327400" y="1447800"/>
                  </a:lnTo>
                  <a:lnTo>
                    <a:pt x="3276600" y="1435100"/>
                  </a:lnTo>
                  <a:lnTo>
                    <a:pt x="3289300" y="1422400"/>
                  </a:lnTo>
                  <a:lnTo>
                    <a:pt x="3263900" y="1422400"/>
                  </a:lnTo>
                  <a:lnTo>
                    <a:pt x="3263900" y="1422400"/>
                  </a:lnTo>
                  <a:lnTo>
                    <a:pt x="3263900" y="1422400"/>
                  </a:lnTo>
                  <a:lnTo>
                    <a:pt x="3251200" y="1422400"/>
                  </a:lnTo>
                  <a:lnTo>
                    <a:pt x="3238500" y="1422400"/>
                  </a:lnTo>
                  <a:lnTo>
                    <a:pt x="3238500" y="1409700"/>
                  </a:lnTo>
                  <a:lnTo>
                    <a:pt x="3238500" y="1409700"/>
                  </a:lnTo>
                  <a:lnTo>
                    <a:pt x="3238500" y="1422400"/>
                  </a:lnTo>
                  <a:lnTo>
                    <a:pt x="3200400" y="1422400"/>
                  </a:lnTo>
                  <a:lnTo>
                    <a:pt x="3200400" y="1422400"/>
                  </a:lnTo>
                  <a:lnTo>
                    <a:pt x="3187700" y="1409700"/>
                  </a:lnTo>
                  <a:lnTo>
                    <a:pt x="3175000" y="1422400"/>
                  </a:lnTo>
                  <a:lnTo>
                    <a:pt x="3175000" y="1422400"/>
                  </a:lnTo>
                  <a:lnTo>
                    <a:pt x="3149600" y="1435100"/>
                  </a:lnTo>
                  <a:lnTo>
                    <a:pt x="3149600" y="1435100"/>
                  </a:lnTo>
                  <a:lnTo>
                    <a:pt x="3149600" y="1435100"/>
                  </a:lnTo>
                  <a:lnTo>
                    <a:pt x="3136900" y="1435100"/>
                  </a:lnTo>
                  <a:lnTo>
                    <a:pt x="3136900" y="1435100"/>
                  </a:lnTo>
                  <a:lnTo>
                    <a:pt x="3124200" y="1435100"/>
                  </a:lnTo>
                  <a:lnTo>
                    <a:pt x="3124200" y="1447800"/>
                  </a:lnTo>
                  <a:lnTo>
                    <a:pt x="3124200" y="1447800"/>
                  </a:lnTo>
                  <a:lnTo>
                    <a:pt x="3111500" y="1447800"/>
                  </a:lnTo>
                  <a:lnTo>
                    <a:pt x="3098800" y="1460500"/>
                  </a:lnTo>
                  <a:lnTo>
                    <a:pt x="3098800" y="1460500"/>
                  </a:lnTo>
                  <a:lnTo>
                    <a:pt x="3035300" y="1447800"/>
                  </a:lnTo>
                  <a:lnTo>
                    <a:pt x="3035300" y="1447800"/>
                  </a:lnTo>
                  <a:lnTo>
                    <a:pt x="2984500" y="1435100"/>
                  </a:lnTo>
                  <a:lnTo>
                    <a:pt x="2984500" y="1435100"/>
                  </a:lnTo>
                  <a:lnTo>
                    <a:pt x="2971800" y="1435100"/>
                  </a:lnTo>
                  <a:lnTo>
                    <a:pt x="2971800" y="1422400"/>
                  </a:lnTo>
                  <a:lnTo>
                    <a:pt x="2959100" y="1422400"/>
                  </a:lnTo>
                  <a:lnTo>
                    <a:pt x="2946400" y="1422400"/>
                  </a:lnTo>
                  <a:lnTo>
                    <a:pt x="2921000" y="1422400"/>
                  </a:lnTo>
                  <a:lnTo>
                    <a:pt x="2921000" y="1422400"/>
                  </a:lnTo>
                  <a:lnTo>
                    <a:pt x="2908300" y="1409700"/>
                  </a:lnTo>
                  <a:lnTo>
                    <a:pt x="2882900" y="1409700"/>
                  </a:lnTo>
                  <a:lnTo>
                    <a:pt x="2870200" y="1409700"/>
                  </a:lnTo>
                  <a:lnTo>
                    <a:pt x="2857500" y="1435100"/>
                  </a:lnTo>
                  <a:lnTo>
                    <a:pt x="2870200" y="1435100"/>
                  </a:lnTo>
                  <a:lnTo>
                    <a:pt x="2857500" y="1447800"/>
                  </a:lnTo>
                  <a:lnTo>
                    <a:pt x="2870200" y="1447800"/>
                  </a:lnTo>
                  <a:lnTo>
                    <a:pt x="2870200" y="1460500"/>
                  </a:lnTo>
                  <a:lnTo>
                    <a:pt x="2870200" y="1460500"/>
                  </a:lnTo>
                  <a:lnTo>
                    <a:pt x="2870200" y="1460500"/>
                  </a:lnTo>
                  <a:lnTo>
                    <a:pt x="2882900" y="1460500"/>
                  </a:lnTo>
                  <a:lnTo>
                    <a:pt x="2832100" y="1562100"/>
                  </a:lnTo>
                  <a:lnTo>
                    <a:pt x="2844800" y="1574800"/>
                  </a:lnTo>
                  <a:lnTo>
                    <a:pt x="2832100" y="1587500"/>
                  </a:lnTo>
                  <a:lnTo>
                    <a:pt x="2806700" y="1587500"/>
                  </a:lnTo>
                  <a:lnTo>
                    <a:pt x="2781300" y="1625600"/>
                  </a:lnTo>
                  <a:lnTo>
                    <a:pt x="2768600" y="1625600"/>
                  </a:lnTo>
                  <a:lnTo>
                    <a:pt x="2768600" y="1625600"/>
                  </a:lnTo>
                  <a:lnTo>
                    <a:pt x="2755900" y="1625600"/>
                  </a:lnTo>
                  <a:lnTo>
                    <a:pt x="2755900" y="1638300"/>
                  </a:lnTo>
                  <a:lnTo>
                    <a:pt x="2755900" y="1638300"/>
                  </a:lnTo>
                  <a:lnTo>
                    <a:pt x="2730500" y="1663700"/>
                  </a:lnTo>
                  <a:lnTo>
                    <a:pt x="2730500" y="1663700"/>
                  </a:lnTo>
                  <a:lnTo>
                    <a:pt x="2717800" y="1663700"/>
                  </a:lnTo>
                  <a:lnTo>
                    <a:pt x="2692400" y="1663700"/>
                  </a:lnTo>
                  <a:lnTo>
                    <a:pt x="2679700" y="1676400"/>
                  </a:lnTo>
                  <a:lnTo>
                    <a:pt x="2654300" y="1676400"/>
                  </a:lnTo>
                  <a:lnTo>
                    <a:pt x="2654300" y="1676400"/>
                  </a:lnTo>
                  <a:lnTo>
                    <a:pt x="2616200" y="1663700"/>
                  </a:lnTo>
                  <a:lnTo>
                    <a:pt x="2603500" y="1663700"/>
                  </a:lnTo>
                  <a:lnTo>
                    <a:pt x="2603500" y="1663700"/>
                  </a:lnTo>
                  <a:lnTo>
                    <a:pt x="2603500" y="1663700"/>
                  </a:lnTo>
                  <a:lnTo>
                    <a:pt x="2603500" y="1663700"/>
                  </a:lnTo>
                  <a:lnTo>
                    <a:pt x="2590800" y="1663700"/>
                  </a:lnTo>
                  <a:lnTo>
                    <a:pt x="2578100" y="1663700"/>
                  </a:lnTo>
                  <a:lnTo>
                    <a:pt x="2578100" y="1663700"/>
                  </a:lnTo>
                  <a:lnTo>
                    <a:pt x="2578100" y="1663700"/>
                  </a:lnTo>
                  <a:lnTo>
                    <a:pt x="2552700" y="1663700"/>
                  </a:lnTo>
                  <a:lnTo>
                    <a:pt x="2540000" y="1701800"/>
                  </a:lnTo>
                  <a:lnTo>
                    <a:pt x="2552700" y="1701800"/>
                  </a:lnTo>
                  <a:lnTo>
                    <a:pt x="2527300" y="1752600"/>
                  </a:lnTo>
                  <a:lnTo>
                    <a:pt x="2514600" y="1752600"/>
                  </a:lnTo>
                  <a:lnTo>
                    <a:pt x="2501900" y="1765300"/>
                  </a:lnTo>
                  <a:lnTo>
                    <a:pt x="2501900" y="1765300"/>
                  </a:lnTo>
                  <a:lnTo>
                    <a:pt x="2489200" y="1778000"/>
                  </a:lnTo>
                  <a:lnTo>
                    <a:pt x="2501900" y="1790700"/>
                  </a:lnTo>
                  <a:lnTo>
                    <a:pt x="2501900" y="1790700"/>
                  </a:lnTo>
                  <a:lnTo>
                    <a:pt x="2514600" y="1790700"/>
                  </a:lnTo>
                  <a:lnTo>
                    <a:pt x="2501900" y="1803400"/>
                  </a:lnTo>
                  <a:lnTo>
                    <a:pt x="2501900" y="1803400"/>
                  </a:lnTo>
                  <a:lnTo>
                    <a:pt x="2501900" y="1816100"/>
                  </a:lnTo>
                  <a:lnTo>
                    <a:pt x="2514600" y="1816100"/>
                  </a:lnTo>
                  <a:lnTo>
                    <a:pt x="2501900" y="1816100"/>
                  </a:lnTo>
                  <a:lnTo>
                    <a:pt x="2451100" y="1816100"/>
                  </a:lnTo>
                  <a:lnTo>
                    <a:pt x="2451100" y="1816100"/>
                  </a:lnTo>
                  <a:lnTo>
                    <a:pt x="2425700" y="1816100"/>
                  </a:lnTo>
                  <a:lnTo>
                    <a:pt x="2425700" y="1816100"/>
                  </a:lnTo>
                  <a:lnTo>
                    <a:pt x="2425700" y="1816100"/>
                  </a:lnTo>
                  <a:lnTo>
                    <a:pt x="2413000" y="1828800"/>
                  </a:lnTo>
                  <a:lnTo>
                    <a:pt x="2400300" y="1828800"/>
                  </a:lnTo>
                  <a:lnTo>
                    <a:pt x="2387600" y="1841500"/>
                  </a:lnTo>
                  <a:lnTo>
                    <a:pt x="2374900" y="1841500"/>
                  </a:lnTo>
                  <a:lnTo>
                    <a:pt x="2374900" y="1854200"/>
                  </a:lnTo>
                  <a:lnTo>
                    <a:pt x="2400300" y="1866900"/>
                  </a:lnTo>
                  <a:lnTo>
                    <a:pt x="2387600" y="1879600"/>
                  </a:lnTo>
                  <a:lnTo>
                    <a:pt x="2387600" y="1892300"/>
                  </a:lnTo>
                  <a:lnTo>
                    <a:pt x="2374900" y="1892300"/>
                  </a:lnTo>
                  <a:lnTo>
                    <a:pt x="2387600" y="1905000"/>
                  </a:lnTo>
                  <a:lnTo>
                    <a:pt x="2387600" y="1905000"/>
                  </a:lnTo>
                  <a:lnTo>
                    <a:pt x="2400300" y="1905000"/>
                  </a:lnTo>
                  <a:lnTo>
                    <a:pt x="2400300" y="1917700"/>
                  </a:lnTo>
                  <a:lnTo>
                    <a:pt x="2413000" y="1917700"/>
                  </a:lnTo>
                  <a:lnTo>
                    <a:pt x="2413000" y="1917700"/>
                  </a:lnTo>
                  <a:lnTo>
                    <a:pt x="2425700" y="1930400"/>
                  </a:lnTo>
                  <a:lnTo>
                    <a:pt x="2438400" y="1943100"/>
                  </a:lnTo>
                  <a:lnTo>
                    <a:pt x="2438400" y="1943100"/>
                  </a:lnTo>
                  <a:lnTo>
                    <a:pt x="2438400" y="1943100"/>
                  </a:lnTo>
                  <a:lnTo>
                    <a:pt x="2425700" y="1955800"/>
                  </a:lnTo>
                  <a:lnTo>
                    <a:pt x="2425700" y="1955800"/>
                  </a:lnTo>
                  <a:lnTo>
                    <a:pt x="2438400" y="1955800"/>
                  </a:lnTo>
                  <a:lnTo>
                    <a:pt x="2438400" y="1955800"/>
                  </a:lnTo>
                  <a:lnTo>
                    <a:pt x="2451100" y="1955800"/>
                  </a:lnTo>
                  <a:lnTo>
                    <a:pt x="2451100" y="1968500"/>
                  </a:lnTo>
                  <a:lnTo>
                    <a:pt x="2463800" y="1968500"/>
                  </a:lnTo>
                  <a:lnTo>
                    <a:pt x="2451100" y="1968500"/>
                  </a:lnTo>
                  <a:lnTo>
                    <a:pt x="2438400" y="1981200"/>
                  </a:lnTo>
                  <a:lnTo>
                    <a:pt x="2451100" y="1993900"/>
                  </a:lnTo>
                  <a:lnTo>
                    <a:pt x="2438400" y="2006600"/>
                  </a:lnTo>
                  <a:lnTo>
                    <a:pt x="2425700" y="2006600"/>
                  </a:lnTo>
                  <a:lnTo>
                    <a:pt x="2413000" y="2032000"/>
                  </a:lnTo>
                  <a:lnTo>
                    <a:pt x="2413000" y="2032000"/>
                  </a:lnTo>
                  <a:lnTo>
                    <a:pt x="2400300" y="2057400"/>
                  </a:lnTo>
                  <a:lnTo>
                    <a:pt x="2400300" y="2057400"/>
                  </a:lnTo>
                  <a:lnTo>
                    <a:pt x="2387600" y="2082800"/>
                  </a:lnTo>
                  <a:lnTo>
                    <a:pt x="2400300" y="2082800"/>
                  </a:lnTo>
                  <a:lnTo>
                    <a:pt x="2400300" y="2095500"/>
                  </a:lnTo>
                  <a:lnTo>
                    <a:pt x="2387600" y="2095500"/>
                  </a:lnTo>
                  <a:lnTo>
                    <a:pt x="2374900" y="2095500"/>
                  </a:lnTo>
                  <a:lnTo>
                    <a:pt x="2362200" y="2108200"/>
                  </a:lnTo>
                  <a:lnTo>
                    <a:pt x="2349500" y="2120900"/>
                  </a:lnTo>
                  <a:lnTo>
                    <a:pt x="2349500" y="2108200"/>
                  </a:lnTo>
                  <a:lnTo>
                    <a:pt x="2324100" y="2133600"/>
                  </a:lnTo>
                  <a:lnTo>
                    <a:pt x="2362200" y="2146300"/>
                  </a:lnTo>
                  <a:lnTo>
                    <a:pt x="2362200" y="2159000"/>
                  </a:lnTo>
                  <a:lnTo>
                    <a:pt x="2349500" y="2159000"/>
                  </a:lnTo>
                  <a:lnTo>
                    <a:pt x="2349500" y="2159000"/>
                  </a:lnTo>
                  <a:lnTo>
                    <a:pt x="2349500" y="2159000"/>
                  </a:lnTo>
                  <a:lnTo>
                    <a:pt x="2349500" y="2159000"/>
                  </a:lnTo>
                  <a:lnTo>
                    <a:pt x="2336800" y="2159000"/>
                  </a:lnTo>
                  <a:lnTo>
                    <a:pt x="2324100" y="2159000"/>
                  </a:lnTo>
                  <a:lnTo>
                    <a:pt x="2311400" y="2171700"/>
                  </a:lnTo>
                  <a:lnTo>
                    <a:pt x="2311400" y="2171700"/>
                  </a:lnTo>
                  <a:lnTo>
                    <a:pt x="2286000" y="2171700"/>
                  </a:lnTo>
                  <a:lnTo>
                    <a:pt x="2286000" y="2171700"/>
                  </a:lnTo>
                  <a:lnTo>
                    <a:pt x="2273300" y="2171700"/>
                  </a:lnTo>
                  <a:lnTo>
                    <a:pt x="2260600" y="2171700"/>
                  </a:lnTo>
                  <a:lnTo>
                    <a:pt x="2209800" y="2159000"/>
                  </a:lnTo>
                  <a:lnTo>
                    <a:pt x="2197100" y="2159000"/>
                  </a:lnTo>
                  <a:lnTo>
                    <a:pt x="2171700" y="2159000"/>
                  </a:lnTo>
                  <a:lnTo>
                    <a:pt x="2159000" y="2159000"/>
                  </a:lnTo>
                  <a:lnTo>
                    <a:pt x="2159000" y="2171700"/>
                  </a:lnTo>
                  <a:lnTo>
                    <a:pt x="2159000" y="2171700"/>
                  </a:lnTo>
                  <a:lnTo>
                    <a:pt x="2146300" y="2171700"/>
                  </a:lnTo>
                  <a:lnTo>
                    <a:pt x="2133600" y="2171700"/>
                  </a:lnTo>
                  <a:lnTo>
                    <a:pt x="2133600" y="2171700"/>
                  </a:lnTo>
                  <a:lnTo>
                    <a:pt x="2108200" y="2171700"/>
                  </a:lnTo>
                  <a:lnTo>
                    <a:pt x="2095500" y="2184400"/>
                  </a:lnTo>
                  <a:lnTo>
                    <a:pt x="2095500" y="2184400"/>
                  </a:lnTo>
                  <a:lnTo>
                    <a:pt x="2095500" y="2184400"/>
                  </a:lnTo>
                  <a:lnTo>
                    <a:pt x="2095500" y="2197100"/>
                  </a:lnTo>
                  <a:lnTo>
                    <a:pt x="2095500" y="2197100"/>
                  </a:lnTo>
                  <a:lnTo>
                    <a:pt x="2082800" y="2222500"/>
                  </a:lnTo>
                  <a:lnTo>
                    <a:pt x="2082800" y="2235200"/>
                  </a:lnTo>
                  <a:lnTo>
                    <a:pt x="2082800" y="2235200"/>
                  </a:lnTo>
                  <a:lnTo>
                    <a:pt x="2095500" y="2235200"/>
                  </a:lnTo>
                  <a:lnTo>
                    <a:pt x="2095500" y="2247900"/>
                  </a:lnTo>
                  <a:lnTo>
                    <a:pt x="2070100" y="2247900"/>
                  </a:lnTo>
                  <a:lnTo>
                    <a:pt x="2070100" y="2247900"/>
                  </a:lnTo>
                  <a:lnTo>
                    <a:pt x="2070100" y="2247900"/>
                  </a:lnTo>
                  <a:lnTo>
                    <a:pt x="2057400" y="2260600"/>
                  </a:lnTo>
                  <a:lnTo>
                    <a:pt x="2032000" y="2260600"/>
                  </a:lnTo>
                  <a:lnTo>
                    <a:pt x="2032000" y="2260600"/>
                  </a:lnTo>
                  <a:lnTo>
                    <a:pt x="2019300" y="2247900"/>
                  </a:lnTo>
                  <a:lnTo>
                    <a:pt x="2019300" y="2247900"/>
                  </a:lnTo>
                  <a:lnTo>
                    <a:pt x="2006600" y="2247900"/>
                  </a:lnTo>
                  <a:lnTo>
                    <a:pt x="1993900" y="2260600"/>
                  </a:lnTo>
                  <a:lnTo>
                    <a:pt x="1993900" y="2247900"/>
                  </a:lnTo>
                  <a:lnTo>
                    <a:pt x="1993900" y="2260600"/>
                  </a:lnTo>
                  <a:lnTo>
                    <a:pt x="1981200" y="2260600"/>
                  </a:lnTo>
                  <a:lnTo>
                    <a:pt x="1968500" y="2247900"/>
                  </a:lnTo>
                  <a:lnTo>
                    <a:pt x="1968500" y="2247900"/>
                  </a:lnTo>
                  <a:lnTo>
                    <a:pt x="1955800" y="2247900"/>
                  </a:lnTo>
                  <a:lnTo>
                    <a:pt x="1955800" y="2260600"/>
                  </a:lnTo>
                  <a:lnTo>
                    <a:pt x="1943100" y="2260600"/>
                  </a:lnTo>
                  <a:lnTo>
                    <a:pt x="1943100" y="2247900"/>
                  </a:lnTo>
                  <a:lnTo>
                    <a:pt x="1930400" y="2247900"/>
                  </a:lnTo>
                  <a:lnTo>
                    <a:pt x="1930400" y="2247900"/>
                  </a:lnTo>
                  <a:lnTo>
                    <a:pt x="1917700" y="2247900"/>
                  </a:lnTo>
                  <a:lnTo>
                    <a:pt x="1892300" y="2260600"/>
                  </a:lnTo>
                  <a:lnTo>
                    <a:pt x="1892300" y="2260600"/>
                  </a:lnTo>
                  <a:lnTo>
                    <a:pt x="1879600" y="2260600"/>
                  </a:lnTo>
                  <a:lnTo>
                    <a:pt x="1866900" y="2260600"/>
                  </a:lnTo>
                  <a:lnTo>
                    <a:pt x="1854200" y="2273300"/>
                  </a:lnTo>
                  <a:lnTo>
                    <a:pt x="1854200" y="2273300"/>
                  </a:lnTo>
                  <a:lnTo>
                    <a:pt x="1854200" y="2273300"/>
                  </a:lnTo>
                  <a:lnTo>
                    <a:pt x="1841500" y="2273300"/>
                  </a:lnTo>
                  <a:lnTo>
                    <a:pt x="1828800" y="2273300"/>
                  </a:lnTo>
                  <a:lnTo>
                    <a:pt x="1828800" y="2273300"/>
                  </a:lnTo>
                  <a:lnTo>
                    <a:pt x="1828800" y="2273300"/>
                  </a:lnTo>
                  <a:lnTo>
                    <a:pt x="1816100" y="2273300"/>
                  </a:lnTo>
                  <a:lnTo>
                    <a:pt x="1816100" y="2273300"/>
                  </a:lnTo>
                  <a:lnTo>
                    <a:pt x="1803400" y="2273300"/>
                  </a:lnTo>
                  <a:lnTo>
                    <a:pt x="1778000" y="2286000"/>
                  </a:lnTo>
                  <a:lnTo>
                    <a:pt x="1778000" y="2286000"/>
                  </a:lnTo>
                  <a:lnTo>
                    <a:pt x="1765300" y="2286000"/>
                  </a:lnTo>
                  <a:lnTo>
                    <a:pt x="1765300" y="2286000"/>
                  </a:lnTo>
                  <a:lnTo>
                    <a:pt x="1739900" y="2286000"/>
                  </a:lnTo>
                  <a:lnTo>
                    <a:pt x="1739900" y="2298700"/>
                  </a:lnTo>
                  <a:lnTo>
                    <a:pt x="1739900" y="2298700"/>
                  </a:lnTo>
                  <a:lnTo>
                    <a:pt x="1727200" y="2286000"/>
                  </a:lnTo>
                  <a:lnTo>
                    <a:pt x="1676400" y="2286000"/>
                  </a:lnTo>
                  <a:lnTo>
                    <a:pt x="1676400" y="2298700"/>
                  </a:lnTo>
                  <a:lnTo>
                    <a:pt x="1651000" y="2298700"/>
                  </a:lnTo>
                  <a:lnTo>
                    <a:pt x="1638300" y="2286000"/>
                  </a:lnTo>
                  <a:lnTo>
                    <a:pt x="1638300" y="2273300"/>
                  </a:lnTo>
                  <a:lnTo>
                    <a:pt x="1612900" y="2273300"/>
                  </a:lnTo>
                  <a:lnTo>
                    <a:pt x="1612900" y="2273300"/>
                  </a:lnTo>
                  <a:lnTo>
                    <a:pt x="1549400" y="2235200"/>
                  </a:lnTo>
                  <a:lnTo>
                    <a:pt x="1536700" y="2235200"/>
                  </a:lnTo>
                  <a:lnTo>
                    <a:pt x="1549400" y="2235200"/>
                  </a:lnTo>
                  <a:lnTo>
                    <a:pt x="1574800" y="2209800"/>
                  </a:lnTo>
                  <a:lnTo>
                    <a:pt x="1562100" y="2171700"/>
                  </a:lnTo>
                  <a:lnTo>
                    <a:pt x="1574800" y="2146300"/>
                  </a:lnTo>
                  <a:lnTo>
                    <a:pt x="1562100" y="2146300"/>
                  </a:lnTo>
                  <a:lnTo>
                    <a:pt x="1574800" y="2120900"/>
                  </a:lnTo>
                  <a:lnTo>
                    <a:pt x="1587500" y="2120900"/>
                  </a:lnTo>
                  <a:lnTo>
                    <a:pt x="1587500" y="2108200"/>
                  </a:lnTo>
                  <a:lnTo>
                    <a:pt x="1587500" y="2120900"/>
                  </a:lnTo>
                  <a:lnTo>
                    <a:pt x="1600200" y="2120900"/>
                  </a:lnTo>
                  <a:lnTo>
                    <a:pt x="1612900" y="2108200"/>
                  </a:lnTo>
                  <a:lnTo>
                    <a:pt x="1612900" y="2108200"/>
                  </a:lnTo>
                  <a:lnTo>
                    <a:pt x="1638300" y="2095500"/>
                  </a:lnTo>
                  <a:lnTo>
                    <a:pt x="1638300" y="2095500"/>
                  </a:lnTo>
                  <a:lnTo>
                    <a:pt x="1638300" y="2082800"/>
                  </a:lnTo>
                  <a:lnTo>
                    <a:pt x="1651000" y="2082800"/>
                  </a:lnTo>
                  <a:lnTo>
                    <a:pt x="1651000" y="2082800"/>
                  </a:lnTo>
                  <a:lnTo>
                    <a:pt x="1663700" y="2082800"/>
                  </a:lnTo>
                  <a:lnTo>
                    <a:pt x="1663700" y="2070100"/>
                  </a:lnTo>
                  <a:lnTo>
                    <a:pt x="1663700" y="2070100"/>
                  </a:lnTo>
                  <a:lnTo>
                    <a:pt x="1663700" y="2070100"/>
                  </a:lnTo>
                  <a:lnTo>
                    <a:pt x="1676400" y="2070100"/>
                  </a:lnTo>
                  <a:lnTo>
                    <a:pt x="1701800" y="2070100"/>
                  </a:lnTo>
                  <a:lnTo>
                    <a:pt x="1689100" y="2070100"/>
                  </a:lnTo>
                  <a:lnTo>
                    <a:pt x="1689100" y="2057400"/>
                  </a:lnTo>
                  <a:lnTo>
                    <a:pt x="1701800" y="2044700"/>
                  </a:lnTo>
                  <a:lnTo>
                    <a:pt x="1714500" y="2044700"/>
                  </a:lnTo>
                  <a:lnTo>
                    <a:pt x="1701800" y="2044700"/>
                  </a:lnTo>
                  <a:lnTo>
                    <a:pt x="1714500" y="2032000"/>
                  </a:lnTo>
                  <a:lnTo>
                    <a:pt x="1600200" y="2006600"/>
                  </a:lnTo>
                  <a:lnTo>
                    <a:pt x="1549400" y="2006600"/>
                  </a:lnTo>
                  <a:lnTo>
                    <a:pt x="1485900" y="1993900"/>
                  </a:lnTo>
                  <a:lnTo>
                    <a:pt x="1498600" y="1981200"/>
                  </a:lnTo>
                  <a:lnTo>
                    <a:pt x="1473200" y="1981200"/>
                  </a:lnTo>
                  <a:lnTo>
                    <a:pt x="1447800" y="1993900"/>
                  </a:lnTo>
                  <a:lnTo>
                    <a:pt x="1447800" y="1993900"/>
                  </a:lnTo>
                  <a:lnTo>
                    <a:pt x="1422400" y="1981200"/>
                  </a:lnTo>
                  <a:lnTo>
                    <a:pt x="1397000" y="1981200"/>
                  </a:lnTo>
                  <a:lnTo>
                    <a:pt x="1397000" y="1981200"/>
                  </a:lnTo>
                  <a:lnTo>
                    <a:pt x="1409700" y="1981200"/>
                  </a:lnTo>
                  <a:lnTo>
                    <a:pt x="1409700" y="1993900"/>
                  </a:lnTo>
                  <a:lnTo>
                    <a:pt x="1422400" y="2006600"/>
                  </a:lnTo>
                  <a:lnTo>
                    <a:pt x="1409700" y="2019300"/>
                  </a:lnTo>
                  <a:lnTo>
                    <a:pt x="1384300" y="2019300"/>
                  </a:lnTo>
                  <a:lnTo>
                    <a:pt x="1384300" y="2019300"/>
                  </a:lnTo>
                  <a:lnTo>
                    <a:pt x="1358900" y="2019300"/>
                  </a:lnTo>
                  <a:lnTo>
                    <a:pt x="1358900" y="2019300"/>
                  </a:lnTo>
                  <a:lnTo>
                    <a:pt x="1346200" y="2019300"/>
                  </a:lnTo>
                  <a:lnTo>
                    <a:pt x="1346200" y="2019300"/>
                  </a:lnTo>
                  <a:lnTo>
                    <a:pt x="1333500" y="2006600"/>
                  </a:lnTo>
                  <a:lnTo>
                    <a:pt x="1333500" y="2006600"/>
                  </a:lnTo>
                  <a:lnTo>
                    <a:pt x="1346200" y="2006600"/>
                  </a:lnTo>
                  <a:lnTo>
                    <a:pt x="1333500" y="2006600"/>
                  </a:lnTo>
                  <a:lnTo>
                    <a:pt x="1320800" y="2006600"/>
                  </a:lnTo>
                  <a:lnTo>
                    <a:pt x="1320800" y="1993900"/>
                  </a:lnTo>
                  <a:lnTo>
                    <a:pt x="1320800" y="1993900"/>
                  </a:lnTo>
                  <a:lnTo>
                    <a:pt x="1308100" y="1993900"/>
                  </a:lnTo>
                  <a:lnTo>
                    <a:pt x="1308100" y="1981200"/>
                  </a:lnTo>
                  <a:lnTo>
                    <a:pt x="1320800" y="1981200"/>
                  </a:lnTo>
                  <a:lnTo>
                    <a:pt x="1333500" y="1968500"/>
                  </a:lnTo>
                  <a:lnTo>
                    <a:pt x="1320800" y="1968500"/>
                  </a:lnTo>
                  <a:lnTo>
                    <a:pt x="1308100" y="1968500"/>
                  </a:lnTo>
                  <a:lnTo>
                    <a:pt x="1308100" y="1968500"/>
                  </a:lnTo>
                  <a:lnTo>
                    <a:pt x="1295400" y="1968500"/>
                  </a:lnTo>
                  <a:lnTo>
                    <a:pt x="1282700" y="1968500"/>
                  </a:lnTo>
                  <a:lnTo>
                    <a:pt x="1282700" y="1955800"/>
                  </a:lnTo>
                  <a:lnTo>
                    <a:pt x="1295400" y="1943100"/>
                  </a:lnTo>
                  <a:lnTo>
                    <a:pt x="1219200" y="1930400"/>
                  </a:lnTo>
                  <a:lnTo>
                    <a:pt x="1206500" y="1930400"/>
                  </a:lnTo>
                  <a:lnTo>
                    <a:pt x="1206500" y="1930400"/>
                  </a:lnTo>
                  <a:lnTo>
                    <a:pt x="1193800" y="1930400"/>
                  </a:lnTo>
                  <a:lnTo>
                    <a:pt x="1193800" y="1930400"/>
                  </a:lnTo>
                  <a:lnTo>
                    <a:pt x="1168400" y="1930400"/>
                  </a:lnTo>
                  <a:lnTo>
                    <a:pt x="1181100" y="1917700"/>
                  </a:lnTo>
                  <a:lnTo>
                    <a:pt x="1181100" y="1917700"/>
                  </a:lnTo>
                  <a:lnTo>
                    <a:pt x="1155700" y="1905000"/>
                  </a:lnTo>
                  <a:lnTo>
                    <a:pt x="1155700" y="1905000"/>
                  </a:lnTo>
                  <a:lnTo>
                    <a:pt x="1130300" y="1892300"/>
                  </a:lnTo>
                  <a:lnTo>
                    <a:pt x="1143000" y="1879600"/>
                  </a:lnTo>
                  <a:lnTo>
                    <a:pt x="1143000" y="1879600"/>
                  </a:lnTo>
                  <a:lnTo>
                    <a:pt x="1130300" y="1879600"/>
                  </a:lnTo>
                  <a:lnTo>
                    <a:pt x="1130300" y="1866900"/>
                  </a:lnTo>
                  <a:lnTo>
                    <a:pt x="1117600" y="1866900"/>
                  </a:lnTo>
                  <a:lnTo>
                    <a:pt x="1117600" y="1866900"/>
                  </a:lnTo>
                  <a:lnTo>
                    <a:pt x="1104900" y="1866900"/>
                  </a:lnTo>
                  <a:lnTo>
                    <a:pt x="1092200" y="1866900"/>
                  </a:lnTo>
                  <a:lnTo>
                    <a:pt x="1092200" y="1866900"/>
                  </a:lnTo>
                  <a:lnTo>
                    <a:pt x="1104900" y="1854200"/>
                  </a:lnTo>
                  <a:lnTo>
                    <a:pt x="1092200" y="1854200"/>
                  </a:lnTo>
                  <a:lnTo>
                    <a:pt x="1092200" y="1841500"/>
                  </a:lnTo>
                  <a:lnTo>
                    <a:pt x="1079500" y="1841500"/>
                  </a:lnTo>
                  <a:lnTo>
                    <a:pt x="1092200" y="1828800"/>
                  </a:lnTo>
                  <a:lnTo>
                    <a:pt x="1104900" y="1828800"/>
                  </a:lnTo>
                  <a:lnTo>
                    <a:pt x="1104900" y="1816100"/>
                  </a:lnTo>
                  <a:lnTo>
                    <a:pt x="1117600" y="1816100"/>
                  </a:lnTo>
                  <a:lnTo>
                    <a:pt x="1117600" y="1816100"/>
                  </a:lnTo>
                  <a:lnTo>
                    <a:pt x="1117600" y="1816100"/>
                  </a:lnTo>
                  <a:lnTo>
                    <a:pt x="1130300" y="1803400"/>
                  </a:lnTo>
                  <a:lnTo>
                    <a:pt x="1143000" y="1803400"/>
                  </a:lnTo>
                  <a:lnTo>
                    <a:pt x="1143000" y="1790700"/>
                  </a:lnTo>
                  <a:lnTo>
                    <a:pt x="1155700" y="1790700"/>
                  </a:lnTo>
                  <a:lnTo>
                    <a:pt x="1155700" y="1790700"/>
                  </a:lnTo>
                  <a:lnTo>
                    <a:pt x="1168400" y="1790700"/>
                  </a:lnTo>
                  <a:lnTo>
                    <a:pt x="1181100" y="1790700"/>
                  </a:lnTo>
                  <a:lnTo>
                    <a:pt x="1193800" y="1778000"/>
                  </a:lnTo>
                  <a:lnTo>
                    <a:pt x="1193800" y="1778000"/>
                  </a:lnTo>
                  <a:lnTo>
                    <a:pt x="1206500" y="1778000"/>
                  </a:lnTo>
                  <a:lnTo>
                    <a:pt x="1206500" y="1778000"/>
                  </a:lnTo>
                  <a:lnTo>
                    <a:pt x="1219200" y="1778000"/>
                  </a:lnTo>
                  <a:lnTo>
                    <a:pt x="1219200" y="1778000"/>
                  </a:lnTo>
                  <a:lnTo>
                    <a:pt x="1231900" y="1765300"/>
                  </a:lnTo>
                  <a:lnTo>
                    <a:pt x="1231900" y="1752600"/>
                  </a:lnTo>
                  <a:lnTo>
                    <a:pt x="1231900" y="1752600"/>
                  </a:lnTo>
                  <a:lnTo>
                    <a:pt x="1231900" y="1752600"/>
                  </a:lnTo>
                  <a:lnTo>
                    <a:pt x="1219200" y="1752600"/>
                  </a:lnTo>
                  <a:lnTo>
                    <a:pt x="1231900" y="1739900"/>
                  </a:lnTo>
                  <a:lnTo>
                    <a:pt x="1219200" y="1739900"/>
                  </a:lnTo>
                  <a:lnTo>
                    <a:pt x="1219200" y="1739900"/>
                  </a:lnTo>
                  <a:lnTo>
                    <a:pt x="1206500" y="1727200"/>
                  </a:lnTo>
                  <a:lnTo>
                    <a:pt x="1206500" y="1714500"/>
                  </a:lnTo>
                  <a:lnTo>
                    <a:pt x="1193800" y="1714500"/>
                  </a:lnTo>
                  <a:lnTo>
                    <a:pt x="1193800" y="1714500"/>
                  </a:lnTo>
                  <a:lnTo>
                    <a:pt x="1206500" y="1714500"/>
                  </a:lnTo>
                  <a:lnTo>
                    <a:pt x="1206500" y="1701800"/>
                  </a:lnTo>
                  <a:lnTo>
                    <a:pt x="1193800" y="1701800"/>
                  </a:lnTo>
                  <a:lnTo>
                    <a:pt x="1181100" y="1701800"/>
                  </a:lnTo>
                  <a:lnTo>
                    <a:pt x="1181100" y="1701800"/>
                  </a:lnTo>
                  <a:lnTo>
                    <a:pt x="1155700" y="1701800"/>
                  </a:lnTo>
                  <a:lnTo>
                    <a:pt x="1155700" y="1701800"/>
                  </a:lnTo>
                  <a:lnTo>
                    <a:pt x="1168400" y="1701800"/>
                  </a:lnTo>
                  <a:lnTo>
                    <a:pt x="1168400" y="1689100"/>
                  </a:lnTo>
                  <a:lnTo>
                    <a:pt x="1181100" y="1689100"/>
                  </a:lnTo>
                  <a:lnTo>
                    <a:pt x="1193800" y="1676400"/>
                  </a:lnTo>
                  <a:lnTo>
                    <a:pt x="1193800" y="1676400"/>
                  </a:lnTo>
                  <a:lnTo>
                    <a:pt x="1193800" y="1676400"/>
                  </a:lnTo>
                  <a:lnTo>
                    <a:pt x="1206500" y="1676400"/>
                  </a:lnTo>
                  <a:lnTo>
                    <a:pt x="1219200" y="1651000"/>
                  </a:lnTo>
                  <a:lnTo>
                    <a:pt x="1206500" y="1651000"/>
                  </a:lnTo>
                  <a:lnTo>
                    <a:pt x="1219200" y="1625600"/>
                  </a:lnTo>
                  <a:lnTo>
                    <a:pt x="1231900" y="1625600"/>
                  </a:lnTo>
                  <a:lnTo>
                    <a:pt x="1244600" y="1600200"/>
                  </a:lnTo>
                  <a:lnTo>
                    <a:pt x="1257300" y="1612900"/>
                  </a:lnTo>
                  <a:lnTo>
                    <a:pt x="1282700" y="1612900"/>
                  </a:lnTo>
                  <a:lnTo>
                    <a:pt x="1282700" y="1612900"/>
                  </a:lnTo>
                  <a:lnTo>
                    <a:pt x="1295400" y="1612900"/>
                  </a:lnTo>
                  <a:lnTo>
                    <a:pt x="1308100" y="1600200"/>
                  </a:lnTo>
                  <a:lnTo>
                    <a:pt x="1320800" y="1612900"/>
                  </a:lnTo>
                  <a:lnTo>
                    <a:pt x="1333500" y="1612900"/>
                  </a:lnTo>
                  <a:lnTo>
                    <a:pt x="1358900" y="1612900"/>
                  </a:lnTo>
                  <a:lnTo>
                    <a:pt x="1358900" y="1612900"/>
                  </a:lnTo>
                  <a:lnTo>
                    <a:pt x="1346200" y="1612900"/>
                  </a:lnTo>
                  <a:lnTo>
                    <a:pt x="1346200" y="1600200"/>
                  </a:lnTo>
                  <a:lnTo>
                    <a:pt x="1333500" y="1600200"/>
                  </a:lnTo>
                  <a:lnTo>
                    <a:pt x="1333500" y="1600200"/>
                  </a:lnTo>
                  <a:lnTo>
                    <a:pt x="1320800" y="1587500"/>
                  </a:lnTo>
                  <a:lnTo>
                    <a:pt x="1320800" y="1587500"/>
                  </a:lnTo>
                  <a:lnTo>
                    <a:pt x="1320800" y="1587500"/>
                  </a:lnTo>
                  <a:lnTo>
                    <a:pt x="1320800" y="1574800"/>
                  </a:lnTo>
                  <a:lnTo>
                    <a:pt x="1320800" y="1562100"/>
                  </a:lnTo>
                  <a:lnTo>
                    <a:pt x="1257300" y="1562100"/>
                  </a:lnTo>
                  <a:lnTo>
                    <a:pt x="1231900" y="1549400"/>
                  </a:lnTo>
                  <a:lnTo>
                    <a:pt x="1231900" y="1549400"/>
                  </a:lnTo>
                  <a:lnTo>
                    <a:pt x="1244600" y="1536700"/>
                  </a:lnTo>
                  <a:lnTo>
                    <a:pt x="1244600" y="1536700"/>
                  </a:lnTo>
                  <a:lnTo>
                    <a:pt x="1244600" y="1524000"/>
                  </a:lnTo>
                  <a:lnTo>
                    <a:pt x="1257300" y="1524000"/>
                  </a:lnTo>
                  <a:lnTo>
                    <a:pt x="1257300" y="1524000"/>
                  </a:lnTo>
                  <a:lnTo>
                    <a:pt x="1270000" y="1524000"/>
                  </a:lnTo>
                  <a:lnTo>
                    <a:pt x="1282700" y="1524000"/>
                  </a:lnTo>
                  <a:lnTo>
                    <a:pt x="1295400" y="1524000"/>
                  </a:lnTo>
                  <a:lnTo>
                    <a:pt x="1295400" y="1511300"/>
                  </a:lnTo>
                  <a:lnTo>
                    <a:pt x="1308100" y="1511300"/>
                  </a:lnTo>
                  <a:lnTo>
                    <a:pt x="1308100" y="1511300"/>
                  </a:lnTo>
                  <a:lnTo>
                    <a:pt x="1308100" y="1498600"/>
                  </a:lnTo>
                  <a:lnTo>
                    <a:pt x="1320800" y="1498600"/>
                  </a:lnTo>
                  <a:lnTo>
                    <a:pt x="1320800" y="1498600"/>
                  </a:lnTo>
                  <a:lnTo>
                    <a:pt x="1333500" y="1498600"/>
                  </a:lnTo>
                  <a:lnTo>
                    <a:pt x="1358900" y="1485900"/>
                  </a:lnTo>
                  <a:lnTo>
                    <a:pt x="1371600" y="1498600"/>
                  </a:lnTo>
                  <a:lnTo>
                    <a:pt x="1371600" y="1498600"/>
                  </a:lnTo>
                  <a:lnTo>
                    <a:pt x="1384300" y="1498600"/>
                  </a:lnTo>
                  <a:lnTo>
                    <a:pt x="1384300" y="1485900"/>
                  </a:lnTo>
                  <a:lnTo>
                    <a:pt x="1397000" y="1485900"/>
                  </a:lnTo>
                  <a:lnTo>
                    <a:pt x="1397000" y="1485900"/>
                  </a:lnTo>
                  <a:lnTo>
                    <a:pt x="1409700" y="1485900"/>
                  </a:lnTo>
                  <a:lnTo>
                    <a:pt x="1422400" y="1473200"/>
                  </a:lnTo>
                  <a:lnTo>
                    <a:pt x="1435100" y="1473200"/>
                  </a:lnTo>
                  <a:lnTo>
                    <a:pt x="1435100" y="1473200"/>
                  </a:lnTo>
                  <a:lnTo>
                    <a:pt x="1435100" y="1473200"/>
                  </a:lnTo>
                  <a:lnTo>
                    <a:pt x="1435100" y="1460500"/>
                  </a:lnTo>
                  <a:lnTo>
                    <a:pt x="1435100" y="1460500"/>
                  </a:lnTo>
                  <a:lnTo>
                    <a:pt x="1447800" y="1447800"/>
                  </a:lnTo>
                  <a:lnTo>
                    <a:pt x="1422400" y="1460500"/>
                  </a:lnTo>
                  <a:lnTo>
                    <a:pt x="1422400" y="1460500"/>
                  </a:lnTo>
                  <a:lnTo>
                    <a:pt x="1409700" y="1460500"/>
                  </a:lnTo>
                  <a:lnTo>
                    <a:pt x="1409700" y="1460500"/>
                  </a:lnTo>
                  <a:lnTo>
                    <a:pt x="1397000" y="1460500"/>
                  </a:lnTo>
                  <a:lnTo>
                    <a:pt x="1409700" y="1460500"/>
                  </a:lnTo>
                  <a:lnTo>
                    <a:pt x="1409700" y="1460500"/>
                  </a:lnTo>
                  <a:lnTo>
                    <a:pt x="1409700" y="1447800"/>
                  </a:lnTo>
                  <a:lnTo>
                    <a:pt x="1397000" y="1447800"/>
                  </a:lnTo>
                  <a:lnTo>
                    <a:pt x="1397000" y="1447800"/>
                  </a:lnTo>
                  <a:lnTo>
                    <a:pt x="1371600" y="1435100"/>
                  </a:lnTo>
                  <a:lnTo>
                    <a:pt x="1358900" y="1435100"/>
                  </a:lnTo>
                  <a:lnTo>
                    <a:pt x="1346200" y="1422400"/>
                  </a:lnTo>
                  <a:lnTo>
                    <a:pt x="1346200" y="1422400"/>
                  </a:lnTo>
                  <a:lnTo>
                    <a:pt x="1346200" y="1422400"/>
                  </a:lnTo>
                  <a:lnTo>
                    <a:pt x="1333500" y="1422400"/>
                  </a:lnTo>
                  <a:lnTo>
                    <a:pt x="1320800" y="1435100"/>
                  </a:lnTo>
                  <a:lnTo>
                    <a:pt x="1308100" y="1435100"/>
                  </a:lnTo>
                  <a:lnTo>
                    <a:pt x="1320800" y="1422400"/>
                  </a:lnTo>
                  <a:lnTo>
                    <a:pt x="1333500" y="1422400"/>
                  </a:lnTo>
                  <a:lnTo>
                    <a:pt x="1333500" y="1409700"/>
                  </a:lnTo>
                  <a:lnTo>
                    <a:pt x="1320800" y="1409700"/>
                  </a:lnTo>
                  <a:lnTo>
                    <a:pt x="1320800" y="1409700"/>
                  </a:lnTo>
                  <a:lnTo>
                    <a:pt x="1308100" y="1409700"/>
                  </a:lnTo>
                  <a:lnTo>
                    <a:pt x="1308100" y="1397000"/>
                  </a:lnTo>
                  <a:lnTo>
                    <a:pt x="1308100" y="1397000"/>
                  </a:lnTo>
                  <a:lnTo>
                    <a:pt x="1320800" y="1397000"/>
                  </a:lnTo>
                  <a:lnTo>
                    <a:pt x="1320800" y="1397000"/>
                  </a:lnTo>
                  <a:lnTo>
                    <a:pt x="1333500" y="1384300"/>
                  </a:lnTo>
                  <a:lnTo>
                    <a:pt x="1346200" y="1371600"/>
                  </a:lnTo>
                  <a:lnTo>
                    <a:pt x="1333500" y="1371600"/>
                  </a:lnTo>
                  <a:lnTo>
                    <a:pt x="1333500" y="1358900"/>
                  </a:lnTo>
                  <a:lnTo>
                    <a:pt x="1358900" y="1358900"/>
                  </a:lnTo>
                  <a:lnTo>
                    <a:pt x="1346200" y="1358900"/>
                  </a:lnTo>
                  <a:lnTo>
                    <a:pt x="1358900" y="1346200"/>
                  </a:lnTo>
                  <a:lnTo>
                    <a:pt x="1346200" y="1346200"/>
                  </a:lnTo>
                  <a:lnTo>
                    <a:pt x="1346200" y="1333500"/>
                  </a:lnTo>
                  <a:lnTo>
                    <a:pt x="1346200" y="1333500"/>
                  </a:lnTo>
                  <a:lnTo>
                    <a:pt x="1358900" y="1320800"/>
                  </a:lnTo>
                  <a:lnTo>
                    <a:pt x="1346200" y="1308100"/>
                  </a:lnTo>
                  <a:lnTo>
                    <a:pt x="1346200" y="1308100"/>
                  </a:lnTo>
                  <a:lnTo>
                    <a:pt x="1346200" y="1295400"/>
                  </a:lnTo>
                  <a:lnTo>
                    <a:pt x="1333500" y="1295400"/>
                  </a:lnTo>
                  <a:lnTo>
                    <a:pt x="1333500" y="1295400"/>
                  </a:lnTo>
                  <a:lnTo>
                    <a:pt x="1333500" y="1295400"/>
                  </a:lnTo>
                  <a:lnTo>
                    <a:pt x="1333500" y="1282700"/>
                  </a:lnTo>
                  <a:lnTo>
                    <a:pt x="1320800" y="1282700"/>
                  </a:lnTo>
                  <a:lnTo>
                    <a:pt x="1333500" y="1270000"/>
                  </a:lnTo>
                  <a:lnTo>
                    <a:pt x="1295400" y="1257300"/>
                  </a:lnTo>
                  <a:lnTo>
                    <a:pt x="1270000" y="1270000"/>
                  </a:lnTo>
                  <a:lnTo>
                    <a:pt x="1257300" y="1270000"/>
                  </a:lnTo>
                  <a:lnTo>
                    <a:pt x="1244600" y="1270000"/>
                  </a:lnTo>
                  <a:lnTo>
                    <a:pt x="1206500" y="1257300"/>
                  </a:lnTo>
                  <a:lnTo>
                    <a:pt x="1193800" y="1257300"/>
                  </a:lnTo>
                  <a:lnTo>
                    <a:pt x="1168400" y="1257300"/>
                  </a:lnTo>
                  <a:lnTo>
                    <a:pt x="1155700" y="1270000"/>
                  </a:lnTo>
                  <a:lnTo>
                    <a:pt x="1143000" y="1257300"/>
                  </a:lnTo>
                  <a:lnTo>
                    <a:pt x="1130300" y="1257300"/>
                  </a:lnTo>
                  <a:lnTo>
                    <a:pt x="1130300" y="1257300"/>
                  </a:lnTo>
                  <a:lnTo>
                    <a:pt x="1130300" y="1270000"/>
                  </a:lnTo>
                  <a:lnTo>
                    <a:pt x="1117600" y="1270000"/>
                  </a:lnTo>
                  <a:lnTo>
                    <a:pt x="1104900" y="1295400"/>
                  </a:lnTo>
                  <a:lnTo>
                    <a:pt x="1092200" y="1295400"/>
                  </a:lnTo>
                  <a:lnTo>
                    <a:pt x="1092200" y="1295400"/>
                  </a:lnTo>
                  <a:lnTo>
                    <a:pt x="1092200" y="1308100"/>
                  </a:lnTo>
                  <a:lnTo>
                    <a:pt x="1079500" y="1308100"/>
                  </a:lnTo>
                  <a:lnTo>
                    <a:pt x="1054100" y="1308100"/>
                  </a:lnTo>
                  <a:lnTo>
                    <a:pt x="1054100" y="1308100"/>
                  </a:lnTo>
                  <a:lnTo>
                    <a:pt x="1054100" y="1308100"/>
                  </a:lnTo>
                  <a:lnTo>
                    <a:pt x="1066800" y="1308100"/>
                  </a:lnTo>
                  <a:lnTo>
                    <a:pt x="1054100" y="1308100"/>
                  </a:lnTo>
                  <a:lnTo>
                    <a:pt x="1054100" y="1295400"/>
                  </a:lnTo>
                  <a:lnTo>
                    <a:pt x="1041400" y="1295400"/>
                  </a:lnTo>
                  <a:lnTo>
                    <a:pt x="1041400" y="1295400"/>
                  </a:lnTo>
                  <a:lnTo>
                    <a:pt x="1028700" y="1308100"/>
                  </a:lnTo>
                  <a:lnTo>
                    <a:pt x="1003300" y="1295400"/>
                  </a:lnTo>
                  <a:lnTo>
                    <a:pt x="1003300" y="1308100"/>
                  </a:lnTo>
                  <a:lnTo>
                    <a:pt x="1003300" y="1308100"/>
                  </a:lnTo>
                  <a:lnTo>
                    <a:pt x="1003300" y="1320800"/>
                  </a:lnTo>
                  <a:lnTo>
                    <a:pt x="977900" y="1333500"/>
                  </a:lnTo>
                  <a:lnTo>
                    <a:pt x="965200" y="1320800"/>
                  </a:lnTo>
                  <a:lnTo>
                    <a:pt x="952500" y="1320800"/>
                  </a:lnTo>
                  <a:lnTo>
                    <a:pt x="965200" y="1320800"/>
                  </a:lnTo>
                  <a:lnTo>
                    <a:pt x="952500" y="1320800"/>
                  </a:lnTo>
                  <a:lnTo>
                    <a:pt x="927100" y="1295400"/>
                  </a:lnTo>
                  <a:lnTo>
                    <a:pt x="914400" y="1295400"/>
                  </a:lnTo>
                  <a:lnTo>
                    <a:pt x="914400" y="1295400"/>
                  </a:lnTo>
                  <a:lnTo>
                    <a:pt x="876300" y="1295400"/>
                  </a:lnTo>
                  <a:lnTo>
                    <a:pt x="876300" y="1295400"/>
                  </a:lnTo>
                  <a:lnTo>
                    <a:pt x="838200" y="1320800"/>
                  </a:lnTo>
                  <a:lnTo>
                    <a:pt x="838200" y="1333500"/>
                  </a:lnTo>
                  <a:lnTo>
                    <a:pt x="838200" y="1333500"/>
                  </a:lnTo>
                  <a:lnTo>
                    <a:pt x="825500" y="1333500"/>
                  </a:lnTo>
                  <a:lnTo>
                    <a:pt x="812800" y="1346200"/>
                  </a:lnTo>
                  <a:lnTo>
                    <a:pt x="812800" y="1333500"/>
                  </a:lnTo>
                  <a:lnTo>
                    <a:pt x="825500" y="1346200"/>
                  </a:lnTo>
                  <a:lnTo>
                    <a:pt x="812800" y="1358900"/>
                  </a:lnTo>
                  <a:lnTo>
                    <a:pt x="787400" y="1358900"/>
                  </a:lnTo>
                  <a:lnTo>
                    <a:pt x="774700" y="1371600"/>
                  </a:lnTo>
                  <a:lnTo>
                    <a:pt x="774700" y="1371600"/>
                  </a:lnTo>
                  <a:lnTo>
                    <a:pt x="762000" y="1371600"/>
                  </a:lnTo>
                  <a:lnTo>
                    <a:pt x="787400" y="1384300"/>
                  </a:lnTo>
                  <a:lnTo>
                    <a:pt x="800100" y="1384300"/>
                  </a:lnTo>
                  <a:lnTo>
                    <a:pt x="800100" y="1384300"/>
                  </a:lnTo>
                  <a:lnTo>
                    <a:pt x="800100" y="1397000"/>
                  </a:lnTo>
                  <a:lnTo>
                    <a:pt x="762000" y="1409700"/>
                  </a:lnTo>
                  <a:lnTo>
                    <a:pt x="736600" y="1409700"/>
                  </a:lnTo>
                  <a:lnTo>
                    <a:pt x="723900" y="1409700"/>
                  </a:lnTo>
                  <a:lnTo>
                    <a:pt x="723900" y="1397000"/>
                  </a:lnTo>
                  <a:lnTo>
                    <a:pt x="723900" y="1397000"/>
                  </a:lnTo>
                  <a:lnTo>
                    <a:pt x="723900" y="1397000"/>
                  </a:lnTo>
                  <a:lnTo>
                    <a:pt x="711200" y="1384300"/>
                  </a:lnTo>
                  <a:lnTo>
                    <a:pt x="711200" y="1384300"/>
                  </a:lnTo>
                  <a:lnTo>
                    <a:pt x="711200" y="1371600"/>
                  </a:lnTo>
                  <a:lnTo>
                    <a:pt x="673100" y="1371600"/>
                  </a:lnTo>
                  <a:lnTo>
                    <a:pt x="673100" y="1371600"/>
                  </a:lnTo>
                  <a:lnTo>
                    <a:pt x="609600" y="1358900"/>
                  </a:lnTo>
                  <a:lnTo>
                    <a:pt x="596900" y="1371600"/>
                  </a:lnTo>
                  <a:lnTo>
                    <a:pt x="571500" y="1371600"/>
                  </a:lnTo>
                  <a:lnTo>
                    <a:pt x="558800" y="1371600"/>
                  </a:lnTo>
                  <a:lnTo>
                    <a:pt x="469900" y="1358900"/>
                  </a:lnTo>
                  <a:lnTo>
                    <a:pt x="457200" y="1358900"/>
                  </a:lnTo>
                  <a:lnTo>
                    <a:pt x="457200" y="1358900"/>
                  </a:lnTo>
                  <a:lnTo>
                    <a:pt x="431800" y="1358900"/>
                  </a:lnTo>
                  <a:lnTo>
                    <a:pt x="431800" y="1358900"/>
                  </a:lnTo>
                  <a:lnTo>
                    <a:pt x="431800" y="1346200"/>
                  </a:lnTo>
                  <a:lnTo>
                    <a:pt x="406400" y="1346200"/>
                  </a:lnTo>
                  <a:lnTo>
                    <a:pt x="406400" y="1346200"/>
                  </a:lnTo>
                  <a:lnTo>
                    <a:pt x="355600" y="1346200"/>
                  </a:lnTo>
                  <a:lnTo>
                    <a:pt x="355600" y="1358900"/>
                  </a:lnTo>
                  <a:lnTo>
                    <a:pt x="355600" y="1346200"/>
                  </a:lnTo>
                  <a:lnTo>
                    <a:pt x="330200" y="1346200"/>
                  </a:lnTo>
                  <a:lnTo>
                    <a:pt x="342900" y="1346200"/>
                  </a:lnTo>
                  <a:lnTo>
                    <a:pt x="330200" y="1358900"/>
                  </a:lnTo>
                  <a:lnTo>
                    <a:pt x="304800" y="1371600"/>
                  </a:lnTo>
                  <a:lnTo>
                    <a:pt x="304800" y="1384300"/>
                  </a:lnTo>
                  <a:lnTo>
                    <a:pt x="304800" y="1397000"/>
                  </a:lnTo>
                  <a:lnTo>
                    <a:pt x="292100" y="1397000"/>
                  </a:lnTo>
                  <a:lnTo>
                    <a:pt x="266700" y="1397000"/>
                  </a:lnTo>
                  <a:lnTo>
                    <a:pt x="254000" y="1397000"/>
                  </a:lnTo>
                  <a:lnTo>
                    <a:pt x="228600" y="1384300"/>
                  </a:lnTo>
                  <a:lnTo>
                    <a:pt x="228600" y="1397000"/>
                  </a:lnTo>
                  <a:lnTo>
                    <a:pt x="203200" y="1397000"/>
                  </a:lnTo>
                  <a:lnTo>
                    <a:pt x="177800" y="1397000"/>
                  </a:lnTo>
                  <a:lnTo>
                    <a:pt x="165100" y="1397000"/>
                  </a:lnTo>
                  <a:lnTo>
                    <a:pt x="152400" y="1397000"/>
                  </a:lnTo>
                  <a:lnTo>
                    <a:pt x="165100" y="1384300"/>
                  </a:lnTo>
                  <a:lnTo>
                    <a:pt x="177800" y="1384300"/>
                  </a:lnTo>
                  <a:lnTo>
                    <a:pt x="177800" y="1371600"/>
                  </a:lnTo>
                  <a:lnTo>
                    <a:pt x="165100" y="1371600"/>
                  </a:lnTo>
                  <a:lnTo>
                    <a:pt x="165100" y="1371600"/>
                  </a:lnTo>
                  <a:lnTo>
                    <a:pt x="165100" y="1371600"/>
                  </a:lnTo>
                  <a:lnTo>
                    <a:pt x="165100" y="1358900"/>
                  </a:lnTo>
                  <a:lnTo>
                    <a:pt x="165100" y="1358900"/>
                  </a:lnTo>
                  <a:lnTo>
                    <a:pt x="165100" y="1358900"/>
                  </a:lnTo>
                  <a:lnTo>
                    <a:pt x="165100" y="1346200"/>
                  </a:lnTo>
                  <a:lnTo>
                    <a:pt x="152400" y="1346200"/>
                  </a:lnTo>
                  <a:lnTo>
                    <a:pt x="139700" y="1333500"/>
                  </a:lnTo>
                  <a:lnTo>
                    <a:pt x="101600" y="1333500"/>
                  </a:lnTo>
                  <a:lnTo>
                    <a:pt x="101600" y="1333500"/>
                  </a:lnTo>
                  <a:lnTo>
                    <a:pt x="50800" y="1320800"/>
                  </a:lnTo>
                  <a:lnTo>
                    <a:pt x="38100" y="1320800"/>
                  </a:lnTo>
                  <a:lnTo>
                    <a:pt x="12700" y="1320800"/>
                  </a:lnTo>
                  <a:lnTo>
                    <a:pt x="12700" y="1333500"/>
                  </a:lnTo>
                  <a:lnTo>
                    <a:pt x="0" y="1333500"/>
                  </a:lnTo>
                  <a:lnTo>
                    <a:pt x="0" y="1320800"/>
                  </a:lnTo>
                  <a:lnTo>
                    <a:pt x="0" y="1308100"/>
                  </a:lnTo>
                  <a:lnTo>
                    <a:pt x="12700" y="1308100"/>
                  </a:lnTo>
                  <a:lnTo>
                    <a:pt x="12700" y="1308100"/>
                  </a:lnTo>
                  <a:lnTo>
                    <a:pt x="38100" y="1308100"/>
                  </a:lnTo>
                  <a:lnTo>
                    <a:pt x="38100" y="1295400"/>
                  </a:lnTo>
                  <a:lnTo>
                    <a:pt x="38100" y="1295400"/>
                  </a:lnTo>
                  <a:lnTo>
                    <a:pt x="25400" y="1295400"/>
                  </a:lnTo>
                  <a:lnTo>
                    <a:pt x="88900" y="1181100"/>
                  </a:lnTo>
                  <a:lnTo>
                    <a:pt x="38100" y="1181100"/>
                  </a:lnTo>
                  <a:lnTo>
                    <a:pt x="38100" y="1181100"/>
                  </a:lnTo>
                  <a:lnTo>
                    <a:pt x="25400" y="1181100"/>
                  </a:lnTo>
                  <a:lnTo>
                    <a:pt x="25400" y="1181100"/>
                  </a:lnTo>
                  <a:lnTo>
                    <a:pt x="12700" y="1181100"/>
                  </a:lnTo>
                  <a:lnTo>
                    <a:pt x="12700" y="1168400"/>
                  </a:lnTo>
                  <a:lnTo>
                    <a:pt x="12700" y="1168400"/>
                  </a:lnTo>
                  <a:lnTo>
                    <a:pt x="25400" y="1168400"/>
                  </a:lnTo>
                  <a:lnTo>
                    <a:pt x="63500" y="1168400"/>
                  </a:lnTo>
                  <a:lnTo>
                    <a:pt x="76200" y="1155700"/>
                  </a:lnTo>
                  <a:lnTo>
                    <a:pt x="88900" y="1155700"/>
                  </a:lnTo>
                  <a:lnTo>
                    <a:pt x="88900" y="1155700"/>
                  </a:lnTo>
                  <a:lnTo>
                    <a:pt x="101600" y="1155700"/>
                  </a:lnTo>
                  <a:lnTo>
                    <a:pt x="101600" y="1155700"/>
                  </a:lnTo>
                  <a:lnTo>
                    <a:pt x="101600" y="1155700"/>
                  </a:lnTo>
                  <a:lnTo>
                    <a:pt x="127000" y="1130300"/>
                  </a:lnTo>
                  <a:lnTo>
                    <a:pt x="127000" y="1130300"/>
                  </a:lnTo>
                  <a:lnTo>
                    <a:pt x="127000" y="1117600"/>
                  </a:lnTo>
                  <a:lnTo>
                    <a:pt x="127000" y="1117600"/>
                  </a:lnTo>
                  <a:lnTo>
                    <a:pt x="139700" y="1117600"/>
                  </a:lnTo>
                  <a:lnTo>
                    <a:pt x="152400" y="1117600"/>
                  </a:lnTo>
                  <a:lnTo>
                    <a:pt x="152400" y="1104900"/>
                  </a:lnTo>
                  <a:lnTo>
                    <a:pt x="152400" y="1104900"/>
                  </a:lnTo>
                  <a:lnTo>
                    <a:pt x="152400" y="1104900"/>
                  </a:lnTo>
                  <a:lnTo>
                    <a:pt x="165100" y="1104900"/>
                  </a:lnTo>
                  <a:lnTo>
                    <a:pt x="177800" y="1079500"/>
                  </a:lnTo>
                  <a:lnTo>
                    <a:pt x="203200" y="1079500"/>
                  </a:lnTo>
                  <a:lnTo>
                    <a:pt x="203200" y="1079500"/>
                  </a:lnTo>
                  <a:lnTo>
                    <a:pt x="215900" y="1079500"/>
                  </a:lnTo>
                  <a:lnTo>
                    <a:pt x="215900" y="1079500"/>
                  </a:lnTo>
                  <a:lnTo>
                    <a:pt x="254000" y="1079500"/>
                  </a:lnTo>
                  <a:lnTo>
                    <a:pt x="266700" y="1079500"/>
                  </a:lnTo>
                  <a:lnTo>
                    <a:pt x="279400" y="1066800"/>
                  </a:lnTo>
                  <a:lnTo>
                    <a:pt x="266700" y="1066800"/>
                  </a:lnTo>
                  <a:lnTo>
                    <a:pt x="266700" y="1054100"/>
                  </a:lnTo>
                  <a:lnTo>
                    <a:pt x="266700" y="1054100"/>
                  </a:lnTo>
                  <a:lnTo>
                    <a:pt x="279400" y="1028700"/>
                  </a:lnTo>
                  <a:lnTo>
                    <a:pt x="292100" y="1016000"/>
                  </a:lnTo>
                  <a:lnTo>
                    <a:pt x="292100" y="1003300"/>
                  </a:lnTo>
                  <a:lnTo>
                    <a:pt x="304800" y="1003300"/>
                  </a:lnTo>
                  <a:lnTo>
                    <a:pt x="330200" y="965200"/>
                  </a:lnTo>
                  <a:lnTo>
                    <a:pt x="330200" y="965200"/>
                  </a:lnTo>
                  <a:lnTo>
                    <a:pt x="368300" y="977900"/>
                  </a:lnTo>
                  <a:lnTo>
                    <a:pt x="368300" y="977900"/>
                  </a:lnTo>
                  <a:lnTo>
                    <a:pt x="368300" y="977900"/>
                  </a:lnTo>
                  <a:lnTo>
                    <a:pt x="381000" y="952500"/>
                  </a:lnTo>
                  <a:lnTo>
                    <a:pt x="342900" y="939800"/>
                  </a:lnTo>
                  <a:lnTo>
                    <a:pt x="330200" y="952500"/>
                  </a:lnTo>
                  <a:lnTo>
                    <a:pt x="317500" y="952500"/>
                  </a:lnTo>
                  <a:lnTo>
                    <a:pt x="317500" y="939800"/>
                  </a:lnTo>
                  <a:lnTo>
                    <a:pt x="317500" y="939800"/>
                  </a:lnTo>
                  <a:lnTo>
                    <a:pt x="304800" y="939800"/>
                  </a:lnTo>
                  <a:lnTo>
                    <a:pt x="292100" y="939800"/>
                  </a:lnTo>
                  <a:lnTo>
                    <a:pt x="266700" y="939800"/>
                  </a:lnTo>
                  <a:lnTo>
                    <a:pt x="279400" y="927100"/>
                  </a:lnTo>
                  <a:lnTo>
                    <a:pt x="254000" y="914400"/>
                  </a:lnTo>
                  <a:lnTo>
                    <a:pt x="254000" y="914400"/>
                  </a:lnTo>
                  <a:lnTo>
                    <a:pt x="254000" y="914400"/>
                  </a:lnTo>
                  <a:lnTo>
                    <a:pt x="254000" y="901700"/>
                  </a:lnTo>
                  <a:lnTo>
                    <a:pt x="266700" y="901700"/>
                  </a:lnTo>
                  <a:lnTo>
                    <a:pt x="279400" y="914400"/>
                  </a:lnTo>
                  <a:lnTo>
                    <a:pt x="279400" y="914400"/>
                  </a:lnTo>
                  <a:lnTo>
                    <a:pt x="279400" y="901700"/>
                  </a:lnTo>
                  <a:lnTo>
                    <a:pt x="304800" y="876300"/>
                  </a:lnTo>
                  <a:lnTo>
                    <a:pt x="317500" y="876300"/>
                  </a:lnTo>
                  <a:lnTo>
                    <a:pt x="317500" y="876300"/>
                  </a:lnTo>
                  <a:lnTo>
                    <a:pt x="304800" y="863600"/>
                  </a:lnTo>
                  <a:lnTo>
                    <a:pt x="304800" y="863600"/>
                  </a:lnTo>
                  <a:lnTo>
                    <a:pt x="304800" y="863600"/>
                  </a:lnTo>
                  <a:lnTo>
                    <a:pt x="292100" y="863600"/>
                  </a:lnTo>
                  <a:lnTo>
                    <a:pt x="304800" y="850900"/>
                  </a:lnTo>
                  <a:lnTo>
                    <a:pt x="292100" y="850900"/>
                  </a:lnTo>
                  <a:lnTo>
                    <a:pt x="292100" y="850900"/>
                  </a:lnTo>
                  <a:lnTo>
                    <a:pt x="292100" y="850900"/>
                  </a:lnTo>
                  <a:lnTo>
                    <a:pt x="292100" y="850900"/>
                  </a:lnTo>
                  <a:lnTo>
                    <a:pt x="279400" y="825500"/>
                  </a:lnTo>
                  <a:lnTo>
                    <a:pt x="266700" y="825500"/>
                  </a:lnTo>
                  <a:lnTo>
                    <a:pt x="266700" y="825500"/>
                  </a:lnTo>
                  <a:lnTo>
                    <a:pt x="266700" y="825500"/>
                  </a:lnTo>
                  <a:lnTo>
                    <a:pt x="266700" y="825500"/>
                  </a:lnTo>
                  <a:lnTo>
                    <a:pt x="254000" y="825500"/>
                  </a:lnTo>
                  <a:lnTo>
                    <a:pt x="266700" y="812800"/>
                  </a:lnTo>
                  <a:lnTo>
                    <a:pt x="254000" y="812800"/>
                  </a:lnTo>
                  <a:lnTo>
                    <a:pt x="254000" y="812800"/>
                  </a:lnTo>
                  <a:lnTo>
                    <a:pt x="254000" y="812800"/>
                  </a:lnTo>
                  <a:lnTo>
                    <a:pt x="241300" y="812800"/>
                  </a:lnTo>
                  <a:lnTo>
                    <a:pt x="228600" y="812800"/>
                  </a:lnTo>
                  <a:lnTo>
                    <a:pt x="228600" y="825500"/>
                  </a:lnTo>
                  <a:lnTo>
                    <a:pt x="215900" y="825500"/>
                  </a:lnTo>
                  <a:lnTo>
                    <a:pt x="215900" y="812800"/>
                  </a:lnTo>
                  <a:lnTo>
                    <a:pt x="203200" y="812800"/>
                  </a:lnTo>
                  <a:lnTo>
                    <a:pt x="215900" y="800100"/>
                  </a:lnTo>
                  <a:lnTo>
                    <a:pt x="215900" y="800100"/>
                  </a:lnTo>
                  <a:lnTo>
                    <a:pt x="215900" y="787400"/>
                  </a:lnTo>
                  <a:lnTo>
                    <a:pt x="228600" y="787400"/>
                  </a:lnTo>
                  <a:lnTo>
                    <a:pt x="241300" y="787400"/>
                  </a:lnTo>
                  <a:lnTo>
                    <a:pt x="254000" y="787400"/>
                  </a:lnTo>
                  <a:lnTo>
                    <a:pt x="254000" y="787400"/>
                  </a:lnTo>
                  <a:lnTo>
                    <a:pt x="266700" y="774700"/>
                  </a:lnTo>
                  <a:lnTo>
                    <a:pt x="279400" y="774700"/>
                  </a:lnTo>
                  <a:lnTo>
                    <a:pt x="279400" y="774700"/>
                  </a:lnTo>
                  <a:lnTo>
                    <a:pt x="279400" y="774700"/>
                  </a:lnTo>
                  <a:lnTo>
                    <a:pt x="292100" y="762000"/>
                  </a:lnTo>
                  <a:lnTo>
                    <a:pt x="292100" y="762000"/>
                  </a:lnTo>
                  <a:lnTo>
                    <a:pt x="304800" y="774700"/>
                  </a:lnTo>
                  <a:lnTo>
                    <a:pt x="304800" y="762000"/>
                  </a:lnTo>
                  <a:lnTo>
                    <a:pt x="304800" y="762000"/>
                  </a:lnTo>
                  <a:lnTo>
                    <a:pt x="317500" y="762000"/>
                  </a:lnTo>
                  <a:lnTo>
                    <a:pt x="330200" y="762000"/>
                  </a:lnTo>
                  <a:lnTo>
                    <a:pt x="342900" y="749300"/>
                  </a:lnTo>
                  <a:lnTo>
                    <a:pt x="355600" y="749300"/>
                  </a:lnTo>
                  <a:lnTo>
                    <a:pt x="368300" y="749300"/>
                  </a:lnTo>
                  <a:lnTo>
                    <a:pt x="393700" y="749300"/>
                  </a:lnTo>
                  <a:lnTo>
                    <a:pt x="393700" y="749300"/>
                  </a:lnTo>
                  <a:lnTo>
                    <a:pt x="469900" y="762000"/>
                  </a:lnTo>
                  <a:lnTo>
                    <a:pt x="469900" y="762000"/>
                  </a:lnTo>
                  <a:lnTo>
                    <a:pt x="482600" y="762000"/>
                  </a:lnTo>
                  <a:lnTo>
                    <a:pt x="495300" y="762000"/>
                  </a:lnTo>
                  <a:lnTo>
                    <a:pt x="495300" y="774700"/>
                  </a:lnTo>
                  <a:lnTo>
                    <a:pt x="508000" y="787400"/>
                  </a:lnTo>
                  <a:lnTo>
                    <a:pt x="508000" y="774700"/>
                  </a:lnTo>
                  <a:lnTo>
                    <a:pt x="558800" y="774700"/>
                  </a:lnTo>
                  <a:lnTo>
                    <a:pt x="558800" y="774700"/>
                  </a:lnTo>
                  <a:lnTo>
                    <a:pt x="571500" y="774700"/>
                  </a:lnTo>
                  <a:lnTo>
                    <a:pt x="584200" y="749300"/>
                  </a:lnTo>
                  <a:lnTo>
                    <a:pt x="584200" y="762000"/>
                  </a:lnTo>
                  <a:lnTo>
                    <a:pt x="584200" y="749300"/>
                  </a:lnTo>
                  <a:lnTo>
                    <a:pt x="622300" y="736600"/>
                  </a:lnTo>
                  <a:lnTo>
                    <a:pt x="596900" y="723900"/>
                  </a:lnTo>
                  <a:lnTo>
                    <a:pt x="596900" y="711200"/>
                  </a:lnTo>
                  <a:lnTo>
                    <a:pt x="609600" y="711200"/>
                  </a:lnTo>
                  <a:lnTo>
                    <a:pt x="609600" y="723900"/>
                  </a:lnTo>
                  <a:lnTo>
                    <a:pt x="622300" y="711200"/>
                  </a:lnTo>
                  <a:lnTo>
                    <a:pt x="647700" y="698500"/>
                  </a:lnTo>
                  <a:lnTo>
                    <a:pt x="660400" y="698500"/>
                  </a:lnTo>
                  <a:lnTo>
                    <a:pt x="673100" y="685800"/>
                  </a:lnTo>
                  <a:lnTo>
                    <a:pt x="685800" y="685800"/>
                  </a:lnTo>
                  <a:lnTo>
                    <a:pt x="698500" y="685800"/>
                  </a:lnTo>
                  <a:lnTo>
                    <a:pt x="698500" y="685800"/>
                  </a:lnTo>
                  <a:lnTo>
                    <a:pt x="711200" y="685800"/>
                  </a:lnTo>
                  <a:lnTo>
                    <a:pt x="711200" y="685800"/>
                  </a:lnTo>
                  <a:lnTo>
                    <a:pt x="711200" y="673100"/>
                  </a:lnTo>
                  <a:lnTo>
                    <a:pt x="698500" y="673100"/>
                  </a:lnTo>
                  <a:lnTo>
                    <a:pt x="685800" y="673100"/>
                  </a:lnTo>
                  <a:lnTo>
                    <a:pt x="685800" y="660400"/>
                  </a:lnTo>
                  <a:lnTo>
                    <a:pt x="685800" y="660400"/>
                  </a:lnTo>
                  <a:lnTo>
                    <a:pt x="673100" y="660400"/>
                  </a:lnTo>
                  <a:lnTo>
                    <a:pt x="660400" y="660400"/>
                  </a:lnTo>
                  <a:lnTo>
                    <a:pt x="660400" y="660400"/>
                  </a:lnTo>
                  <a:lnTo>
                    <a:pt x="660400" y="660400"/>
                  </a:lnTo>
                  <a:lnTo>
                    <a:pt x="673100" y="647700"/>
                  </a:lnTo>
                  <a:lnTo>
                    <a:pt x="660400" y="647700"/>
                  </a:lnTo>
                  <a:lnTo>
                    <a:pt x="660400" y="647700"/>
                  </a:lnTo>
                  <a:lnTo>
                    <a:pt x="673100" y="647700"/>
                  </a:lnTo>
                  <a:lnTo>
                    <a:pt x="673100" y="647700"/>
                  </a:lnTo>
                  <a:lnTo>
                    <a:pt x="673100" y="647700"/>
                  </a:lnTo>
                  <a:lnTo>
                    <a:pt x="673100" y="635000"/>
                  </a:lnTo>
                  <a:lnTo>
                    <a:pt x="685800" y="635000"/>
                  </a:lnTo>
                  <a:lnTo>
                    <a:pt x="685800" y="635000"/>
                  </a:lnTo>
                  <a:lnTo>
                    <a:pt x="723900" y="622300"/>
                  </a:lnTo>
                  <a:lnTo>
                    <a:pt x="723900" y="609600"/>
                  </a:lnTo>
                  <a:lnTo>
                    <a:pt x="736600" y="609600"/>
                  </a:lnTo>
                  <a:lnTo>
                    <a:pt x="736600" y="609600"/>
                  </a:lnTo>
                  <a:lnTo>
                    <a:pt x="736600" y="622300"/>
                  </a:lnTo>
                  <a:lnTo>
                    <a:pt x="749300" y="609600"/>
                  </a:lnTo>
                  <a:lnTo>
                    <a:pt x="762000" y="596900"/>
                  </a:lnTo>
                  <a:lnTo>
                    <a:pt x="749300" y="596900"/>
                  </a:lnTo>
                  <a:lnTo>
                    <a:pt x="749300" y="596900"/>
                  </a:lnTo>
                  <a:lnTo>
                    <a:pt x="749300" y="584200"/>
                  </a:lnTo>
                  <a:lnTo>
                    <a:pt x="736600" y="584200"/>
                  </a:lnTo>
                  <a:lnTo>
                    <a:pt x="749300" y="584200"/>
                  </a:lnTo>
                  <a:lnTo>
                    <a:pt x="736600" y="571500"/>
                  </a:lnTo>
                  <a:lnTo>
                    <a:pt x="723900" y="571500"/>
                  </a:lnTo>
                  <a:lnTo>
                    <a:pt x="711200" y="571500"/>
                  </a:lnTo>
                  <a:lnTo>
                    <a:pt x="711200" y="558800"/>
                  </a:lnTo>
                  <a:lnTo>
                    <a:pt x="698500" y="558800"/>
                  </a:lnTo>
                  <a:lnTo>
                    <a:pt x="685800" y="558800"/>
                  </a:lnTo>
                  <a:lnTo>
                    <a:pt x="660400" y="558800"/>
                  </a:lnTo>
                  <a:lnTo>
                    <a:pt x="660400" y="558800"/>
                  </a:lnTo>
                  <a:lnTo>
                    <a:pt x="673100" y="546100"/>
                  </a:lnTo>
                  <a:lnTo>
                    <a:pt x="673100" y="546100"/>
                  </a:lnTo>
                  <a:lnTo>
                    <a:pt x="673100" y="533400"/>
                  </a:lnTo>
                  <a:lnTo>
                    <a:pt x="685800" y="533400"/>
                  </a:lnTo>
                  <a:lnTo>
                    <a:pt x="698500" y="520700"/>
                  </a:lnTo>
                  <a:lnTo>
                    <a:pt x="711200" y="520700"/>
                  </a:lnTo>
                  <a:lnTo>
                    <a:pt x="711200" y="520700"/>
                  </a:lnTo>
                  <a:lnTo>
                    <a:pt x="711200" y="520700"/>
                  </a:lnTo>
                  <a:lnTo>
                    <a:pt x="711200" y="508000"/>
                  </a:lnTo>
                  <a:lnTo>
                    <a:pt x="723900" y="508000"/>
                  </a:lnTo>
                  <a:lnTo>
                    <a:pt x="736600" y="495300"/>
                  </a:lnTo>
                  <a:lnTo>
                    <a:pt x="749300" y="482600"/>
                  </a:lnTo>
                  <a:lnTo>
                    <a:pt x="762000" y="469900"/>
                  </a:lnTo>
                  <a:lnTo>
                    <a:pt x="762000" y="482600"/>
                  </a:lnTo>
                  <a:lnTo>
                    <a:pt x="774700" y="457200"/>
                  </a:lnTo>
                  <a:lnTo>
                    <a:pt x="787400" y="444500"/>
                  </a:lnTo>
                  <a:lnTo>
                    <a:pt x="787400" y="444500"/>
                  </a:lnTo>
                  <a:lnTo>
                    <a:pt x="787400" y="431800"/>
                  </a:lnTo>
                  <a:lnTo>
                    <a:pt x="787400" y="419100"/>
                  </a:lnTo>
                  <a:lnTo>
                    <a:pt x="787400" y="419100"/>
                  </a:lnTo>
                  <a:lnTo>
                    <a:pt x="762000" y="419100"/>
                  </a:lnTo>
                  <a:lnTo>
                    <a:pt x="762000" y="419100"/>
                  </a:lnTo>
                  <a:lnTo>
                    <a:pt x="762000" y="406400"/>
                  </a:lnTo>
                  <a:lnTo>
                    <a:pt x="762000" y="406400"/>
                  </a:lnTo>
                  <a:lnTo>
                    <a:pt x="749300" y="406400"/>
                  </a:lnTo>
                  <a:lnTo>
                    <a:pt x="762000" y="393700"/>
                  </a:lnTo>
                  <a:lnTo>
                    <a:pt x="749300" y="393700"/>
                  </a:lnTo>
                  <a:lnTo>
                    <a:pt x="749300" y="393700"/>
                  </a:lnTo>
                  <a:lnTo>
                    <a:pt x="736600" y="381000"/>
                  </a:lnTo>
                  <a:lnTo>
                    <a:pt x="749300" y="381000"/>
                  </a:lnTo>
                  <a:lnTo>
                    <a:pt x="762000" y="368300"/>
                  </a:lnTo>
                  <a:lnTo>
                    <a:pt x="762000" y="368300"/>
                  </a:lnTo>
                  <a:lnTo>
                    <a:pt x="762000" y="368300"/>
                  </a:lnTo>
                  <a:lnTo>
                    <a:pt x="774700" y="368300"/>
                  </a:lnTo>
                  <a:lnTo>
                    <a:pt x="762000" y="368300"/>
                  </a:lnTo>
                  <a:lnTo>
                    <a:pt x="762000" y="355600"/>
                  </a:lnTo>
                  <a:lnTo>
                    <a:pt x="736600" y="355600"/>
                  </a:lnTo>
                  <a:lnTo>
                    <a:pt x="736600" y="355600"/>
                  </a:lnTo>
                  <a:lnTo>
                    <a:pt x="723900" y="355600"/>
                  </a:lnTo>
                  <a:lnTo>
                    <a:pt x="723900" y="330200"/>
                  </a:lnTo>
                  <a:lnTo>
                    <a:pt x="723900" y="330200"/>
                  </a:lnTo>
                  <a:lnTo>
                    <a:pt x="736600" y="317500"/>
                  </a:lnTo>
                  <a:lnTo>
                    <a:pt x="723900" y="317500"/>
                  </a:lnTo>
                  <a:lnTo>
                    <a:pt x="723900" y="317500"/>
                  </a:lnTo>
                  <a:lnTo>
                    <a:pt x="711200" y="317500"/>
                  </a:lnTo>
                  <a:lnTo>
                    <a:pt x="723900" y="317500"/>
                  </a:lnTo>
                  <a:lnTo>
                    <a:pt x="723900" y="304800"/>
                  </a:lnTo>
                  <a:lnTo>
                    <a:pt x="723900" y="292100"/>
                  </a:lnTo>
                  <a:lnTo>
                    <a:pt x="711200" y="292100"/>
                  </a:lnTo>
                  <a:lnTo>
                    <a:pt x="711200" y="292100"/>
                  </a:lnTo>
                  <a:lnTo>
                    <a:pt x="698500" y="292100"/>
                  </a:lnTo>
                  <a:lnTo>
                    <a:pt x="660400" y="292100"/>
                  </a:lnTo>
                  <a:lnTo>
                    <a:pt x="647700" y="292100"/>
                  </a:lnTo>
                  <a:lnTo>
                    <a:pt x="584200" y="279400"/>
                  </a:lnTo>
                  <a:lnTo>
                    <a:pt x="584200" y="279400"/>
                  </a:lnTo>
                  <a:lnTo>
                    <a:pt x="520700" y="266700"/>
                  </a:lnTo>
                  <a:lnTo>
                    <a:pt x="508000" y="279400"/>
                  </a:lnTo>
                  <a:lnTo>
                    <a:pt x="495300" y="279400"/>
                  </a:lnTo>
                  <a:lnTo>
                    <a:pt x="495300" y="266700"/>
                  </a:lnTo>
                  <a:lnTo>
                    <a:pt x="482600" y="266700"/>
                  </a:lnTo>
                  <a:lnTo>
                    <a:pt x="482600" y="266700"/>
                  </a:lnTo>
                  <a:lnTo>
                    <a:pt x="482600" y="266700"/>
                  </a:lnTo>
                  <a:lnTo>
                    <a:pt x="495300" y="266700"/>
                  </a:lnTo>
                  <a:lnTo>
                    <a:pt x="469900" y="254000"/>
                  </a:lnTo>
                  <a:lnTo>
                    <a:pt x="469900" y="241300"/>
                  </a:lnTo>
                  <a:lnTo>
                    <a:pt x="469900" y="241300"/>
                  </a:lnTo>
                  <a:lnTo>
                    <a:pt x="457200" y="241300"/>
                  </a:lnTo>
                  <a:lnTo>
                    <a:pt x="469900" y="241300"/>
                  </a:lnTo>
                  <a:lnTo>
                    <a:pt x="457200" y="241300"/>
                  </a:lnTo>
                  <a:lnTo>
                    <a:pt x="457200" y="228600"/>
                  </a:lnTo>
                  <a:lnTo>
                    <a:pt x="457200" y="228600"/>
                  </a:lnTo>
                  <a:lnTo>
                    <a:pt x="431800" y="215900"/>
                  </a:lnTo>
                  <a:lnTo>
                    <a:pt x="431800" y="215900"/>
                  </a:lnTo>
                  <a:lnTo>
                    <a:pt x="431800" y="215900"/>
                  </a:lnTo>
                  <a:lnTo>
                    <a:pt x="419100" y="203200"/>
                  </a:lnTo>
                  <a:lnTo>
                    <a:pt x="419100" y="203200"/>
                  </a:lnTo>
                  <a:lnTo>
                    <a:pt x="406400" y="203200"/>
                  </a:lnTo>
                  <a:lnTo>
                    <a:pt x="419100" y="203200"/>
                  </a:lnTo>
                  <a:lnTo>
                    <a:pt x="419100" y="190500"/>
                  </a:lnTo>
                  <a:lnTo>
                    <a:pt x="406400" y="190500"/>
                  </a:lnTo>
                  <a:lnTo>
                    <a:pt x="406400" y="190500"/>
                  </a:lnTo>
                  <a:lnTo>
                    <a:pt x="393700" y="190500"/>
                  </a:lnTo>
                  <a:lnTo>
                    <a:pt x="393700" y="177800"/>
                  </a:lnTo>
                  <a:lnTo>
                    <a:pt x="393700" y="177800"/>
                  </a:lnTo>
                  <a:lnTo>
                    <a:pt x="381000" y="1778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white"/>
                </a:solidFill>
              </a:endParaRPr>
            </a:p>
          </p:txBody>
        </p:sp>
        <p:grpSp>
          <p:nvGrpSpPr>
            <p:cNvPr id="5" name="0408"/>
            <p:cNvGrpSpPr/>
            <p:nvPr/>
          </p:nvGrpSpPr>
          <p:grpSpPr>
            <a:xfrm>
              <a:off x="3815394" y="2917146"/>
              <a:ext cx="1406216" cy="675408"/>
              <a:chOff x="3815394" y="2917146"/>
              <a:chExt cx="3454401" cy="1854201"/>
            </a:xfrm>
            <a:grpFill/>
          </p:grpSpPr>
          <p:sp>
            <p:nvSpPr>
              <p:cNvPr id="58" name="Dowolny kształt 57"/>
              <p:cNvSpPr/>
              <p:nvPr/>
            </p:nvSpPr>
            <p:spPr>
              <a:xfrm>
                <a:off x="3815394" y="2917146"/>
                <a:ext cx="3454401" cy="1854201"/>
              </a:xfrm>
              <a:custGeom>
                <a:avLst/>
                <a:gdLst/>
                <a:ahLst/>
                <a:cxnLst/>
                <a:rect l="0" t="0" r="0" b="0"/>
                <a:pathLst>
                  <a:path w="3454401" h="1854201">
                    <a:moveTo>
                      <a:pt x="25400" y="546100"/>
                    </a:moveTo>
                    <a:lnTo>
                      <a:pt x="152400" y="558800"/>
                    </a:lnTo>
                    <a:lnTo>
                      <a:pt x="152400" y="558800"/>
                    </a:lnTo>
                    <a:lnTo>
                      <a:pt x="165100" y="558800"/>
                    </a:lnTo>
                    <a:lnTo>
                      <a:pt x="190500" y="571500"/>
                    </a:lnTo>
                    <a:lnTo>
                      <a:pt x="190500" y="571500"/>
                    </a:lnTo>
                    <a:lnTo>
                      <a:pt x="190500" y="571500"/>
                    </a:lnTo>
                    <a:lnTo>
                      <a:pt x="203200" y="584200"/>
                    </a:lnTo>
                    <a:lnTo>
                      <a:pt x="203200" y="596900"/>
                    </a:lnTo>
                    <a:lnTo>
                      <a:pt x="241300" y="596900"/>
                    </a:lnTo>
                    <a:lnTo>
                      <a:pt x="241300" y="596900"/>
                    </a:lnTo>
                    <a:lnTo>
                      <a:pt x="254000" y="596900"/>
                    </a:lnTo>
                    <a:lnTo>
                      <a:pt x="266700" y="571500"/>
                    </a:lnTo>
                    <a:lnTo>
                      <a:pt x="266700" y="558800"/>
                    </a:lnTo>
                    <a:lnTo>
                      <a:pt x="266700" y="558800"/>
                    </a:lnTo>
                    <a:lnTo>
                      <a:pt x="254000" y="546100"/>
                    </a:lnTo>
                    <a:lnTo>
                      <a:pt x="254000" y="546100"/>
                    </a:lnTo>
                    <a:lnTo>
                      <a:pt x="241300" y="520700"/>
                    </a:lnTo>
                    <a:lnTo>
                      <a:pt x="254000" y="520700"/>
                    </a:lnTo>
                    <a:lnTo>
                      <a:pt x="241300" y="520700"/>
                    </a:lnTo>
                    <a:lnTo>
                      <a:pt x="254000" y="520700"/>
                    </a:lnTo>
                    <a:lnTo>
                      <a:pt x="254000" y="520700"/>
                    </a:lnTo>
                    <a:lnTo>
                      <a:pt x="266700" y="520700"/>
                    </a:lnTo>
                    <a:lnTo>
                      <a:pt x="279400" y="495300"/>
                    </a:lnTo>
                    <a:lnTo>
                      <a:pt x="279400" y="495300"/>
                    </a:lnTo>
                    <a:lnTo>
                      <a:pt x="292100" y="495300"/>
                    </a:lnTo>
                    <a:lnTo>
                      <a:pt x="304800" y="495300"/>
                    </a:lnTo>
                    <a:lnTo>
                      <a:pt x="304800" y="495300"/>
                    </a:lnTo>
                    <a:lnTo>
                      <a:pt x="381000" y="508000"/>
                    </a:lnTo>
                    <a:lnTo>
                      <a:pt x="368300" y="520700"/>
                    </a:lnTo>
                    <a:lnTo>
                      <a:pt x="368300" y="520700"/>
                    </a:lnTo>
                    <a:lnTo>
                      <a:pt x="381000" y="508000"/>
                    </a:lnTo>
                    <a:lnTo>
                      <a:pt x="393700" y="508000"/>
                    </a:lnTo>
                    <a:lnTo>
                      <a:pt x="381000" y="520700"/>
                    </a:lnTo>
                    <a:lnTo>
                      <a:pt x="393700" y="520700"/>
                    </a:lnTo>
                    <a:lnTo>
                      <a:pt x="406400" y="508000"/>
                    </a:lnTo>
                    <a:lnTo>
                      <a:pt x="419100" y="520700"/>
                    </a:lnTo>
                    <a:lnTo>
                      <a:pt x="419100" y="520700"/>
                    </a:lnTo>
                    <a:lnTo>
                      <a:pt x="419100" y="520700"/>
                    </a:lnTo>
                    <a:lnTo>
                      <a:pt x="444500" y="520700"/>
                    </a:lnTo>
                    <a:lnTo>
                      <a:pt x="431800" y="533400"/>
                    </a:lnTo>
                    <a:lnTo>
                      <a:pt x="444500" y="520700"/>
                    </a:lnTo>
                    <a:lnTo>
                      <a:pt x="444500" y="520700"/>
                    </a:lnTo>
                    <a:lnTo>
                      <a:pt x="444500" y="533400"/>
                    </a:lnTo>
                    <a:lnTo>
                      <a:pt x="457200" y="533400"/>
                    </a:lnTo>
                    <a:lnTo>
                      <a:pt x="469900" y="533400"/>
                    </a:lnTo>
                    <a:lnTo>
                      <a:pt x="482600" y="533400"/>
                    </a:lnTo>
                    <a:lnTo>
                      <a:pt x="482600" y="533400"/>
                    </a:lnTo>
                    <a:lnTo>
                      <a:pt x="495300" y="533400"/>
                    </a:lnTo>
                    <a:lnTo>
                      <a:pt x="495300" y="533400"/>
                    </a:lnTo>
                    <a:lnTo>
                      <a:pt x="495300" y="533400"/>
                    </a:lnTo>
                    <a:lnTo>
                      <a:pt x="495300" y="533400"/>
                    </a:lnTo>
                    <a:lnTo>
                      <a:pt x="533400" y="546100"/>
                    </a:lnTo>
                    <a:lnTo>
                      <a:pt x="533400" y="546100"/>
                    </a:lnTo>
                    <a:lnTo>
                      <a:pt x="558800" y="546100"/>
                    </a:lnTo>
                    <a:lnTo>
                      <a:pt x="558800" y="546100"/>
                    </a:lnTo>
                    <a:lnTo>
                      <a:pt x="571500" y="546100"/>
                    </a:lnTo>
                    <a:lnTo>
                      <a:pt x="571500" y="533400"/>
                    </a:lnTo>
                    <a:lnTo>
                      <a:pt x="571500" y="546100"/>
                    </a:lnTo>
                    <a:lnTo>
                      <a:pt x="571500" y="546100"/>
                    </a:lnTo>
                    <a:lnTo>
                      <a:pt x="571500" y="546100"/>
                    </a:lnTo>
                    <a:lnTo>
                      <a:pt x="584200" y="546100"/>
                    </a:lnTo>
                    <a:lnTo>
                      <a:pt x="584200" y="546100"/>
                    </a:lnTo>
                    <a:lnTo>
                      <a:pt x="584200" y="546100"/>
                    </a:lnTo>
                    <a:lnTo>
                      <a:pt x="596900" y="546100"/>
                    </a:lnTo>
                    <a:lnTo>
                      <a:pt x="622300" y="558800"/>
                    </a:lnTo>
                    <a:lnTo>
                      <a:pt x="609600" y="558800"/>
                    </a:lnTo>
                    <a:lnTo>
                      <a:pt x="609600" y="571500"/>
                    </a:lnTo>
                    <a:lnTo>
                      <a:pt x="622300" y="571500"/>
                    </a:lnTo>
                    <a:lnTo>
                      <a:pt x="622300" y="571500"/>
                    </a:lnTo>
                    <a:lnTo>
                      <a:pt x="635000" y="571500"/>
                    </a:lnTo>
                    <a:lnTo>
                      <a:pt x="635000" y="558800"/>
                    </a:lnTo>
                    <a:lnTo>
                      <a:pt x="635000" y="558800"/>
                    </a:lnTo>
                    <a:lnTo>
                      <a:pt x="635000" y="571500"/>
                    </a:lnTo>
                    <a:lnTo>
                      <a:pt x="647700" y="558800"/>
                    </a:lnTo>
                    <a:lnTo>
                      <a:pt x="660400" y="571500"/>
                    </a:lnTo>
                    <a:lnTo>
                      <a:pt x="660400" y="571500"/>
                    </a:lnTo>
                    <a:lnTo>
                      <a:pt x="660400" y="571500"/>
                    </a:lnTo>
                    <a:lnTo>
                      <a:pt x="673100" y="571500"/>
                    </a:lnTo>
                    <a:lnTo>
                      <a:pt x="673100" y="571500"/>
                    </a:lnTo>
                    <a:lnTo>
                      <a:pt x="685800" y="571500"/>
                    </a:lnTo>
                    <a:lnTo>
                      <a:pt x="685800" y="571500"/>
                    </a:lnTo>
                    <a:lnTo>
                      <a:pt x="685800" y="584200"/>
                    </a:lnTo>
                    <a:lnTo>
                      <a:pt x="685800" y="584200"/>
                    </a:lnTo>
                    <a:lnTo>
                      <a:pt x="698500" y="584200"/>
                    </a:lnTo>
                    <a:lnTo>
                      <a:pt x="698500" y="571500"/>
                    </a:lnTo>
                    <a:lnTo>
                      <a:pt x="711200" y="571500"/>
                    </a:lnTo>
                    <a:lnTo>
                      <a:pt x="711200" y="571500"/>
                    </a:lnTo>
                    <a:lnTo>
                      <a:pt x="711200" y="571500"/>
                    </a:lnTo>
                    <a:lnTo>
                      <a:pt x="711200" y="571500"/>
                    </a:lnTo>
                    <a:lnTo>
                      <a:pt x="723900" y="571500"/>
                    </a:lnTo>
                    <a:lnTo>
                      <a:pt x="736600" y="558800"/>
                    </a:lnTo>
                    <a:lnTo>
                      <a:pt x="736600" y="571500"/>
                    </a:lnTo>
                    <a:lnTo>
                      <a:pt x="749300" y="558800"/>
                    </a:lnTo>
                    <a:lnTo>
                      <a:pt x="736600" y="571500"/>
                    </a:lnTo>
                    <a:lnTo>
                      <a:pt x="762000" y="571500"/>
                    </a:lnTo>
                    <a:lnTo>
                      <a:pt x="774700" y="558800"/>
                    </a:lnTo>
                    <a:lnTo>
                      <a:pt x="762000" y="558800"/>
                    </a:lnTo>
                    <a:lnTo>
                      <a:pt x="762000" y="558800"/>
                    </a:lnTo>
                    <a:lnTo>
                      <a:pt x="787400" y="558800"/>
                    </a:lnTo>
                    <a:lnTo>
                      <a:pt x="774700" y="558800"/>
                    </a:lnTo>
                    <a:lnTo>
                      <a:pt x="787400" y="558800"/>
                    </a:lnTo>
                    <a:lnTo>
                      <a:pt x="787400" y="558800"/>
                    </a:lnTo>
                    <a:lnTo>
                      <a:pt x="787400" y="558800"/>
                    </a:lnTo>
                    <a:lnTo>
                      <a:pt x="787400" y="558800"/>
                    </a:lnTo>
                    <a:lnTo>
                      <a:pt x="800100" y="558800"/>
                    </a:lnTo>
                    <a:lnTo>
                      <a:pt x="800100" y="558800"/>
                    </a:lnTo>
                    <a:lnTo>
                      <a:pt x="812800" y="558800"/>
                    </a:lnTo>
                    <a:lnTo>
                      <a:pt x="812800" y="558800"/>
                    </a:lnTo>
                    <a:lnTo>
                      <a:pt x="812800" y="546100"/>
                    </a:lnTo>
                    <a:lnTo>
                      <a:pt x="825500" y="546100"/>
                    </a:lnTo>
                    <a:lnTo>
                      <a:pt x="825500" y="546100"/>
                    </a:lnTo>
                    <a:lnTo>
                      <a:pt x="838200" y="520700"/>
                    </a:lnTo>
                    <a:lnTo>
                      <a:pt x="838200" y="508000"/>
                    </a:lnTo>
                    <a:lnTo>
                      <a:pt x="838200" y="508000"/>
                    </a:lnTo>
                    <a:lnTo>
                      <a:pt x="850900" y="508000"/>
                    </a:lnTo>
                    <a:lnTo>
                      <a:pt x="863600" y="495300"/>
                    </a:lnTo>
                    <a:lnTo>
                      <a:pt x="876300" y="495300"/>
                    </a:lnTo>
                    <a:lnTo>
                      <a:pt x="876300" y="482600"/>
                    </a:lnTo>
                    <a:lnTo>
                      <a:pt x="901700" y="495300"/>
                    </a:lnTo>
                    <a:lnTo>
                      <a:pt x="914400" y="482600"/>
                    </a:lnTo>
                    <a:lnTo>
                      <a:pt x="914400" y="482600"/>
                    </a:lnTo>
                    <a:lnTo>
                      <a:pt x="914400" y="469900"/>
                    </a:lnTo>
                    <a:lnTo>
                      <a:pt x="927100" y="469900"/>
                    </a:lnTo>
                    <a:lnTo>
                      <a:pt x="927100" y="469900"/>
                    </a:lnTo>
                    <a:lnTo>
                      <a:pt x="939800" y="457200"/>
                    </a:lnTo>
                    <a:lnTo>
                      <a:pt x="952500" y="444500"/>
                    </a:lnTo>
                    <a:lnTo>
                      <a:pt x="952500" y="444500"/>
                    </a:lnTo>
                    <a:lnTo>
                      <a:pt x="965200" y="444500"/>
                    </a:lnTo>
                    <a:lnTo>
                      <a:pt x="1003300" y="431800"/>
                    </a:lnTo>
                    <a:lnTo>
                      <a:pt x="1016000" y="431800"/>
                    </a:lnTo>
                    <a:lnTo>
                      <a:pt x="1016000" y="431800"/>
                    </a:lnTo>
                    <a:lnTo>
                      <a:pt x="1016000" y="419100"/>
                    </a:lnTo>
                    <a:lnTo>
                      <a:pt x="1003300" y="419100"/>
                    </a:lnTo>
                    <a:lnTo>
                      <a:pt x="1003300" y="419100"/>
                    </a:lnTo>
                    <a:lnTo>
                      <a:pt x="990600" y="406400"/>
                    </a:lnTo>
                    <a:lnTo>
                      <a:pt x="1003300" y="393700"/>
                    </a:lnTo>
                    <a:lnTo>
                      <a:pt x="1003300" y="393700"/>
                    </a:lnTo>
                    <a:lnTo>
                      <a:pt x="1003300" y="381000"/>
                    </a:lnTo>
                    <a:lnTo>
                      <a:pt x="1003300" y="381000"/>
                    </a:lnTo>
                    <a:lnTo>
                      <a:pt x="1003300" y="355600"/>
                    </a:lnTo>
                    <a:lnTo>
                      <a:pt x="1003300" y="355600"/>
                    </a:lnTo>
                    <a:lnTo>
                      <a:pt x="1003300" y="342900"/>
                    </a:lnTo>
                    <a:lnTo>
                      <a:pt x="1003300" y="342900"/>
                    </a:lnTo>
                    <a:lnTo>
                      <a:pt x="1016000" y="330200"/>
                    </a:lnTo>
                    <a:lnTo>
                      <a:pt x="1003300" y="330200"/>
                    </a:lnTo>
                    <a:lnTo>
                      <a:pt x="1003300" y="317500"/>
                    </a:lnTo>
                    <a:lnTo>
                      <a:pt x="990600" y="304800"/>
                    </a:lnTo>
                    <a:lnTo>
                      <a:pt x="1003300" y="292100"/>
                    </a:lnTo>
                    <a:lnTo>
                      <a:pt x="1003300" y="292100"/>
                    </a:lnTo>
                    <a:lnTo>
                      <a:pt x="1016000" y="266700"/>
                    </a:lnTo>
                    <a:lnTo>
                      <a:pt x="1003300" y="266700"/>
                    </a:lnTo>
                    <a:lnTo>
                      <a:pt x="1003300" y="266700"/>
                    </a:lnTo>
                    <a:lnTo>
                      <a:pt x="990600" y="266700"/>
                    </a:lnTo>
                    <a:lnTo>
                      <a:pt x="990600" y="266700"/>
                    </a:lnTo>
                    <a:lnTo>
                      <a:pt x="965200" y="266700"/>
                    </a:lnTo>
                    <a:lnTo>
                      <a:pt x="977900" y="254000"/>
                    </a:lnTo>
                    <a:lnTo>
                      <a:pt x="965200" y="241300"/>
                    </a:lnTo>
                    <a:lnTo>
                      <a:pt x="952500" y="241300"/>
                    </a:lnTo>
                    <a:lnTo>
                      <a:pt x="952500" y="241300"/>
                    </a:lnTo>
                    <a:lnTo>
                      <a:pt x="952500" y="241300"/>
                    </a:lnTo>
                    <a:lnTo>
                      <a:pt x="939800" y="254000"/>
                    </a:lnTo>
                    <a:lnTo>
                      <a:pt x="914400" y="254000"/>
                    </a:lnTo>
                    <a:lnTo>
                      <a:pt x="889000" y="254000"/>
                    </a:lnTo>
                    <a:lnTo>
                      <a:pt x="889000" y="254000"/>
                    </a:lnTo>
                    <a:lnTo>
                      <a:pt x="876300" y="266700"/>
                    </a:lnTo>
                    <a:lnTo>
                      <a:pt x="876300" y="266700"/>
                    </a:lnTo>
                    <a:lnTo>
                      <a:pt x="863600" y="266700"/>
                    </a:lnTo>
                    <a:lnTo>
                      <a:pt x="863600" y="266700"/>
                    </a:lnTo>
                    <a:lnTo>
                      <a:pt x="876300" y="266700"/>
                    </a:lnTo>
                    <a:lnTo>
                      <a:pt x="876300" y="254000"/>
                    </a:lnTo>
                    <a:lnTo>
                      <a:pt x="889000" y="254000"/>
                    </a:lnTo>
                    <a:lnTo>
                      <a:pt x="889000" y="241300"/>
                    </a:lnTo>
                    <a:lnTo>
                      <a:pt x="889000" y="228600"/>
                    </a:lnTo>
                    <a:lnTo>
                      <a:pt x="901700" y="228600"/>
                    </a:lnTo>
                    <a:lnTo>
                      <a:pt x="901700" y="215900"/>
                    </a:lnTo>
                    <a:lnTo>
                      <a:pt x="914400" y="215900"/>
                    </a:lnTo>
                    <a:lnTo>
                      <a:pt x="939800" y="203200"/>
                    </a:lnTo>
                    <a:lnTo>
                      <a:pt x="939800" y="190500"/>
                    </a:lnTo>
                    <a:lnTo>
                      <a:pt x="939800" y="177800"/>
                    </a:lnTo>
                    <a:lnTo>
                      <a:pt x="939800" y="177800"/>
                    </a:lnTo>
                    <a:lnTo>
                      <a:pt x="939800" y="177800"/>
                    </a:lnTo>
                    <a:lnTo>
                      <a:pt x="927100" y="177800"/>
                    </a:lnTo>
                    <a:lnTo>
                      <a:pt x="914400" y="177800"/>
                    </a:lnTo>
                    <a:lnTo>
                      <a:pt x="901700" y="177800"/>
                    </a:lnTo>
                    <a:lnTo>
                      <a:pt x="901700" y="177800"/>
                    </a:lnTo>
                    <a:lnTo>
                      <a:pt x="876300" y="177800"/>
                    </a:lnTo>
                    <a:lnTo>
                      <a:pt x="876300" y="165100"/>
                    </a:lnTo>
                    <a:lnTo>
                      <a:pt x="876300" y="152400"/>
                    </a:lnTo>
                    <a:lnTo>
                      <a:pt x="863600" y="152400"/>
                    </a:lnTo>
                    <a:lnTo>
                      <a:pt x="876300" y="139700"/>
                    </a:lnTo>
                    <a:lnTo>
                      <a:pt x="863600" y="139700"/>
                    </a:lnTo>
                    <a:lnTo>
                      <a:pt x="889000" y="127000"/>
                    </a:lnTo>
                    <a:lnTo>
                      <a:pt x="889000" y="139700"/>
                    </a:lnTo>
                    <a:lnTo>
                      <a:pt x="889000" y="139700"/>
                    </a:lnTo>
                    <a:lnTo>
                      <a:pt x="901700" y="139700"/>
                    </a:lnTo>
                    <a:lnTo>
                      <a:pt x="914400" y="127000"/>
                    </a:lnTo>
                    <a:lnTo>
                      <a:pt x="927100" y="127000"/>
                    </a:lnTo>
                    <a:lnTo>
                      <a:pt x="927100" y="127000"/>
                    </a:lnTo>
                    <a:lnTo>
                      <a:pt x="914400" y="114300"/>
                    </a:lnTo>
                    <a:lnTo>
                      <a:pt x="914400" y="114300"/>
                    </a:lnTo>
                    <a:lnTo>
                      <a:pt x="901700" y="114300"/>
                    </a:lnTo>
                    <a:lnTo>
                      <a:pt x="914400" y="101600"/>
                    </a:lnTo>
                    <a:lnTo>
                      <a:pt x="914400" y="88900"/>
                    </a:lnTo>
                    <a:lnTo>
                      <a:pt x="914400" y="76200"/>
                    </a:lnTo>
                    <a:lnTo>
                      <a:pt x="901700" y="76200"/>
                    </a:lnTo>
                    <a:lnTo>
                      <a:pt x="901700" y="76200"/>
                    </a:lnTo>
                    <a:lnTo>
                      <a:pt x="889000" y="76200"/>
                    </a:lnTo>
                    <a:lnTo>
                      <a:pt x="901700" y="76200"/>
                    </a:lnTo>
                    <a:lnTo>
                      <a:pt x="901700" y="63500"/>
                    </a:lnTo>
                    <a:lnTo>
                      <a:pt x="901700" y="63500"/>
                    </a:lnTo>
                    <a:lnTo>
                      <a:pt x="901700" y="76200"/>
                    </a:lnTo>
                    <a:lnTo>
                      <a:pt x="914400" y="76200"/>
                    </a:lnTo>
                    <a:lnTo>
                      <a:pt x="927100" y="63500"/>
                    </a:lnTo>
                    <a:lnTo>
                      <a:pt x="927100" y="50800"/>
                    </a:lnTo>
                    <a:lnTo>
                      <a:pt x="927100" y="50800"/>
                    </a:lnTo>
                    <a:lnTo>
                      <a:pt x="927100" y="50800"/>
                    </a:lnTo>
                    <a:lnTo>
                      <a:pt x="914400" y="50800"/>
                    </a:lnTo>
                    <a:lnTo>
                      <a:pt x="914400" y="38100"/>
                    </a:lnTo>
                    <a:lnTo>
                      <a:pt x="914400" y="25400"/>
                    </a:lnTo>
                    <a:lnTo>
                      <a:pt x="927100" y="25400"/>
                    </a:lnTo>
                    <a:lnTo>
                      <a:pt x="914400" y="25400"/>
                    </a:lnTo>
                    <a:lnTo>
                      <a:pt x="914400" y="12700"/>
                    </a:lnTo>
                    <a:lnTo>
                      <a:pt x="901700" y="12700"/>
                    </a:lnTo>
                    <a:lnTo>
                      <a:pt x="901700" y="12700"/>
                    </a:lnTo>
                    <a:lnTo>
                      <a:pt x="914400" y="12700"/>
                    </a:lnTo>
                    <a:lnTo>
                      <a:pt x="914400" y="12700"/>
                    </a:lnTo>
                    <a:lnTo>
                      <a:pt x="927100" y="25400"/>
                    </a:lnTo>
                    <a:lnTo>
                      <a:pt x="927100" y="25400"/>
                    </a:lnTo>
                    <a:lnTo>
                      <a:pt x="965200" y="25400"/>
                    </a:lnTo>
                    <a:lnTo>
                      <a:pt x="965200" y="12700"/>
                    </a:lnTo>
                    <a:lnTo>
                      <a:pt x="1028700" y="25400"/>
                    </a:lnTo>
                    <a:lnTo>
                      <a:pt x="1028700" y="25400"/>
                    </a:lnTo>
                    <a:lnTo>
                      <a:pt x="1054100" y="25400"/>
                    </a:lnTo>
                    <a:lnTo>
                      <a:pt x="1054100" y="25400"/>
                    </a:lnTo>
                    <a:lnTo>
                      <a:pt x="1066800" y="25400"/>
                    </a:lnTo>
                    <a:lnTo>
                      <a:pt x="1066800" y="25400"/>
                    </a:lnTo>
                    <a:lnTo>
                      <a:pt x="1079500" y="25400"/>
                    </a:lnTo>
                    <a:lnTo>
                      <a:pt x="1066800" y="38100"/>
                    </a:lnTo>
                    <a:lnTo>
                      <a:pt x="1079500" y="38100"/>
                    </a:lnTo>
                    <a:lnTo>
                      <a:pt x="1092200" y="38100"/>
                    </a:lnTo>
                    <a:lnTo>
                      <a:pt x="1117600" y="38100"/>
                    </a:lnTo>
                    <a:lnTo>
                      <a:pt x="1117600" y="38100"/>
                    </a:lnTo>
                    <a:lnTo>
                      <a:pt x="1130300" y="38100"/>
                    </a:lnTo>
                    <a:lnTo>
                      <a:pt x="1143000" y="38100"/>
                    </a:lnTo>
                    <a:lnTo>
                      <a:pt x="1143000" y="25400"/>
                    </a:lnTo>
                    <a:lnTo>
                      <a:pt x="1155700" y="25400"/>
                    </a:lnTo>
                    <a:lnTo>
                      <a:pt x="1155700" y="25400"/>
                    </a:lnTo>
                    <a:lnTo>
                      <a:pt x="1168400" y="25400"/>
                    </a:lnTo>
                    <a:lnTo>
                      <a:pt x="1181100" y="25400"/>
                    </a:lnTo>
                    <a:lnTo>
                      <a:pt x="1206500" y="38100"/>
                    </a:lnTo>
                    <a:lnTo>
                      <a:pt x="1206500" y="38100"/>
                    </a:lnTo>
                    <a:lnTo>
                      <a:pt x="1231900" y="38100"/>
                    </a:lnTo>
                    <a:lnTo>
                      <a:pt x="1244600" y="38100"/>
                    </a:lnTo>
                    <a:lnTo>
                      <a:pt x="1244600" y="38100"/>
                    </a:lnTo>
                    <a:lnTo>
                      <a:pt x="1244600" y="50800"/>
                    </a:lnTo>
                    <a:lnTo>
                      <a:pt x="1257300" y="50800"/>
                    </a:lnTo>
                    <a:lnTo>
                      <a:pt x="1257300" y="38100"/>
                    </a:lnTo>
                    <a:lnTo>
                      <a:pt x="1270000" y="38100"/>
                    </a:lnTo>
                    <a:lnTo>
                      <a:pt x="1270000" y="38100"/>
                    </a:lnTo>
                    <a:lnTo>
                      <a:pt x="1308100" y="50800"/>
                    </a:lnTo>
                    <a:lnTo>
                      <a:pt x="1320800" y="50800"/>
                    </a:lnTo>
                    <a:lnTo>
                      <a:pt x="1346200" y="50800"/>
                    </a:lnTo>
                    <a:lnTo>
                      <a:pt x="1346200" y="50800"/>
                    </a:lnTo>
                    <a:lnTo>
                      <a:pt x="1358900" y="50800"/>
                    </a:lnTo>
                    <a:lnTo>
                      <a:pt x="1358900" y="63500"/>
                    </a:lnTo>
                    <a:lnTo>
                      <a:pt x="1358900" y="63500"/>
                    </a:lnTo>
                    <a:lnTo>
                      <a:pt x="1371600" y="50800"/>
                    </a:lnTo>
                    <a:lnTo>
                      <a:pt x="1409700" y="63500"/>
                    </a:lnTo>
                    <a:lnTo>
                      <a:pt x="1409700" y="76200"/>
                    </a:lnTo>
                    <a:lnTo>
                      <a:pt x="1422400" y="76200"/>
                    </a:lnTo>
                    <a:lnTo>
                      <a:pt x="1435100" y="76200"/>
                    </a:lnTo>
                    <a:lnTo>
                      <a:pt x="1435100" y="76200"/>
                    </a:lnTo>
                    <a:lnTo>
                      <a:pt x="1435100" y="76200"/>
                    </a:lnTo>
                    <a:lnTo>
                      <a:pt x="1460500" y="76200"/>
                    </a:lnTo>
                    <a:lnTo>
                      <a:pt x="1460500" y="76200"/>
                    </a:lnTo>
                    <a:lnTo>
                      <a:pt x="1536700" y="88900"/>
                    </a:lnTo>
                    <a:lnTo>
                      <a:pt x="1524000" y="88900"/>
                    </a:lnTo>
                    <a:lnTo>
                      <a:pt x="1524000" y="88900"/>
                    </a:lnTo>
                    <a:lnTo>
                      <a:pt x="1524000" y="101600"/>
                    </a:lnTo>
                    <a:lnTo>
                      <a:pt x="1536700" y="101600"/>
                    </a:lnTo>
                    <a:lnTo>
                      <a:pt x="1536700" y="114300"/>
                    </a:lnTo>
                    <a:lnTo>
                      <a:pt x="1549400" y="114300"/>
                    </a:lnTo>
                    <a:lnTo>
                      <a:pt x="1549400" y="114300"/>
                    </a:lnTo>
                    <a:lnTo>
                      <a:pt x="1587500" y="127000"/>
                    </a:lnTo>
                    <a:lnTo>
                      <a:pt x="1587500" y="127000"/>
                    </a:lnTo>
                    <a:lnTo>
                      <a:pt x="1612900" y="127000"/>
                    </a:lnTo>
                    <a:lnTo>
                      <a:pt x="1612900" y="127000"/>
                    </a:lnTo>
                    <a:lnTo>
                      <a:pt x="1612900" y="127000"/>
                    </a:lnTo>
                    <a:lnTo>
                      <a:pt x="1612900" y="127000"/>
                    </a:lnTo>
                    <a:lnTo>
                      <a:pt x="1625600" y="127000"/>
                    </a:lnTo>
                    <a:lnTo>
                      <a:pt x="1638300" y="127000"/>
                    </a:lnTo>
                    <a:lnTo>
                      <a:pt x="1638300" y="127000"/>
                    </a:lnTo>
                    <a:lnTo>
                      <a:pt x="1651000" y="127000"/>
                    </a:lnTo>
                    <a:lnTo>
                      <a:pt x="1676400" y="127000"/>
                    </a:lnTo>
                    <a:lnTo>
                      <a:pt x="1663700" y="114300"/>
                    </a:lnTo>
                    <a:lnTo>
                      <a:pt x="1676400" y="127000"/>
                    </a:lnTo>
                    <a:lnTo>
                      <a:pt x="1676400" y="127000"/>
                    </a:lnTo>
                    <a:lnTo>
                      <a:pt x="1676400" y="127000"/>
                    </a:lnTo>
                    <a:lnTo>
                      <a:pt x="1689100" y="101600"/>
                    </a:lnTo>
                    <a:lnTo>
                      <a:pt x="1701800" y="88900"/>
                    </a:lnTo>
                    <a:lnTo>
                      <a:pt x="1701800" y="88900"/>
                    </a:lnTo>
                    <a:lnTo>
                      <a:pt x="1727200" y="88900"/>
                    </a:lnTo>
                    <a:lnTo>
                      <a:pt x="1727200" y="76200"/>
                    </a:lnTo>
                    <a:lnTo>
                      <a:pt x="1727200" y="76200"/>
                    </a:lnTo>
                    <a:lnTo>
                      <a:pt x="1727200" y="76200"/>
                    </a:lnTo>
                    <a:lnTo>
                      <a:pt x="1739900" y="76200"/>
                    </a:lnTo>
                    <a:lnTo>
                      <a:pt x="1739900" y="63500"/>
                    </a:lnTo>
                    <a:lnTo>
                      <a:pt x="1790700" y="76200"/>
                    </a:lnTo>
                    <a:lnTo>
                      <a:pt x="1790700" y="88900"/>
                    </a:lnTo>
                    <a:lnTo>
                      <a:pt x="1803400" y="88900"/>
                    </a:lnTo>
                    <a:lnTo>
                      <a:pt x="1790700" y="101600"/>
                    </a:lnTo>
                    <a:lnTo>
                      <a:pt x="1816100" y="88900"/>
                    </a:lnTo>
                    <a:lnTo>
                      <a:pt x="1828800" y="114300"/>
                    </a:lnTo>
                    <a:lnTo>
                      <a:pt x="1828800" y="127000"/>
                    </a:lnTo>
                    <a:lnTo>
                      <a:pt x="1828800" y="127000"/>
                    </a:lnTo>
                    <a:lnTo>
                      <a:pt x="1866900" y="139700"/>
                    </a:lnTo>
                    <a:lnTo>
                      <a:pt x="1866900" y="139700"/>
                    </a:lnTo>
                    <a:lnTo>
                      <a:pt x="1866900" y="139700"/>
                    </a:lnTo>
                    <a:lnTo>
                      <a:pt x="1879600" y="139700"/>
                    </a:lnTo>
                    <a:lnTo>
                      <a:pt x="1866900" y="139700"/>
                    </a:lnTo>
                    <a:lnTo>
                      <a:pt x="1879600" y="139700"/>
                    </a:lnTo>
                    <a:lnTo>
                      <a:pt x="1892300" y="114300"/>
                    </a:lnTo>
                    <a:lnTo>
                      <a:pt x="1879600" y="114300"/>
                    </a:lnTo>
                    <a:lnTo>
                      <a:pt x="1879600" y="114300"/>
                    </a:lnTo>
                    <a:lnTo>
                      <a:pt x="1866900" y="114300"/>
                    </a:lnTo>
                    <a:lnTo>
                      <a:pt x="1866900" y="101600"/>
                    </a:lnTo>
                    <a:lnTo>
                      <a:pt x="1879600" y="101600"/>
                    </a:lnTo>
                    <a:lnTo>
                      <a:pt x="1879600" y="88900"/>
                    </a:lnTo>
                    <a:lnTo>
                      <a:pt x="1866900" y="76200"/>
                    </a:lnTo>
                    <a:lnTo>
                      <a:pt x="1866900" y="76200"/>
                    </a:lnTo>
                    <a:lnTo>
                      <a:pt x="1879600" y="88900"/>
                    </a:lnTo>
                    <a:lnTo>
                      <a:pt x="1892300" y="50800"/>
                    </a:lnTo>
                    <a:lnTo>
                      <a:pt x="1879600" y="50800"/>
                    </a:lnTo>
                    <a:lnTo>
                      <a:pt x="1892300" y="38100"/>
                    </a:lnTo>
                    <a:lnTo>
                      <a:pt x="1879600" y="38100"/>
                    </a:lnTo>
                    <a:lnTo>
                      <a:pt x="1879600" y="25400"/>
                    </a:lnTo>
                    <a:lnTo>
                      <a:pt x="1892300" y="25400"/>
                    </a:lnTo>
                    <a:lnTo>
                      <a:pt x="1892300" y="25400"/>
                    </a:lnTo>
                    <a:lnTo>
                      <a:pt x="1905000" y="25400"/>
                    </a:lnTo>
                    <a:lnTo>
                      <a:pt x="1905000" y="25400"/>
                    </a:lnTo>
                    <a:lnTo>
                      <a:pt x="1905000" y="25400"/>
                    </a:lnTo>
                    <a:lnTo>
                      <a:pt x="1905000" y="25400"/>
                    </a:lnTo>
                    <a:lnTo>
                      <a:pt x="1917700" y="25400"/>
                    </a:lnTo>
                    <a:lnTo>
                      <a:pt x="1917700" y="25400"/>
                    </a:lnTo>
                    <a:lnTo>
                      <a:pt x="1930400" y="25400"/>
                    </a:lnTo>
                    <a:lnTo>
                      <a:pt x="1930400" y="25400"/>
                    </a:lnTo>
                    <a:lnTo>
                      <a:pt x="1943100" y="12700"/>
                    </a:lnTo>
                    <a:lnTo>
                      <a:pt x="1981200" y="12700"/>
                    </a:lnTo>
                    <a:lnTo>
                      <a:pt x="1968500" y="25400"/>
                    </a:lnTo>
                    <a:lnTo>
                      <a:pt x="1981200" y="38100"/>
                    </a:lnTo>
                    <a:lnTo>
                      <a:pt x="1993900" y="25400"/>
                    </a:lnTo>
                    <a:lnTo>
                      <a:pt x="1993900" y="25400"/>
                    </a:lnTo>
                    <a:lnTo>
                      <a:pt x="1981200" y="38100"/>
                    </a:lnTo>
                    <a:lnTo>
                      <a:pt x="2006600" y="25400"/>
                    </a:lnTo>
                    <a:lnTo>
                      <a:pt x="2006600" y="25400"/>
                    </a:lnTo>
                    <a:lnTo>
                      <a:pt x="2006600" y="25400"/>
                    </a:lnTo>
                    <a:lnTo>
                      <a:pt x="2044700" y="25400"/>
                    </a:lnTo>
                    <a:lnTo>
                      <a:pt x="2070100" y="25400"/>
                    </a:lnTo>
                    <a:lnTo>
                      <a:pt x="2070100" y="25400"/>
                    </a:lnTo>
                    <a:lnTo>
                      <a:pt x="2070100" y="0"/>
                    </a:lnTo>
                    <a:lnTo>
                      <a:pt x="2082800" y="0"/>
                    </a:lnTo>
                    <a:lnTo>
                      <a:pt x="2082800" y="0"/>
                    </a:lnTo>
                    <a:lnTo>
                      <a:pt x="2095500" y="12700"/>
                    </a:lnTo>
                    <a:lnTo>
                      <a:pt x="2095500" y="25400"/>
                    </a:lnTo>
                    <a:lnTo>
                      <a:pt x="2095500" y="25400"/>
                    </a:lnTo>
                    <a:lnTo>
                      <a:pt x="2095500" y="12700"/>
                    </a:lnTo>
                    <a:lnTo>
                      <a:pt x="2108200" y="12700"/>
                    </a:lnTo>
                    <a:lnTo>
                      <a:pt x="2108200" y="12700"/>
                    </a:lnTo>
                    <a:lnTo>
                      <a:pt x="2133600" y="0"/>
                    </a:lnTo>
                    <a:lnTo>
                      <a:pt x="2133600" y="0"/>
                    </a:lnTo>
                    <a:lnTo>
                      <a:pt x="2120900" y="12700"/>
                    </a:lnTo>
                    <a:lnTo>
                      <a:pt x="2133600" y="12700"/>
                    </a:lnTo>
                    <a:lnTo>
                      <a:pt x="2146300" y="0"/>
                    </a:lnTo>
                    <a:lnTo>
                      <a:pt x="2159000" y="0"/>
                    </a:lnTo>
                    <a:lnTo>
                      <a:pt x="2146300" y="12700"/>
                    </a:lnTo>
                    <a:lnTo>
                      <a:pt x="2146300" y="12700"/>
                    </a:lnTo>
                    <a:lnTo>
                      <a:pt x="2146300" y="12700"/>
                    </a:lnTo>
                    <a:lnTo>
                      <a:pt x="2159000" y="12700"/>
                    </a:lnTo>
                    <a:lnTo>
                      <a:pt x="2159000" y="12700"/>
                    </a:lnTo>
                    <a:lnTo>
                      <a:pt x="2171700" y="25400"/>
                    </a:lnTo>
                    <a:lnTo>
                      <a:pt x="2184400" y="12700"/>
                    </a:lnTo>
                    <a:lnTo>
                      <a:pt x="2184400" y="12700"/>
                    </a:lnTo>
                    <a:lnTo>
                      <a:pt x="2184400" y="12700"/>
                    </a:lnTo>
                    <a:lnTo>
                      <a:pt x="2197100" y="12700"/>
                    </a:lnTo>
                    <a:lnTo>
                      <a:pt x="2197100" y="12700"/>
                    </a:lnTo>
                    <a:lnTo>
                      <a:pt x="2286000" y="25400"/>
                    </a:lnTo>
                    <a:lnTo>
                      <a:pt x="2273300" y="25400"/>
                    </a:lnTo>
                    <a:lnTo>
                      <a:pt x="2286000" y="25400"/>
                    </a:lnTo>
                    <a:lnTo>
                      <a:pt x="2286000" y="25400"/>
                    </a:lnTo>
                    <a:lnTo>
                      <a:pt x="2298700" y="25400"/>
                    </a:lnTo>
                    <a:lnTo>
                      <a:pt x="2298700" y="38100"/>
                    </a:lnTo>
                    <a:lnTo>
                      <a:pt x="2311400" y="38100"/>
                    </a:lnTo>
                    <a:lnTo>
                      <a:pt x="2311400" y="38100"/>
                    </a:lnTo>
                    <a:lnTo>
                      <a:pt x="2311400" y="38100"/>
                    </a:lnTo>
                    <a:lnTo>
                      <a:pt x="2311400" y="38100"/>
                    </a:lnTo>
                    <a:lnTo>
                      <a:pt x="2324100" y="38100"/>
                    </a:lnTo>
                    <a:lnTo>
                      <a:pt x="2324100" y="25400"/>
                    </a:lnTo>
                    <a:lnTo>
                      <a:pt x="2349500" y="25400"/>
                    </a:lnTo>
                    <a:lnTo>
                      <a:pt x="2362200" y="12700"/>
                    </a:lnTo>
                    <a:lnTo>
                      <a:pt x="2374900" y="12700"/>
                    </a:lnTo>
                    <a:lnTo>
                      <a:pt x="2374900" y="25400"/>
                    </a:lnTo>
                    <a:lnTo>
                      <a:pt x="2374900" y="25400"/>
                    </a:lnTo>
                    <a:lnTo>
                      <a:pt x="2387600" y="25400"/>
                    </a:lnTo>
                    <a:lnTo>
                      <a:pt x="2400300" y="25400"/>
                    </a:lnTo>
                    <a:lnTo>
                      <a:pt x="2413000" y="25400"/>
                    </a:lnTo>
                    <a:lnTo>
                      <a:pt x="2400300" y="38100"/>
                    </a:lnTo>
                    <a:lnTo>
                      <a:pt x="2387600" y="38100"/>
                    </a:lnTo>
                    <a:lnTo>
                      <a:pt x="2387600" y="50800"/>
                    </a:lnTo>
                    <a:lnTo>
                      <a:pt x="2387600" y="50800"/>
                    </a:lnTo>
                    <a:lnTo>
                      <a:pt x="2400300" y="50800"/>
                    </a:lnTo>
                    <a:lnTo>
                      <a:pt x="2413000" y="63500"/>
                    </a:lnTo>
                    <a:lnTo>
                      <a:pt x="2400300" y="63500"/>
                    </a:lnTo>
                    <a:lnTo>
                      <a:pt x="2400300" y="63500"/>
                    </a:lnTo>
                    <a:lnTo>
                      <a:pt x="2400300" y="76200"/>
                    </a:lnTo>
                    <a:lnTo>
                      <a:pt x="2387600" y="76200"/>
                    </a:lnTo>
                    <a:lnTo>
                      <a:pt x="2362200" y="88900"/>
                    </a:lnTo>
                    <a:lnTo>
                      <a:pt x="2349500" y="76200"/>
                    </a:lnTo>
                    <a:lnTo>
                      <a:pt x="2349500" y="76200"/>
                    </a:lnTo>
                    <a:lnTo>
                      <a:pt x="2349500" y="76200"/>
                    </a:lnTo>
                    <a:lnTo>
                      <a:pt x="2349500" y="76200"/>
                    </a:lnTo>
                    <a:lnTo>
                      <a:pt x="2362200" y="88900"/>
                    </a:lnTo>
                    <a:lnTo>
                      <a:pt x="2349500" y="88900"/>
                    </a:lnTo>
                    <a:lnTo>
                      <a:pt x="2336800" y="88900"/>
                    </a:lnTo>
                    <a:lnTo>
                      <a:pt x="2336800" y="88900"/>
                    </a:lnTo>
                    <a:lnTo>
                      <a:pt x="2336800" y="88900"/>
                    </a:lnTo>
                    <a:lnTo>
                      <a:pt x="2324100" y="101600"/>
                    </a:lnTo>
                    <a:lnTo>
                      <a:pt x="2324100" y="101600"/>
                    </a:lnTo>
                    <a:lnTo>
                      <a:pt x="2324100" y="101600"/>
                    </a:lnTo>
                    <a:lnTo>
                      <a:pt x="2324100" y="114300"/>
                    </a:lnTo>
                    <a:lnTo>
                      <a:pt x="2336800" y="114300"/>
                    </a:lnTo>
                    <a:lnTo>
                      <a:pt x="2336800" y="101600"/>
                    </a:lnTo>
                    <a:lnTo>
                      <a:pt x="2349500" y="114300"/>
                    </a:lnTo>
                    <a:lnTo>
                      <a:pt x="2349500" y="127000"/>
                    </a:lnTo>
                    <a:lnTo>
                      <a:pt x="2349500" y="127000"/>
                    </a:lnTo>
                    <a:lnTo>
                      <a:pt x="2362200" y="127000"/>
                    </a:lnTo>
                    <a:lnTo>
                      <a:pt x="2374900" y="127000"/>
                    </a:lnTo>
                    <a:lnTo>
                      <a:pt x="2374900" y="127000"/>
                    </a:lnTo>
                    <a:lnTo>
                      <a:pt x="2400300" y="127000"/>
                    </a:lnTo>
                    <a:lnTo>
                      <a:pt x="2400300" y="127000"/>
                    </a:lnTo>
                    <a:lnTo>
                      <a:pt x="2413000" y="127000"/>
                    </a:lnTo>
                    <a:lnTo>
                      <a:pt x="2425700" y="139700"/>
                    </a:lnTo>
                    <a:lnTo>
                      <a:pt x="2438400" y="152400"/>
                    </a:lnTo>
                    <a:lnTo>
                      <a:pt x="2438400" y="165100"/>
                    </a:lnTo>
                    <a:lnTo>
                      <a:pt x="2451100" y="165100"/>
                    </a:lnTo>
                    <a:lnTo>
                      <a:pt x="2438400" y="165100"/>
                    </a:lnTo>
                    <a:lnTo>
                      <a:pt x="2451100" y="177800"/>
                    </a:lnTo>
                    <a:lnTo>
                      <a:pt x="2451100" y="177800"/>
                    </a:lnTo>
                    <a:lnTo>
                      <a:pt x="2451100" y="177800"/>
                    </a:lnTo>
                    <a:lnTo>
                      <a:pt x="2463800" y="177800"/>
                    </a:lnTo>
                    <a:lnTo>
                      <a:pt x="2463800" y="177800"/>
                    </a:lnTo>
                    <a:lnTo>
                      <a:pt x="2476500" y="177800"/>
                    </a:lnTo>
                    <a:lnTo>
                      <a:pt x="2463800" y="177800"/>
                    </a:lnTo>
                    <a:lnTo>
                      <a:pt x="2463800" y="177800"/>
                    </a:lnTo>
                    <a:lnTo>
                      <a:pt x="2463800" y="190500"/>
                    </a:lnTo>
                    <a:lnTo>
                      <a:pt x="2476500" y="190500"/>
                    </a:lnTo>
                    <a:lnTo>
                      <a:pt x="2476500" y="190500"/>
                    </a:lnTo>
                    <a:lnTo>
                      <a:pt x="2489200" y="190500"/>
                    </a:lnTo>
                    <a:lnTo>
                      <a:pt x="2489200" y="190500"/>
                    </a:lnTo>
                    <a:lnTo>
                      <a:pt x="2501900" y="190500"/>
                    </a:lnTo>
                    <a:lnTo>
                      <a:pt x="2501900" y="203200"/>
                    </a:lnTo>
                    <a:lnTo>
                      <a:pt x="2514600" y="215900"/>
                    </a:lnTo>
                    <a:lnTo>
                      <a:pt x="2501900" y="228600"/>
                    </a:lnTo>
                    <a:lnTo>
                      <a:pt x="2501900" y="228600"/>
                    </a:lnTo>
                    <a:lnTo>
                      <a:pt x="2489200" y="241300"/>
                    </a:lnTo>
                    <a:lnTo>
                      <a:pt x="2501900" y="241300"/>
                    </a:lnTo>
                    <a:lnTo>
                      <a:pt x="2501900" y="254000"/>
                    </a:lnTo>
                    <a:lnTo>
                      <a:pt x="2501900" y="266700"/>
                    </a:lnTo>
                    <a:lnTo>
                      <a:pt x="2501900" y="292100"/>
                    </a:lnTo>
                    <a:lnTo>
                      <a:pt x="2489200" y="292100"/>
                    </a:lnTo>
                    <a:lnTo>
                      <a:pt x="2476500" y="317500"/>
                    </a:lnTo>
                    <a:lnTo>
                      <a:pt x="2489200" y="330200"/>
                    </a:lnTo>
                    <a:lnTo>
                      <a:pt x="2489200" y="330200"/>
                    </a:lnTo>
                    <a:lnTo>
                      <a:pt x="2514600" y="330200"/>
                    </a:lnTo>
                    <a:lnTo>
                      <a:pt x="2514600" y="330200"/>
                    </a:lnTo>
                    <a:lnTo>
                      <a:pt x="2527300" y="330200"/>
                    </a:lnTo>
                    <a:lnTo>
                      <a:pt x="2527300" y="330200"/>
                    </a:lnTo>
                    <a:lnTo>
                      <a:pt x="2540000" y="330200"/>
                    </a:lnTo>
                    <a:lnTo>
                      <a:pt x="2552700" y="317500"/>
                    </a:lnTo>
                    <a:lnTo>
                      <a:pt x="2552700" y="317500"/>
                    </a:lnTo>
                    <a:lnTo>
                      <a:pt x="2565400" y="317500"/>
                    </a:lnTo>
                    <a:lnTo>
                      <a:pt x="2565400" y="304800"/>
                    </a:lnTo>
                    <a:lnTo>
                      <a:pt x="2578100" y="317500"/>
                    </a:lnTo>
                    <a:lnTo>
                      <a:pt x="2616200" y="317500"/>
                    </a:lnTo>
                    <a:lnTo>
                      <a:pt x="2616200" y="317500"/>
                    </a:lnTo>
                    <a:lnTo>
                      <a:pt x="2628900" y="304800"/>
                    </a:lnTo>
                    <a:lnTo>
                      <a:pt x="2667000" y="304800"/>
                    </a:lnTo>
                    <a:lnTo>
                      <a:pt x="2654300" y="317500"/>
                    </a:lnTo>
                    <a:lnTo>
                      <a:pt x="2692400" y="330200"/>
                    </a:lnTo>
                    <a:lnTo>
                      <a:pt x="2705100" y="330200"/>
                    </a:lnTo>
                    <a:lnTo>
                      <a:pt x="2730500" y="330200"/>
                    </a:lnTo>
                    <a:lnTo>
                      <a:pt x="2717800" y="355600"/>
                    </a:lnTo>
                    <a:lnTo>
                      <a:pt x="2705100" y="355600"/>
                    </a:lnTo>
                    <a:lnTo>
                      <a:pt x="2705100" y="368300"/>
                    </a:lnTo>
                    <a:lnTo>
                      <a:pt x="2692400" y="368300"/>
                    </a:lnTo>
                    <a:lnTo>
                      <a:pt x="2679700" y="381000"/>
                    </a:lnTo>
                    <a:lnTo>
                      <a:pt x="2692400" y="381000"/>
                    </a:lnTo>
                    <a:lnTo>
                      <a:pt x="2692400" y="381000"/>
                    </a:lnTo>
                    <a:lnTo>
                      <a:pt x="2705100" y="381000"/>
                    </a:lnTo>
                    <a:lnTo>
                      <a:pt x="2717800" y="381000"/>
                    </a:lnTo>
                    <a:lnTo>
                      <a:pt x="2730500" y="381000"/>
                    </a:lnTo>
                    <a:lnTo>
                      <a:pt x="2730500" y="393700"/>
                    </a:lnTo>
                    <a:lnTo>
                      <a:pt x="2730500" y="393700"/>
                    </a:lnTo>
                    <a:lnTo>
                      <a:pt x="2730500" y="406400"/>
                    </a:lnTo>
                    <a:lnTo>
                      <a:pt x="2743200" y="406400"/>
                    </a:lnTo>
                    <a:lnTo>
                      <a:pt x="2743200" y="406400"/>
                    </a:lnTo>
                    <a:lnTo>
                      <a:pt x="2755900" y="419100"/>
                    </a:lnTo>
                    <a:lnTo>
                      <a:pt x="2768600" y="419100"/>
                    </a:lnTo>
                    <a:lnTo>
                      <a:pt x="2768600" y="406400"/>
                    </a:lnTo>
                    <a:lnTo>
                      <a:pt x="2819400" y="406400"/>
                    </a:lnTo>
                    <a:lnTo>
                      <a:pt x="2832100" y="431800"/>
                    </a:lnTo>
                    <a:lnTo>
                      <a:pt x="2844800" y="431800"/>
                    </a:lnTo>
                    <a:lnTo>
                      <a:pt x="2870200" y="431800"/>
                    </a:lnTo>
                    <a:lnTo>
                      <a:pt x="2895600" y="431800"/>
                    </a:lnTo>
                    <a:lnTo>
                      <a:pt x="2895600" y="431800"/>
                    </a:lnTo>
                    <a:lnTo>
                      <a:pt x="2895600" y="431800"/>
                    </a:lnTo>
                    <a:lnTo>
                      <a:pt x="2882900" y="419100"/>
                    </a:lnTo>
                    <a:lnTo>
                      <a:pt x="2870200" y="419100"/>
                    </a:lnTo>
                    <a:lnTo>
                      <a:pt x="2882900" y="406400"/>
                    </a:lnTo>
                    <a:lnTo>
                      <a:pt x="2882900" y="406400"/>
                    </a:lnTo>
                    <a:lnTo>
                      <a:pt x="2882900" y="393700"/>
                    </a:lnTo>
                    <a:lnTo>
                      <a:pt x="2895600" y="393700"/>
                    </a:lnTo>
                    <a:lnTo>
                      <a:pt x="2908300" y="393700"/>
                    </a:lnTo>
                    <a:lnTo>
                      <a:pt x="2908300" y="406400"/>
                    </a:lnTo>
                    <a:lnTo>
                      <a:pt x="2908300" y="406400"/>
                    </a:lnTo>
                    <a:lnTo>
                      <a:pt x="2895600" y="419100"/>
                    </a:lnTo>
                    <a:lnTo>
                      <a:pt x="2908300" y="419100"/>
                    </a:lnTo>
                    <a:lnTo>
                      <a:pt x="2895600" y="431800"/>
                    </a:lnTo>
                    <a:lnTo>
                      <a:pt x="2908300" y="431800"/>
                    </a:lnTo>
                    <a:lnTo>
                      <a:pt x="2908300" y="444500"/>
                    </a:lnTo>
                    <a:lnTo>
                      <a:pt x="2908300" y="444500"/>
                    </a:lnTo>
                    <a:lnTo>
                      <a:pt x="2933700" y="457200"/>
                    </a:lnTo>
                    <a:lnTo>
                      <a:pt x="2921000" y="457200"/>
                    </a:lnTo>
                    <a:lnTo>
                      <a:pt x="2933700" y="469900"/>
                    </a:lnTo>
                    <a:lnTo>
                      <a:pt x="2959100" y="469900"/>
                    </a:lnTo>
                    <a:lnTo>
                      <a:pt x="2971800" y="482600"/>
                    </a:lnTo>
                    <a:lnTo>
                      <a:pt x="2971800" y="482600"/>
                    </a:lnTo>
                    <a:lnTo>
                      <a:pt x="2971800" y="469900"/>
                    </a:lnTo>
                    <a:lnTo>
                      <a:pt x="2984500" y="457200"/>
                    </a:lnTo>
                    <a:lnTo>
                      <a:pt x="2984500" y="444500"/>
                    </a:lnTo>
                    <a:lnTo>
                      <a:pt x="2984500" y="444500"/>
                    </a:lnTo>
                    <a:lnTo>
                      <a:pt x="3009900" y="444500"/>
                    </a:lnTo>
                    <a:lnTo>
                      <a:pt x="3022600" y="444500"/>
                    </a:lnTo>
                    <a:lnTo>
                      <a:pt x="3048000" y="444500"/>
                    </a:lnTo>
                    <a:lnTo>
                      <a:pt x="3035300" y="457200"/>
                    </a:lnTo>
                    <a:lnTo>
                      <a:pt x="3073400" y="457200"/>
                    </a:lnTo>
                    <a:lnTo>
                      <a:pt x="3086100" y="457200"/>
                    </a:lnTo>
                    <a:lnTo>
                      <a:pt x="3111500" y="469900"/>
                    </a:lnTo>
                    <a:lnTo>
                      <a:pt x="3111500" y="469900"/>
                    </a:lnTo>
                    <a:lnTo>
                      <a:pt x="3136900" y="469900"/>
                    </a:lnTo>
                    <a:lnTo>
                      <a:pt x="3136900" y="469900"/>
                    </a:lnTo>
                    <a:lnTo>
                      <a:pt x="3136900" y="469900"/>
                    </a:lnTo>
                    <a:lnTo>
                      <a:pt x="3149600" y="469900"/>
                    </a:lnTo>
                    <a:lnTo>
                      <a:pt x="3149600" y="469900"/>
                    </a:lnTo>
                    <a:lnTo>
                      <a:pt x="3162300" y="469900"/>
                    </a:lnTo>
                    <a:lnTo>
                      <a:pt x="3162300" y="469900"/>
                    </a:lnTo>
                    <a:lnTo>
                      <a:pt x="3187700" y="469900"/>
                    </a:lnTo>
                    <a:lnTo>
                      <a:pt x="3187700" y="469900"/>
                    </a:lnTo>
                    <a:lnTo>
                      <a:pt x="3213100" y="469900"/>
                    </a:lnTo>
                    <a:lnTo>
                      <a:pt x="3213100" y="469900"/>
                    </a:lnTo>
                    <a:lnTo>
                      <a:pt x="3225800" y="482600"/>
                    </a:lnTo>
                    <a:lnTo>
                      <a:pt x="3225800" y="469900"/>
                    </a:lnTo>
                    <a:lnTo>
                      <a:pt x="3238500" y="469900"/>
                    </a:lnTo>
                    <a:lnTo>
                      <a:pt x="3238500" y="469900"/>
                    </a:lnTo>
                    <a:lnTo>
                      <a:pt x="3251200" y="469900"/>
                    </a:lnTo>
                    <a:lnTo>
                      <a:pt x="3251200" y="482600"/>
                    </a:lnTo>
                    <a:lnTo>
                      <a:pt x="3251200" y="482600"/>
                    </a:lnTo>
                    <a:lnTo>
                      <a:pt x="3238500" y="508000"/>
                    </a:lnTo>
                    <a:lnTo>
                      <a:pt x="3238500" y="508000"/>
                    </a:lnTo>
                    <a:lnTo>
                      <a:pt x="3238500" y="520700"/>
                    </a:lnTo>
                    <a:lnTo>
                      <a:pt x="3251200" y="520700"/>
                    </a:lnTo>
                    <a:lnTo>
                      <a:pt x="3251200" y="533400"/>
                    </a:lnTo>
                    <a:lnTo>
                      <a:pt x="3263900" y="533400"/>
                    </a:lnTo>
                    <a:lnTo>
                      <a:pt x="3251200" y="533400"/>
                    </a:lnTo>
                    <a:lnTo>
                      <a:pt x="3263900" y="533400"/>
                    </a:lnTo>
                    <a:lnTo>
                      <a:pt x="3289300" y="558800"/>
                    </a:lnTo>
                    <a:lnTo>
                      <a:pt x="3289300" y="558800"/>
                    </a:lnTo>
                    <a:lnTo>
                      <a:pt x="3302000" y="558800"/>
                    </a:lnTo>
                    <a:lnTo>
                      <a:pt x="3314700" y="558800"/>
                    </a:lnTo>
                    <a:lnTo>
                      <a:pt x="3302000" y="571500"/>
                    </a:lnTo>
                    <a:lnTo>
                      <a:pt x="3314700" y="571500"/>
                    </a:lnTo>
                    <a:lnTo>
                      <a:pt x="3327400" y="571500"/>
                    </a:lnTo>
                    <a:lnTo>
                      <a:pt x="3340100" y="571500"/>
                    </a:lnTo>
                    <a:lnTo>
                      <a:pt x="3352800" y="571500"/>
                    </a:lnTo>
                    <a:lnTo>
                      <a:pt x="3340100" y="571500"/>
                    </a:lnTo>
                    <a:lnTo>
                      <a:pt x="3327400" y="584200"/>
                    </a:lnTo>
                    <a:lnTo>
                      <a:pt x="3302000" y="584200"/>
                    </a:lnTo>
                    <a:lnTo>
                      <a:pt x="3302000" y="584200"/>
                    </a:lnTo>
                    <a:lnTo>
                      <a:pt x="3289300" y="609600"/>
                    </a:lnTo>
                    <a:lnTo>
                      <a:pt x="3276600" y="609600"/>
                    </a:lnTo>
                    <a:lnTo>
                      <a:pt x="3276600" y="609600"/>
                    </a:lnTo>
                    <a:lnTo>
                      <a:pt x="3263900" y="596900"/>
                    </a:lnTo>
                    <a:lnTo>
                      <a:pt x="3263900" y="609600"/>
                    </a:lnTo>
                    <a:lnTo>
                      <a:pt x="3251200" y="622300"/>
                    </a:lnTo>
                    <a:lnTo>
                      <a:pt x="3251200" y="622300"/>
                    </a:lnTo>
                    <a:lnTo>
                      <a:pt x="3251200" y="622300"/>
                    </a:lnTo>
                    <a:lnTo>
                      <a:pt x="3251200" y="622300"/>
                    </a:lnTo>
                    <a:lnTo>
                      <a:pt x="3263900" y="647700"/>
                    </a:lnTo>
                    <a:lnTo>
                      <a:pt x="3276600" y="660400"/>
                    </a:lnTo>
                    <a:lnTo>
                      <a:pt x="3263900" y="660400"/>
                    </a:lnTo>
                    <a:lnTo>
                      <a:pt x="3276600" y="660400"/>
                    </a:lnTo>
                    <a:lnTo>
                      <a:pt x="3276600" y="673100"/>
                    </a:lnTo>
                    <a:lnTo>
                      <a:pt x="3276600" y="673100"/>
                    </a:lnTo>
                    <a:lnTo>
                      <a:pt x="3276600" y="673100"/>
                    </a:lnTo>
                    <a:lnTo>
                      <a:pt x="3302000" y="685800"/>
                    </a:lnTo>
                    <a:lnTo>
                      <a:pt x="3302000" y="685800"/>
                    </a:lnTo>
                    <a:lnTo>
                      <a:pt x="3302000" y="685800"/>
                    </a:lnTo>
                    <a:lnTo>
                      <a:pt x="3289300" y="685800"/>
                    </a:lnTo>
                    <a:lnTo>
                      <a:pt x="3302000" y="685800"/>
                    </a:lnTo>
                    <a:lnTo>
                      <a:pt x="3302000" y="698500"/>
                    </a:lnTo>
                    <a:lnTo>
                      <a:pt x="3327400" y="711200"/>
                    </a:lnTo>
                    <a:lnTo>
                      <a:pt x="3314700" y="711200"/>
                    </a:lnTo>
                    <a:lnTo>
                      <a:pt x="3327400" y="711200"/>
                    </a:lnTo>
                    <a:lnTo>
                      <a:pt x="3327400" y="711200"/>
                    </a:lnTo>
                    <a:lnTo>
                      <a:pt x="3327400" y="711200"/>
                    </a:lnTo>
                    <a:lnTo>
                      <a:pt x="3340100" y="736600"/>
                    </a:lnTo>
                    <a:lnTo>
                      <a:pt x="3340100" y="736600"/>
                    </a:lnTo>
                    <a:lnTo>
                      <a:pt x="3352800" y="736600"/>
                    </a:lnTo>
                    <a:lnTo>
                      <a:pt x="3352800" y="749300"/>
                    </a:lnTo>
                    <a:lnTo>
                      <a:pt x="3352800" y="749300"/>
                    </a:lnTo>
                    <a:lnTo>
                      <a:pt x="3340100" y="749300"/>
                    </a:lnTo>
                    <a:lnTo>
                      <a:pt x="3352800" y="762000"/>
                    </a:lnTo>
                    <a:lnTo>
                      <a:pt x="3352800" y="762000"/>
                    </a:lnTo>
                    <a:lnTo>
                      <a:pt x="3352800" y="774700"/>
                    </a:lnTo>
                    <a:lnTo>
                      <a:pt x="3352800" y="787400"/>
                    </a:lnTo>
                    <a:lnTo>
                      <a:pt x="3365500" y="787400"/>
                    </a:lnTo>
                    <a:lnTo>
                      <a:pt x="3365500" y="787400"/>
                    </a:lnTo>
                    <a:lnTo>
                      <a:pt x="3390900" y="787400"/>
                    </a:lnTo>
                    <a:lnTo>
                      <a:pt x="3378200" y="800100"/>
                    </a:lnTo>
                    <a:lnTo>
                      <a:pt x="3429000" y="838200"/>
                    </a:lnTo>
                    <a:lnTo>
                      <a:pt x="3429000" y="850900"/>
                    </a:lnTo>
                    <a:lnTo>
                      <a:pt x="3441700" y="850900"/>
                    </a:lnTo>
                    <a:lnTo>
                      <a:pt x="3429000" y="850900"/>
                    </a:lnTo>
                    <a:lnTo>
                      <a:pt x="3441700" y="863600"/>
                    </a:lnTo>
                    <a:lnTo>
                      <a:pt x="3441700" y="863600"/>
                    </a:lnTo>
                    <a:lnTo>
                      <a:pt x="3454400" y="876300"/>
                    </a:lnTo>
                    <a:lnTo>
                      <a:pt x="3441700" y="876300"/>
                    </a:lnTo>
                    <a:lnTo>
                      <a:pt x="3441700" y="876300"/>
                    </a:lnTo>
                    <a:lnTo>
                      <a:pt x="3429000" y="876300"/>
                    </a:lnTo>
                    <a:lnTo>
                      <a:pt x="3416300" y="863600"/>
                    </a:lnTo>
                    <a:lnTo>
                      <a:pt x="3416300" y="863600"/>
                    </a:lnTo>
                    <a:lnTo>
                      <a:pt x="3403600" y="863600"/>
                    </a:lnTo>
                    <a:lnTo>
                      <a:pt x="3378200" y="850900"/>
                    </a:lnTo>
                    <a:lnTo>
                      <a:pt x="3378200" y="850900"/>
                    </a:lnTo>
                    <a:lnTo>
                      <a:pt x="3365500" y="850900"/>
                    </a:lnTo>
                    <a:lnTo>
                      <a:pt x="3365500" y="838200"/>
                    </a:lnTo>
                    <a:lnTo>
                      <a:pt x="3352800" y="838200"/>
                    </a:lnTo>
                    <a:lnTo>
                      <a:pt x="3340100" y="838200"/>
                    </a:lnTo>
                    <a:lnTo>
                      <a:pt x="3327400" y="838200"/>
                    </a:lnTo>
                    <a:lnTo>
                      <a:pt x="3276600" y="825500"/>
                    </a:lnTo>
                    <a:lnTo>
                      <a:pt x="3263900" y="825500"/>
                    </a:lnTo>
                    <a:lnTo>
                      <a:pt x="3251200" y="825500"/>
                    </a:lnTo>
                    <a:lnTo>
                      <a:pt x="3251200" y="825500"/>
                    </a:lnTo>
                    <a:lnTo>
                      <a:pt x="3225800" y="825500"/>
                    </a:lnTo>
                    <a:lnTo>
                      <a:pt x="3225800" y="838200"/>
                    </a:lnTo>
                    <a:lnTo>
                      <a:pt x="3225800" y="838200"/>
                    </a:lnTo>
                    <a:lnTo>
                      <a:pt x="3213100" y="838200"/>
                    </a:lnTo>
                    <a:lnTo>
                      <a:pt x="3200400" y="838200"/>
                    </a:lnTo>
                    <a:lnTo>
                      <a:pt x="3187700" y="838200"/>
                    </a:lnTo>
                    <a:lnTo>
                      <a:pt x="3175000" y="838200"/>
                    </a:lnTo>
                    <a:lnTo>
                      <a:pt x="3162300" y="838200"/>
                    </a:lnTo>
                    <a:lnTo>
                      <a:pt x="3162300" y="850900"/>
                    </a:lnTo>
                    <a:lnTo>
                      <a:pt x="3149600" y="850900"/>
                    </a:lnTo>
                    <a:lnTo>
                      <a:pt x="3149600" y="863600"/>
                    </a:lnTo>
                    <a:lnTo>
                      <a:pt x="3162300" y="863600"/>
                    </a:lnTo>
                    <a:lnTo>
                      <a:pt x="3162300" y="863600"/>
                    </a:lnTo>
                    <a:lnTo>
                      <a:pt x="3175000" y="863600"/>
                    </a:lnTo>
                    <a:lnTo>
                      <a:pt x="3175000" y="876300"/>
                    </a:lnTo>
                    <a:lnTo>
                      <a:pt x="3175000" y="876300"/>
                    </a:lnTo>
                    <a:lnTo>
                      <a:pt x="3187700" y="876300"/>
                    </a:lnTo>
                    <a:lnTo>
                      <a:pt x="3187700" y="876300"/>
                    </a:lnTo>
                    <a:lnTo>
                      <a:pt x="3187700" y="889000"/>
                    </a:lnTo>
                    <a:lnTo>
                      <a:pt x="3175000" y="889000"/>
                    </a:lnTo>
                    <a:lnTo>
                      <a:pt x="3162300" y="889000"/>
                    </a:lnTo>
                    <a:lnTo>
                      <a:pt x="3149600" y="901700"/>
                    </a:lnTo>
                    <a:lnTo>
                      <a:pt x="3136900" y="901700"/>
                    </a:lnTo>
                    <a:lnTo>
                      <a:pt x="3111500" y="901700"/>
                    </a:lnTo>
                    <a:lnTo>
                      <a:pt x="3098800" y="901700"/>
                    </a:lnTo>
                    <a:lnTo>
                      <a:pt x="3098800" y="914400"/>
                    </a:lnTo>
                    <a:lnTo>
                      <a:pt x="3086100" y="914400"/>
                    </a:lnTo>
                    <a:lnTo>
                      <a:pt x="3073400" y="901700"/>
                    </a:lnTo>
                    <a:lnTo>
                      <a:pt x="3073400" y="901700"/>
                    </a:lnTo>
                    <a:lnTo>
                      <a:pt x="3073400" y="901700"/>
                    </a:lnTo>
                    <a:lnTo>
                      <a:pt x="3060700" y="901700"/>
                    </a:lnTo>
                    <a:lnTo>
                      <a:pt x="3060700" y="914400"/>
                    </a:lnTo>
                    <a:lnTo>
                      <a:pt x="3022600" y="927100"/>
                    </a:lnTo>
                    <a:lnTo>
                      <a:pt x="3022600" y="927100"/>
                    </a:lnTo>
                    <a:lnTo>
                      <a:pt x="3009900" y="927100"/>
                    </a:lnTo>
                    <a:lnTo>
                      <a:pt x="3009900" y="939800"/>
                    </a:lnTo>
                    <a:lnTo>
                      <a:pt x="3009900" y="939800"/>
                    </a:lnTo>
                    <a:lnTo>
                      <a:pt x="3009900" y="939800"/>
                    </a:lnTo>
                    <a:lnTo>
                      <a:pt x="2971800" y="927100"/>
                    </a:lnTo>
                    <a:lnTo>
                      <a:pt x="2971800" y="927100"/>
                    </a:lnTo>
                    <a:lnTo>
                      <a:pt x="2946400" y="927100"/>
                    </a:lnTo>
                    <a:lnTo>
                      <a:pt x="2959100" y="914400"/>
                    </a:lnTo>
                    <a:lnTo>
                      <a:pt x="2946400" y="914400"/>
                    </a:lnTo>
                    <a:lnTo>
                      <a:pt x="2946400" y="914400"/>
                    </a:lnTo>
                    <a:lnTo>
                      <a:pt x="2933700" y="914400"/>
                    </a:lnTo>
                    <a:lnTo>
                      <a:pt x="2921000" y="914400"/>
                    </a:lnTo>
                    <a:lnTo>
                      <a:pt x="2908300" y="901700"/>
                    </a:lnTo>
                    <a:lnTo>
                      <a:pt x="2908300" y="901700"/>
                    </a:lnTo>
                    <a:lnTo>
                      <a:pt x="2908300" y="914400"/>
                    </a:lnTo>
                    <a:lnTo>
                      <a:pt x="2895600" y="927100"/>
                    </a:lnTo>
                    <a:lnTo>
                      <a:pt x="2895600" y="914400"/>
                    </a:lnTo>
                    <a:lnTo>
                      <a:pt x="2895600" y="927100"/>
                    </a:lnTo>
                    <a:lnTo>
                      <a:pt x="2882900" y="927100"/>
                    </a:lnTo>
                    <a:lnTo>
                      <a:pt x="2882900" y="927100"/>
                    </a:lnTo>
                    <a:lnTo>
                      <a:pt x="2857500" y="939800"/>
                    </a:lnTo>
                    <a:lnTo>
                      <a:pt x="2857500" y="952500"/>
                    </a:lnTo>
                    <a:lnTo>
                      <a:pt x="2870200" y="952500"/>
                    </a:lnTo>
                    <a:lnTo>
                      <a:pt x="2857500" y="965200"/>
                    </a:lnTo>
                    <a:lnTo>
                      <a:pt x="2870200" y="965200"/>
                    </a:lnTo>
                    <a:lnTo>
                      <a:pt x="2882900" y="965200"/>
                    </a:lnTo>
                    <a:lnTo>
                      <a:pt x="2895600" y="965200"/>
                    </a:lnTo>
                    <a:lnTo>
                      <a:pt x="2895600" y="977900"/>
                    </a:lnTo>
                    <a:lnTo>
                      <a:pt x="2895600" y="990600"/>
                    </a:lnTo>
                    <a:lnTo>
                      <a:pt x="2882900" y="990600"/>
                    </a:lnTo>
                    <a:lnTo>
                      <a:pt x="2870200" y="990600"/>
                    </a:lnTo>
                    <a:lnTo>
                      <a:pt x="2857500" y="1003300"/>
                    </a:lnTo>
                    <a:lnTo>
                      <a:pt x="2857500" y="1003300"/>
                    </a:lnTo>
                    <a:lnTo>
                      <a:pt x="2844800" y="1003300"/>
                    </a:lnTo>
                    <a:lnTo>
                      <a:pt x="2832100" y="1016000"/>
                    </a:lnTo>
                    <a:lnTo>
                      <a:pt x="2832100" y="1016000"/>
                    </a:lnTo>
                    <a:lnTo>
                      <a:pt x="2844800" y="1016000"/>
                    </a:lnTo>
                    <a:lnTo>
                      <a:pt x="2844800" y="1016000"/>
                    </a:lnTo>
                    <a:lnTo>
                      <a:pt x="2895600" y="1028700"/>
                    </a:lnTo>
                    <a:lnTo>
                      <a:pt x="2895600" y="1028700"/>
                    </a:lnTo>
                    <a:lnTo>
                      <a:pt x="2908300" y="1028700"/>
                    </a:lnTo>
                    <a:lnTo>
                      <a:pt x="2908300" y="1041400"/>
                    </a:lnTo>
                    <a:lnTo>
                      <a:pt x="2921000" y="1041400"/>
                    </a:lnTo>
                    <a:lnTo>
                      <a:pt x="2908300" y="1041400"/>
                    </a:lnTo>
                    <a:lnTo>
                      <a:pt x="2921000" y="1041400"/>
                    </a:lnTo>
                    <a:lnTo>
                      <a:pt x="2921000" y="1041400"/>
                    </a:lnTo>
                    <a:lnTo>
                      <a:pt x="2921000" y="1054100"/>
                    </a:lnTo>
                    <a:lnTo>
                      <a:pt x="2933700" y="1054100"/>
                    </a:lnTo>
                    <a:lnTo>
                      <a:pt x="2921000" y="1054100"/>
                    </a:lnTo>
                    <a:lnTo>
                      <a:pt x="2933700" y="1054100"/>
                    </a:lnTo>
                    <a:lnTo>
                      <a:pt x="2933700" y="1066800"/>
                    </a:lnTo>
                    <a:lnTo>
                      <a:pt x="2933700" y="1066800"/>
                    </a:lnTo>
                    <a:lnTo>
                      <a:pt x="2933700" y="1066800"/>
                    </a:lnTo>
                    <a:lnTo>
                      <a:pt x="2946400" y="1066800"/>
                    </a:lnTo>
                    <a:lnTo>
                      <a:pt x="2946400" y="1079500"/>
                    </a:lnTo>
                    <a:lnTo>
                      <a:pt x="2959100" y="1079500"/>
                    </a:lnTo>
                    <a:lnTo>
                      <a:pt x="2959100" y="1079500"/>
                    </a:lnTo>
                    <a:lnTo>
                      <a:pt x="2971800" y="1092200"/>
                    </a:lnTo>
                    <a:lnTo>
                      <a:pt x="2971800" y="1092200"/>
                    </a:lnTo>
                    <a:lnTo>
                      <a:pt x="3009900" y="1092200"/>
                    </a:lnTo>
                    <a:lnTo>
                      <a:pt x="3035300" y="1104900"/>
                    </a:lnTo>
                    <a:lnTo>
                      <a:pt x="3022600" y="1130300"/>
                    </a:lnTo>
                    <a:lnTo>
                      <a:pt x="3009900" y="1130300"/>
                    </a:lnTo>
                    <a:lnTo>
                      <a:pt x="3009900" y="1143000"/>
                    </a:lnTo>
                    <a:lnTo>
                      <a:pt x="3009900" y="1143000"/>
                    </a:lnTo>
                    <a:lnTo>
                      <a:pt x="2997200" y="1143000"/>
                    </a:lnTo>
                    <a:lnTo>
                      <a:pt x="3009900" y="1155700"/>
                    </a:lnTo>
                    <a:lnTo>
                      <a:pt x="3009900" y="1168400"/>
                    </a:lnTo>
                    <a:lnTo>
                      <a:pt x="3009900" y="1168400"/>
                    </a:lnTo>
                    <a:lnTo>
                      <a:pt x="3009900" y="1181100"/>
                    </a:lnTo>
                    <a:lnTo>
                      <a:pt x="3009900" y="1181100"/>
                    </a:lnTo>
                    <a:lnTo>
                      <a:pt x="3009900" y="1181100"/>
                    </a:lnTo>
                    <a:lnTo>
                      <a:pt x="3009900" y="1181100"/>
                    </a:lnTo>
                    <a:lnTo>
                      <a:pt x="3009900" y="1181100"/>
                    </a:lnTo>
                    <a:lnTo>
                      <a:pt x="3009900" y="1181100"/>
                    </a:lnTo>
                    <a:lnTo>
                      <a:pt x="2997200" y="1193800"/>
                    </a:lnTo>
                    <a:lnTo>
                      <a:pt x="3022600" y="1193800"/>
                    </a:lnTo>
                    <a:lnTo>
                      <a:pt x="3035300" y="1193800"/>
                    </a:lnTo>
                    <a:lnTo>
                      <a:pt x="3035300" y="1193800"/>
                    </a:lnTo>
                    <a:lnTo>
                      <a:pt x="3035300" y="1193800"/>
                    </a:lnTo>
                    <a:lnTo>
                      <a:pt x="3022600" y="1206500"/>
                    </a:lnTo>
                    <a:lnTo>
                      <a:pt x="3060700" y="1206500"/>
                    </a:lnTo>
                    <a:lnTo>
                      <a:pt x="3060700" y="1206500"/>
                    </a:lnTo>
                    <a:lnTo>
                      <a:pt x="3073400" y="1206500"/>
                    </a:lnTo>
                    <a:lnTo>
                      <a:pt x="3073400" y="1206500"/>
                    </a:lnTo>
                    <a:lnTo>
                      <a:pt x="3073400" y="1206500"/>
                    </a:lnTo>
                    <a:lnTo>
                      <a:pt x="3073400" y="1206500"/>
                    </a:lnTo>
                    <a:lnTo>
                      <a:pt x="3086100" y="1206500"/>
                    </a:lnTo>
                    <a:lnTo>
                      <a:pt x="3086100" y="1219200"/>
                    </a:lnTo>
                    <a:lnTo>
                      <a:pt x="3098800" y="1219200"/>
                    </a:lnTo>
                    <a:lnTo>
                      <a:pt x="3086100" y="1219200"/>
                    </a:lnTo>
                    <a:lnTo>
                      <a:pt x="3086100" y="1219200"/>
                    </a:lnTo>
                    <a:lnTo>
                      <a:pt x="3086100" y="1219200"/>
                    </a:lnTo>
                    <a:lnTo>
                      <a:pt x="3111500" y="1231900"/>
                    </a:lnTo>
                    <a:lnTo>
                      <a:pt x="3111500" y="1231900"/>
                    </a:lnTo>
                    <a:lnTo>
                      <a:pt x="3111500" y="1231900"/>
                    </a:lnTo>
                    <a:lnTo>
                      <a:pt x="3111500" y="1231900"/>
                    </a:lnTo>
                    <a:lnTo>
                      <a:pt x="3136900" y="1244600"/>
                    </a:lnTo>
                    <a:lnTo>
                      <a:pt x="3136900" y="1244600"/>
                    </a:lnTo>
                    <a:lnTo>
                      <a:pt x="3136900" y="1244600"/>
                    </a:lnTo>
                    <a:lnTo>
                      <a:pt x="3124200" y="1257300"/>
                    </a:lnTo>
                    <a:lnTo>
                      <a:pt x="3124200" y="1257300"/>
                    </a:lnTo>
                    <a:lnTo>
                      <a:pt x="3098800" y="1257300"/>
                    </a:lnTo>
                    <a:lnTo>
                      <a:pt x="3111500" y="1270000"/>
                    </a:lnTo>
                    <a:lnTo>
                      <a:pt x="3124200" y="1270000"/>
                    </a:lnTo>
                    <a:lnTo>
                      <a:pt x="3124200" y="1282700"/>
                    </a:lnTo>
                    <a:lnTo>
                      <a:pt x="3111500" y="1282700"/>
                    </a:lnTo>
                    <a:lnTo>
                      <a:pt x="3124200" y="1282700"/>
                    </a:lnTo>
                    <a:lnTo>
                      <a:pt x="3124200" y="1282700"/>
                    </a:lnTo>
                    <a:lnTo>
                      <a:pt x="3136900" y="1282700"/>
                    </a:lnTo>
                    <a:lnTo>
                      <a:pt x="3136900" y="1295400"/>
                    </a:lnTo>
                    <a:lnTo>
                      <a:pt x="3162300" y="1295400"/>
                    </a:lnTo>
                    <a:lnTo>
                      <a:pt x="3162300" y="1295400"/>
                    </a:lnTo>
                    <a:lnTo>
                      <a:pt x="3162300" y="1295400"/>
                    </a:lnTo>
                    <a:lnTo>
                      <a:pt x="3149600" y="1308100"/>
                    </a:lnTo>
                    <a:lnTo>
                      <a:pt x="3149600" y="1308100"/>
                    </a:lnTo>
                    <a:lnTo>
                      <a:pt x="3149600" y="1320800"/>
                    </a:lnTo>
                    <a:lnTo>
                      <a:pt x="3136900" y="1320800"/>
                    </a:lnTo>
                    <a:lnTo>
                      <a:pt x="3136900" y="1320800"/>
                    </a:lnTo>
                    <a:lnTo>
                      <a:pt x="3149600" y="1320800"/>
                    </a:lnTo>
                    <a:lnTo>
                      <a:pt x="3175000" y="1320800"/>
                    </a:lnTo>
                    <a:lnTo>
                      <a:pt x="3162300" y="1333500"/>
                    </a:lnTo>
                    <a:lnTo>
                      <a:pt x="3149600" y="1333500"/>
                    </a:lnTo>
                    <a:lnTo>
                      <a:pt x="3124200" y="1333500"/>
                    </a:lnTo>
                    <a:lnTo>
                      <a:pt x="3111500" y="1333500"/>
                    </a:lnTo>
                    <a:lnTo>
                      <a:pt x="3111500" y="1333500"/>
                    </a:lnTo>
                    <a:lnTo>
                      <a:pt x="3111500" y="1346200"/>
                    </a:lnTo>
                    <a:lnTo>
                      <a:pt x="3111500" y="1346200"/>
                    </a:lnTo>
                    <a:lnTo>
                      <a:pt x="3136900" y="1346200"/>
                    </a:lnTo>
                    <a:lnTo>
                      <a:pt x="3124200" y="1358900"/>
                    </a:lnTo>
                    <a:lnTo>
                      <a:pt x="3124200" y="1358900"/>
                    </a:lnTo>
                    <a:lnTo>
                      <a:pt x="3124200" y="1358900"/>
                    </a:lnTo>
                    <a:lnTo>
                      <a:pt x="3098800" y="1358900"/>
                    </a:lnTo>
                    <a:lnTo>
                      <a:pt x="3098800" y="1384300"/>
                    </a:lnTo>
                    <a:lnTo>
                      <a:pt x="3086100" y="1384300"/>
                    </a:lnTo>
                    <a:lnTo>
                      <a:pt x="3086100" y="1384300"/>
                    </a:lnTo>
                    <a:lnTo>
                      <a:pt x="3098800" y="1384300"/>
                    </a:lnTo>
                    <a:lnTo>
                      <a:pt x="3098800" y="1384300"/>
                    </a:lnTo>
                    <a:lnTo>
                      <a:pt x="3111500" y="1384300"/>
                    </a:lnTo>
                    <a:lnTo>
                      <a:pt x="3111500" y="1384300"/>
                    </a:lnTo>
                    <a:lnTo>
                      <a:pt x="3111500" y="1384300"/>
                    </a:lnTo>
                    <a:lnTo>
                      <a:pt x="3111500" y="1384300"/>
                    </a:lnTo>
                    <a:lnTo>
                      <a:pt x="3124200" y="1384300"/>
                    </a:lnTo>
                    <a:lnTo>
                      <a:pt x="3136900" y="1384300"/>
                    </a:lnTo>
                    <a:lnTo>
                      <a:pt x="3149600" y="1384300"/>
                    </a:lnTo>
                    <a:lnTo>
                      <a:pt x="3149600" y="1397000"/>
                    </a:lnTo>
                    <a:lnTo>
                      <a:pt x="3162300" y="1409700"/>
                    </a:lnTo>
                    <a:lnTo>
                      <a:pt x="3162300" y="1397000"/>
                    </a:lnTo>
                    <a:lnTo>
                      <a:pt x="3175000" y="1409700"/>
                    </a:lnTo>
                    <a:lnTo>
                      <a:pt x="3175000" y="1397000"/>
                    </a:lnTo>
                    <a:lnTo>
                      <a:pt x="3187700" y="1397000"/>
                    </a:lnTo>
                    <a:lnTo>
                      <a:pt x="3187700" y="1409700"/>
                    </a:lnTo>
                    <a:lnTo>
                      <a:pt x="3213100" y="1409700"/>
                    </a:lnTo>
                    <a:lnTo>
                      <a:pt x="3213100" y="1397000"/>
                    </a:lnTo>
                    <a:lnTo>
                      <a:pt x="3225800" y="1397000"/>
                    </a:lnTo>
                    <a:lnTo>
                      <a:pt x="3213100" y="1409700"/>
                    </a:lnTo>
                    <a:lnTo>
                      <a:pt x="3200400" y="1409700"/>
                    </a:lnTo>
                    <a:lnTo>
                      <a:pt x="3200400" y="1422400"/>
                    </a:lnTo>
                    <a:lnTo>
                      <a:pt x="3200400" y="1409700"/>
                    </a:lnTo>
                    <a:lnTo>
                      <a:pt x="3187700" y="1422400"/>
                    </a:lnTo>
                    <a:lnTo>
                      <a:pt x="3187700" y="1422400"/>
                    </a:lnTo>
                    <a:lnTo>
                      <a:pt x="3200400" y="1435100"/>
                    </a:lnTo>
                    <a:lnTo>
                      <a:pt x="3187700" y="1435100"/>
                    </a:lnTo>
                    <a:lnTo>
                      <a:pt x="3175000" y="1435100"/>
                    </a:lnTo>
                    <a:lnTo>
                      <a:pt x="3175000" y="1435100"/>
                    </a:lnTo>
                    <a:lnTo>
                      <a:pt x="3162300" y="1435100"/>
                    </a:lnTo>
                    <a:lnTo>
                      <a:pt x="3162300" y="1435100"/>
                    </a:lnTo>
                    <a:lnTo>
                      <a:pt x="3175000" y="1435100"/>
                    </a:lnTo>
                    <a:lnTo>
                      <a:pt x="3162300" y="1435100"/>
                    </a:lnTo>
                    <a:lnTo>
                      <a:pt x="3149600" y="1435100"/>
                    </a:lnTo>
                    <a:lnTo>
                      <a:pt x="3136900" y="1435100"/>
                    </a:lnTo>
                    <a:lnTo>
                      <a:pt x="3136900" y="1447800"/>
                    </a:lnTo>
                    <a:lnTo>
                      <a:pt x="3136900" y="1435100"/>
                    </a:lnTo>
                    <a:lnTo>
                      <a:pt x="3136900" y="1447800"/>
                    </a:lnTo>
                    <a:lnTo>
                      <a:pt x="3124200" y="1447800"/>
                    </a:lnTo>
                    <a:lnTo>
                      <a:pt x="3111500" y="1447800"/>
                    </a:lnTo>
                    <a:lnTo>
                      <a:pt x="3086100" y="1447800"/>
                    </a:lnTo>
                    <a:lnTo>
                      <a:pt x="3086100" y="1447800"/>
                    </a:lnTo>
                    <a:lnTo>
                      <a:pt x="3073400" y="1447800"/>
                    </a:lnTo>
                    <a:lnTo>
                      <a:pt x="3073400" y="1460500"/>
                    </a:lnTo>
                    <a:lnTo>
                      <a:pt x="3048000" y="1447800"/>
                    </a:lnTo>
                    <a:lnTo>
                      <a:pt x="3048000" y="1460500"/>
                    </a:lnTo>
                    <a:lnTo>
                      <a:pt x="3060700" y="1473200"/>
                    </a:lnTo>
                    <a:lnTo>
                      <a:pt x="3060700" y="1485900"/>
                    </a:lnTo>
                    <a:lnTo>
                      <a:pt x="3073400" y="1485900"/>
                    </a:lnTo>
                    <a:lnTo>
                      <a:pt x="3060700" y="1485900"/>
                    </a:lnTo>
                    <a:lnTo>
                      <a:pt x="3073400" y="1485900"/>
                    </a:lnTo>
                    <a:lnTo>
                      <a:pt x="3073400" y="1485900"/>
                    </a:lnTo>
                    <a:lnTo>
                      <a:pt x="3060700" y="1485900"/>
                    </a:lnTo>
                    <a:lnTo>
                      <a:pt x="3060700" y="1498600"/>
                    </a:lnTo>
                    <a:lnTo>
                      <a:pt x="3060700" y="1511300"/>
                    </a:lnTo>
                    <a:lnTo>
                      <a:pt x="3073400" y="1511300"/>
                    </a:lnTo>
                    <a:lnTo>
                      <a:pt x="3073400" y="1511300"/>
                    </a:lnTo>
                    <a:lnTo>
                      <a:pt x="3073400" y="1511300"/>
                    </a:lnTo>
                    <a:lnTo>
                      <a:pt x="3073400" y="1511300"/>
                    </a:lnTo>
                    <a:lnTo>
                      <a:pt x="3048000" y="1511300"/>
                    </a:lnTo>
                    <a:lnTo>
                      <a:pt x="3048000" y="1524000"/>
                    </a:lnTo>
                    <a:lnTo>
                      <a:pt x="3022600" y="1549400"/>
                    </a:lnTo>
                    <a:lnTo>
                      <a:pt x="3048000" y="1562100"/>
                    </a:lnTo>
                    <a:lnTo>
                      <a:pt x="3048000" y="1562100"/>
                    </a:lnTo>
                    <a:lnTo>
                      <a:pt x="3048000" y="1574800"/>
                    </a:lnTo>
                    <a:lnTo>
                      <a:pt x="3060700" y="1574800"/>
                    </a:lnTo>
                    <a:lnTo>
                      <a:pt x="3073400" y="1574800"/>
                    </a:lnTo>
                    <a:lnTo>
                      <a:pt x="3073400" y="1574800"/>
                    </a:lnTo>
                    <a:lnTo>
                      <a:pt x="3073400" y="1574800"/>
                    </a:lnTo>
                    <a:lnTo>
                      <a:pt x="3098800" y="1574800"/>
                    </a:lnTo>
                    <a:lnTo>
                      <a:pt x="3124200" y="1574800"/>
                    </a:lnTo>
                    <a:lnTo>
                      <a:pt x="3124200" y="1587500"/>
                    </a:lnTo>
                    <a:lnTo>
                      <a:pt x="3111500" y="1600200"/>
                    </a:lnTo>
                    <a:lnTo>
                      <a:pt x="3124200" y="1600200"/>
                    </a:lnTo>
                    <a:lnTo>
                      <a:pt x="3136900" y="1600200"/>
                    </a:lnTo>
                    <a:lnTo>
                      <a:pt x="3136900" y="1600200"/>
                    </a:lnTo>
                    <a:lnTo>
                      <a:pt x="3149600" y="1600200"/>
                    </a:lnTo>
                    <a:lnTo>
                      <a:pt x="3136900" y="1625600"/>
                    </a:lnTo>
                    <a:lnTo>
                      <a:pt x="3111500" y="1625600"/>
                    </a:lnTo>
                    <a:lnTo>
                      <a:pt x="3098800" y="1612900"/>
                    </a:lnTo>
                    <a:lnTo>
                      <a:pt x="3060700" y="1600200"/>
                    </a:lnTo>
                    <a:lnTo>
                      <a:pt x="3060700" y="1600200"/>
                    </a:lnTo>
                    <a:lnTo>
                      <a:pt x="3009900" y="1587500"/>
                    </a:lnTo>
                    <a:lnTo>
                      <a:pt x="3009900" y="1574800"/>
                    </a:lnTo>
                    <a:lnTo>
                      <a:pt x="2959100" y="1574800"/>
                    </a:lnTo>
                    <a:lnTo>
                      <a:pt x="2959100" y="1574800"/>
                    </a:lnTo>
                    <a:lnTo>
                      <a:pt x="2959100" y="1574800"/>
                    </a:lnTo>
                    <a:lnTo>
                      <a:pt x="2959100" y="1574800"/>
                    </a:lnTo>
                    <a:lnTo>
                      <a:pt x="2971800" y="1562100"/>
                    </a:lnTo>
                    <a:lnTo>
                      <a:pt x="2971800" y="1562100"/>
                    </a:lnTo>
                    <a:lnTo>
                      <a:pt x="2971800" y="1549400"/>
                    </a:lnTo>
                    <a:lnTo>
                      <a:pt x="2971800" y="1549400"/>
                    </a:lnTo>
                    <a:lnTo>
                      <a:pt x="2971800" y="1549400"/>
                    </a:lnTo>
                    <a:lnTo>
                      <a:pt x="2984500" y="1536700"/>
                    </a:lnTo>
                    <a:lnTo>
                      <a:pt x="2971800" y="1536700"/>
                    </a:lnTo>
                    <a:lnTo>
                      <a:pt x="2971800" y="1536700"/>
                    </a:lnTo>
                    <a:lnTo>
                      <a:pt x="2959100" y="1536700"/>
                    </a:lnTo>
                    <a:lnTo>
                      <a:pt x="2959100" y="1536700"/>
                    </a:lnTo>
                    <a:lnTo>
                      <a:pt x="2933700" y="1524000"/>
                    </a:lnTo>
                    <a:lnTo>
                      <a:pt x="2933700" y="1511300"/>
                    </a:lnTo>
                    <a:lnTo>
                      <a:pt x="2933700" y="1511300"/>
                    </a:lnTo>
                    <a:lnTo>
                      <a:pt x="2933700" y="1511300"/>
                    </a:lnTo>
                    <a:lnTo>
                      <a:pt x="2921000" y="1511300"/>
                    </a:lnTo>
                    <a:lnTo>
                      <a:pt x="2908300" y="1511300"/>
                    </a:lnTo>
                    <a:lnTo>
                      <a:pt x="2908300" y="1524000"/>
                    </a:lnTo>
                    <a:lnTo>
                      <a:pt x="2908300" y="1524000"/>
                    </a:lnTo>
                    <a:lnTo>
                      <a:pt x="2908300" y="1511300"/>
                    </a:lnTo>
                    <a:lnTo>
                      <a:pt x="2882900" y="1511300"/>
                    </a:lnTo>
                    <a:lnTo>
                      <a:pt x="2895600" y="1511300"/>
                    </a:lnTo>
                    <a:lnTo>
                      <a:pt x="2882900" y="1511300"/>
                    </a:lnTo>
                    <a:lnTo>
                      <a:pt x="2870200" y="1511300"/>
                    </a:lnTo>
                    <a:lnTo>
                      <a:pt x="2844800" y="1498600"/>
                    </a:lnTo>
                    <a:lnTo>
                      <a:pt x="2844800" y="1485900"/>
                    </a:lnTo>
                    <a:lnTo>
                      <a:pt x="2832100" y="1485900"/>
                    </a:lnTo>
                    <a:lnTo>
                      <a:pt x="2832100" y="1485900"/>
                    </a:lnTo>
                    <a:lnTo>
                      <a:pt x="2819400" y="1485900"/>
                    </a:lnTo>
                    <a:lnTo>
                      <a:pt x="2832100" y="1473200"/>
                    </a:lnTo>
                    <a:lnTo>
                      <a:pt x="2832100" y="1473200"/>
                    </a:lnTo>
                    <a:lnTo>
                      <a:pt x="2832100" y="1473200"/>
                    </a:lnTo>
                    <a:lnTo>
                      <a:pt x="2819400" y="1473200"/>
                    </a:lnTo>
                    <a:lnTo>
                      <a:pt x="2819400" y="1473200"/>
                    </a:lnTo>
                    <a:lnTo>
                      <a:pt x="2806700" y="1473200"/>
                    </a:lnTo>
                    <a:lnTo>
                      <a:pt x="2806700" y="1460500"/>
                    </a:lnTo>
                    <a:lnTo>
                      <a:pt x="2781300" y="1460500"/>
                    </a:lnTo>
                    <a:lnTo>
                      <a:pt x="2781300" y="1473200"/>
                    </a:lnTo>
                    <a:lnTo>
                      <a:pt x="2768600" y="1473200"/>
                    </a:lnTo>
                    <a:lnTo>
                      <a:pt x="2755900" y="1460500"/>
                    </a:lnTo>
                    <a:lnTo>
                      <a:pt x="2755900" y="1460500"/>
                    </a:lnTo>
                    <a:lnTo>
                      <a:pt x="2755900" y="1460500"/>
                    </a:lnTo>
                    <a:lnTo>
                      <a:pt x="2705100" y="1460500"/>
                    </a:lnTo>
                    <a:lnTo>
                      <a:pt x="2705100" y="1473200"/>
                    </a:lnTo>
                    <a:lnTo>
                      <a:pt x="2717800" y="1473200"/>
                    </a:lnTo>
                    <a:lnTo>
                      <a:pt x="2705100" y="1473200"/>
                    </a:lnTo>
                    <a:lnTo>
                      <a:pt x="2692400" y="1473200"/>
                    </a:lnTo>
                    <a:lnTo>
                      <a:pt x="2692400" y="1485900"/>
                    </a:lnTo>
                    <a:lnTo>
                      <a:pt x="2692400" y="1485900"/>
                    </a:lnTo>
                    <a:lnTo>
                      <a:pt x="2692400" y="1485900"/>
                    </a:lnTo>
                    <a:lnTo>
                      <a:pt x="2692400" y="1485900"/>
                    </a:lnTo>
                    <a:lnTo>
                      <a:pt x="2692400" y="1485900"/>
                    </a:lnTo>
                    <a:lnTo>
                      <a:pt x="2692400" y="1485900"/>
                    </a:lnTo>
                    <a:lnTo>
                      <a:pt x="2705100" y="1498600"/>
                    </a:lnTo>
                    <a:lnTo>
                      <a:pt x="2705100" y="1498600"/>
                    </a:lnTo>
                    <a:lnTo>
                      <a:pt x="2692400" y="1498600"/>
                    </a:lnTo>
                    <a:lnTo>
                      <a:pt x="2679700" y="1498600"/>
                    </a:lnTo>
                    <a:lnTo>
                      <a:pt x="2679700" y="1498600"/>
                    </a:lnTo>
                    <a:lnTo>
                      <a:pt x="2679700" y="1511300"/>
                    </a:lnTo>
                    <a:lnTo>
                      <a:pt x="2679700" y="1511300"/>
                    </a:lnTo>
                    <a:lnTo>
                      <a:pt x="2679700" y="1524000"/>
                    </a:lnTo>
                    <a:lnTo>
                      <a:pt x="2679700" y="1524000"/>
                    </a:lnTo>
                    <a:lnTo>
                      <a:pt x="2679700" y="1524000"/>
                    </a:lnTo>
                    <a:lnTo>
                      <a:pt x="2692400" y="1524000"/>
                    </a:lnTo>
                    <a:lnTo>
                      <a:pt x="2679700" y="1524000"/>
                    </a:lnTo>
                    <a:lnTo>
                      <a:pt x="2692400" y="1524000"/>
                    </a:lnTo>
                    <a:lnTo>
                      <a:pt x="2692400" y="1536700"/>
                    </a:lnTo>
                    <a:lnTo>
                      <a:pt x="2692400" y="1536700"/>
                    </a:lnTo>
                    <a:lnTo>
                      <a:pt x="2692400" y="1536700"/>
                    </a:lnTo>
                    <a:lnTo>
                      <a:pt x="2705100" y="1536700"/>
                    </a:lnTo>
                    <a:lnTo>
                      <a:pt x="2705100" y="1536700"/>
                    </a:lnTo>
                    <a:lnTo>
                      <a:pt x="2705100" y="1536700"/>
                    </a:lnTo>
                    <a:lnTo>
                      <a:pt x="2692400" y="1549400"/>
                    </a:lnTo>
                    <a:lnTo>
                      <a:pt x="2679700" y="1562100"/>
                    </a:lnTo>
                    <a:lnTo>
                      <a:pt x="2667000" y="1574800"/>
                    </a:lnTo>
                    <a:lnTo>
                      <a:pt x="2667000" y="1574800"/>
                    </a:lnTo>
                    <a:lnTo>
                      <a:pt x="2654300" y="1574800"/>
                    </a:lnTo>
                    <a:lnTo>
                      <a:pt x="2641600" y="1587500"/>
                    </a:lnTo>
                    <a:lnTo>
                      <a:pt x="2641600" y="1587500"/>
                    </a:lnTo>
                    <a:lnTo>
                      <a:pt x="2641600" y="1600200"/>
                    </a:lnTo>
                    <a:lnTo>
                      <a:pt x="2628900" y="1587500"/>
                    </a:lnTo>
                    <a:lnTo>
                      <a:pt x="2616200" y="1600200"/>
                    </a:lnTo>
                    <a:lnTo>
                      <a:pt x="2603500" y="1600200"/>
                    </a:lnTo>
                    <a:lnTo>
                      <a:pt x="2578100" y="1651000"/>
                    </a:lnTo>
                    <a:lnTo>
                      <a:pt x="2590800" y="1651000"/>
                    </a:lnTo>
                    <a:lnTo>
                      <a:pt x="2590800" y="1651000"/>
                    </a:lnTo>
                    <a:lnTo>
                      <a:pt x="2603500" y="1651000"/>
                    </a:lnTo>
                    <a:lnTo>
                      <a:pt x="2616200" y="1651000"/>
                    </a:lnTo>
                    <a:lnTo>
                      <a:pt x="2628900" y="1663700"/>
                    </a:lnTo>
                    <a:lnTo>
                      <a:pt x="2628900" y="1663700"/>
                    </a:lnTo>
                    <a:lnTo>
                      <a:pt x="2628900" y="1663700"/>
                    </a:lnTo>
                    <a:lnTo>
                      <a:pt x="2616200" y="1676400"/>
                    </a:lnTo>
                    <a:lnTo>
                      <a:pt x="2641600" y="1689100"/>
                    </a:lnTo>
                    <a:lnTo>
                      <a:pt x="2641600" y="1689100"/>
                    </a:lnTo>
                    <a:lnTo>
                      <a:pt x="2641600" y="1689100"/>
                    </a:lnTo>
                    <a:lnTo>
                      <a:pt x="2641600" y="1701800"/>
                    </a:lnTo>
                    <a:lnTo>
                      <a:pt x="2641600" y="1701800"/>
                    </a:lnTo>
                    <a:lnTo>
                      <a:pt x="2641600" y="1714500"/>
                    </a:lnTo>
                    <a:lnTo>
                      <a:pt x="2628900" y="1714500"/>
                    </a:lnTo>
                    <a:lnTo>
                      <a:pt x="2628900" y="1714500"/>
                    </a:lnTo>
                    <a:lnTo>
                      <a:pt x="2616200" y="1714500"/>
                    </a:lnTo>
                    <a:lnTo>
                      <a:pt x="2616200" y="1714500"/>
                    </a:lnTo>
                    <a:lnTo>
                      <a:pt x="2603500" y="1714500"/>
                    </a:lnTo>
                    <a:lnTo>
                      <a:pt x="2603500" y="1701800"/>
                    </a:lnTo>
                    <a:lnTo>
                      <a:pt x="2616200" y="1701800"/>
                    </a:lnTo>
                    <a:lnTo>
                      <a:pt x="2616200" y="1689100"/>
                    </a:lnTo>
                    <a:lnTo>
                      <a:pt x="2603500" y="1676400"/>
                    </a:lnTo>
                    <a:lnTo>
                      <a:pt x="2590800" y="1676400"/>
                    </a:lnTo>
                    <a:lnTo>
                      <a:pt x="2540000" y="1676400"/>
                    </a:lnTo>
                    <a:lnTo>
                      <a:pt x="2552700" y="1676400"/>
                    </a:lnTo>
                    <a:lnTo>
                      <a:pt x="2540000" y="1676400"/>
                    </a:lnTo>
                    <a:lnTo>
                      <a:pt x="2527300" y="1701800"/>
                    </a:lnTo>
                    <a:lnTo>
                      <a:pt x="2514600" y="1701800"/>
                    </a:lnTo>
                    <a:lnTo>
                      <a:pt x="2514600" y="1689100"/>
                    </a:lnTo>
                    <a:lnTo>
                      <a:pt x="2501900" y="1689100"/>
                    </a:lnTo>
                    <a:lnTo>
                      <a:pt x="2476500" y="1689100"/>
                    </a:lnTo>
                    <a:lnTo>
                      <a:pt x="2476500" y="1689100"/>
                    </a:lnTo>
                    <a:lnTo>
                      <a:pt x="2438400" y="1689100"/>
                    </a:lnTo>
                    <a:lnTo>
                      <a:pt x="2438400" y="1701800"/>
                    </a:lnTo>
                    <a:lnTo>
                      <a:pt x="2425700" y="1701800"/>
                    </a:lnTo>
                    <a:lnTo>
                      <a:pt x="2413000" y="1714500"/>
                    </a:lnTo>
                    <a:lnTo>
                      <a:pt x="2400300" y="1714500"/>
                    </a:lnTo>
                    <a:lnTo>
                      <a:pt x="2400300" y="1727200"/>
                    </a:lnTo>
                    <a:lnTo>
                      <a:pt x="2413000" y="1727200"/>
                    </a:lnTo>
                    <a:lnTo>
                      <a:pt x="2400300" y="1739900"/>
                    </a:lnTo>
                    <a:lnTo>
                      <a:pt x="2387600" y="1727200"/>
                    </a:lnTo>
                    <a:lnTo>
                      <a:pt x="2374900" y="1765300"/>
                    </a:lnTo>
                    <a:lnTo>
                      <a:pt x="2349500" y="1765300"/>
                    </a:lnTo>
                    <a:lnTo>
                      <a:pt x="2349500" y="1765300"/>
                    </a:lnTo>
                    <a:lnTo>
                      <a:pt x="2349500" y="1765300"/>
                    </a:lnTo>
                    <a:lnTo>
                      <a:pt x="2349500" y="1778000"/>
                    </a:lnTo>
                    <a:lnTo>
                      <a:pt x="2336800" y="1778000"/>
                    </a:lnTo>
                    <a:lnTo>
                      <a:pt x="2324100" y="1778000"/>
                    </a:lnTo>
                    <a:lnTo>
                      <a:pt x="2311400" y="1790700"/>
                    </a:lnTo>
                    <a:lnTo>
                      <a:pt x="2298700" y="1803400"/>
                    </a:lnTo>
                    <a:lnTo>
                      <a:pt x="2298700" y="1803400"/>
                    </a:lnTo>
                    <a:lnTo>
                      <a:pt x="2298700" y="1803400"/>
                    </a:lnTo>
                    <a:lnTo>
                      <a:pt x="2286000" y="1803400"/>
                    </a:lnTo>
                    <a:lnTo>
                      <a:pt x="2273300" y="1790700"/>
                    </a:lnTo>
                    <a:lnTo>
                      <a:pt x="2197100" y="1790700"/>
                    </a:lnTo>
                    <a:lnTo>
                      <a:pt x="2184400" y="1803400"/>
                    </a:lnTo>
                    <a:lnTo>
                      <a:pt x="2171700" y="1790700"/>
                    </a:lnTo>
                    <a:lnTo>
                      <a:pt x="2171700" y="1803400"/>
                    </a:lnTo>
                    <a:lnTo>
                      <a:pt x="2171700" y="1803400"/>
                    </a:lnTo>
                    <a:lnTo>
                      <a:pt x="2159000" y="1816100"/>
                    </a:lnTo>
                    <a:lnTo>
                      <a:pt x="2159000" y="1816100"/>
                    </a:lnTo>
                    <a:lnTo>
                      <a:pt x="2146300" y="1803400"/>
                    </a:lnTo>
                    <a:lnTo>
                      <a:pt x="2146300" y="1816100"/>
                    </a:lnTo>
                    <a:lnTo>
                      <a:pt x="2133600" y="1816100"/>
                    </a:lnTo>
                    <a:lnTo>
                      <a:pt x="2108200" y="1816100"/>
                    </a:lnTo>
                    <a:lnTo>
                      <a:pt x="2120900" y="1816100"/>
                    </a:lnTo>
                    <a:lnTo>
                      <a:pt x="2120900" y="1828800"/>
                    </a:lnTo>
                    <a:lnTo>
                      <a:pt x="2108200" y="1828800"/>
                    </a:lnTo>
                    <a:lnTo>
                      <a:pt x="2108200" y="1828800"/>
                    </a:lnTo>
                    <a:lnTo>
                      <a:pt x="2120900" y="1828800"/>
                    </a:lnTo>
                    <a:lnTo>
                      <a:pt x="2120900" y="1841500"/>
                    </a:lnTo>
                    <a:lnTo>
                      <a:pt x="2108200" y="1841500"/>
                    </a:lnTo>
                    <a:lnTo>
                      <a:pt x="2095500" y="1854200"/>
                    </a:lnTo>
                    <a:lnTo>
                      <a:pt x="2082800" y="1854200"/>
                    </a:lnTo>
                    <a:lnTo>
                      <a:pt x="2082800" y="1854200"/>
                    </a:lnTo>
                    <a:lnTo>
                      <a:pt x="2070100" y="1841500"/>
                    </a:lnTo>
                    <a:lnTo>
                      <a:pt x="2070100" y="1854200"/>
                    </a:lnTo>
                    <a:lnTo>
                      <a:pt x="2032000" y="1841500"/>
                    </a:lnTo>
                    <a:lnTo>
                      <a:pt x="1930400" y="1803400"/>
                    </a:lnTo>
                    <a:lnTo>
                      <a:pt x="1930400" y="1828800"/>
                    </a:lnTo>
                    <a:lnTo>
                      <a:pt x="1905000" y="1841500"/>
                    </a:lnTo>
                    <a:lnTo>
                      <a:pt x="1803400" y="1816100"/>
                    </a:lnTo>
                    <a:lnTo>
                      <a:pt x="1676400" y="1803400"/>
                    </a:lnTo>
                    <a:lnTo>
                      <a:pt x="1701800" y="1778000"/>
                    </a:lnTo>
                    <a:lnTo>
                      <a:pt x="1676400" y="1778000"/>
                    </a:lnTo>
                    <a:lnTo>
                      <a:pt x="1663700" y="1778000"/>
                    </a:lnTo>
                    <a:lnTo>
                      <a:pt x="1651000" y="1778000"/>
                    </a:lnTo>
                    <a:lnTo>
                      <a:pt x="1638300" y="1778000"/>
                    </a:lnTo>
                    <a:lnTo>
                      <a:pt x="1612900" y="1765300"/>
                    </a:lnTo>
                    <a:lnTo>
                      <a:pt x="1600200" y="1752600"/>
                    </a:lnTo>
                    <a:lnTo>
                      <a:pt x="1524000" y="1727200"/>
                    </a:lnTo>
                    <a:lnTo>
                      <a:pt x="1473200" y="1727200"/>
                    </a:lnTo>
                    <a:lnTo>
                      <a:pt x="1447800" y="1701800"/>
                    </a:lnTo>
                    <a:lnTo>
                      <a:pt x="1435100" y="1701800"/>
                    </a:lnTo>
                    <a:lnTo>
                      <a:pt x="1435100" y="1701800"/>
                    </a:lnTo>
                    <a:lnTo>
                      <a:pt x="1409700" y="1701800"/>
                    </a:lnTo>
                    <a:lnTo>
                      <a:pt x="1409700" y="1701800"/>
                    </a:lnTo>
                    <a:lnTo>
                      <a:pt x="1384300" y="1689100"/>
                    </a:lnTo>
                    <a:lnTo>
                      <a:pt x="1397000" y="1689100"/>
                    </a:lnTo>
                    <a:lnTo>
                      <a:pt x="1384300" y="1689100"/>
                    </a:lnTo>
                    <a:lnTo>
                      <a:pt x="1371600" y="1689100"/>
                    </a:lnTo>
                    <a:lnTo>
                      <a:pt x="1358900" y="1663700"/>
                    </a:lnTo>
                    <a:lnTo>
                      <a:pt x="1346200" y="1663700"/>
                    </a:lnTo>
                    <a:lnTo>
                      <a:pt x="1333500" y="1663700"/>
                    </a:lnTo>
                    <a:lnTo>
                      <a:pt x="1320800" y="1663700"/>
                    </a:lnTo>
                    <a:lnTo>
                      <a:pt x="1320800" y="1663700"/>
                    </a:lnTo>
                    <a:lnTo>
                      <a:pt x="1320800" y="1663700"/>
                    </a:lnTo>
                    <a:lnTo>
                      <a:pt x="1295400" y="1651000"/>
                    </a:lnTo>
                    <a:lnTo>
                      <a:pt x="1270000" y="1638300"/>
                    </a:lnTo>
                    <a:lnTo>
                      <a:pt x="1270000" y="1638300"/>
                    </a:lnTo>
                    <a:lnTo>
                      <a:pt x="1244600" y="1638300"/>
                    </a:lnTo>
                    <a:lnTo>
                      <a:pt x="1244600" y="1625600"/>
                    </a:lnTo>
                    <a:lnTo>
                      <a:pt x="1219200" y="1625600"/>
                    </a:lnTo>
                    <a:lnTo>
                      <a:pt x="1231900" y="1625600"/>
                    </a:lnTo>
                    <a:lnTo>
                      <a:pt x="1206500" y="1625600"/>
                    </a:lnTo>
                    <a:lnTo>
                      <a:pt x="1193800" y="1612900"/>
                    </a:lnTo>
                    <a:lnTo>
                      <a:pt x="1168400" y="1600200"/>
                    </a:lnTo>
                    <a:lnTo>
                      <a:pt x="1155700" y="1600200"/>
                    </a:lnTo>
                    <a:lnTo>
                      <a:pt x="1143000" y="1600200"/>
                    </a:lnTo>
                    <a:lnTo>
                      <a:pt x="1130300" y="1600200"/>
                    </a:lnTo>
                    <a:lnTo>
                      <a:pt x="1104900" y="1587500"/>
                    </a:lnTo>
                    <a:lnTo>
                      <a:pt x="1066800" y="1574800"/>
                    </a:lnTo>
                    <a:lnTo>
                      <a:pt x="1117600" y="1574800"/>
                    </a:lnTo>
                    <a:lnTo>
                      <a:pt x="1130300" y="1562100"/>
                    </a:lnTo>
                    <a:lnTo>
                      <a:pt x="1130300" y="1562100"/>
                    </a:lnTo>
                    <a:lnTo>
                      <a:pt x="1130300" y="1549400"/>
                    </a:lnTo>
                    <a:lnTo>
                      <a:pt x="1143000" y="1536700"/>
                    </a:lnTo>
                    <a:lnTo>
                      <a:pt x="1155700" y="1536700"/>
                    </a:lnTo>
                    <a:lnTo>
                      <a:pt x="1155700" y="1536700"/>
                    </a:lnTo>
                    <a:lnTo>
                      <a:pt x="1155700" y="1524000"/>
                    </a:lnTo>
                    <a:lnTo>
                      <a:pt x="1155700" y="1511300"/>
                    </a:lnTo>
                    <a:lnTo>
                      <a:pt x="1155700" y="1511300"/>
                    </a:lnTo>
                    <a:lnTo>
                      <a:pt x="1143000" y="1511300"/>
                    </a:lnTo>
                    <a:lnTo>
                      <a:pt x="1143000" y="1498600"/>
                    </a:lnTo>
                    <a:lnTo>
                      <a:pt x="1168400" y="1498600"/>
                    </a:lnTo>
                    <a:lnTo>
                      <a:pt x="1193800" y="1498600"/>
                    </a:lnTo>
                    <a:lnTo>
                      <a:pt x="1193800" y="1485900"/>
                    </a:lnTo>
                    <a:lnTo>
                      <a:pt x="1193800" y="1485900"/>
                    </a:lnTo>
                    <a:lnTo>
                      <a:pt x="1193800" y="1485900"/>
                    </a:lnTo>
                    <a:lnTo>
                      <a:pt x="1193800" y="1485900"/>
                    </a:lnTo>
                    <a:lnTo>
                      <a:pt x="1193800" y="1473200"/>
                    </a:lnTo>
                    <a:lnTo>
                      <a:pt x="1193800" y="1473200"/>
                    </a:lnTo>
                    <a:lnTo>
                      <a:pt x="1206500" y="1473200"/>
                    </a:lnTo>
                    <a:lnTo>
                      <a:pt x="1206500" y="1473200"/>
                    </a:lnTo>
                    <a:lnTo>
                      <a:pt x="1206500" y="1460500"/>
                    </a:lnTo>
                    <a:lnTo>
                      <a:pt x="1181100" y="1460500"/>
                    </a:lnTo>
                    <a:lnTo>
                      <a:pt x="1181100" y="1460500"/>
                    </a:lnTo>
                    <a:lnTo>
                      <a:pt x="1181100" y="1460500"/>
                    </a:lnTo>
                    <a:lnTo>
                      <a:pt x="1181100" y="1447800"/>
                    </a:lnTo>
                    <a:lnTo>
                      <a:pt x="1181100" y="1447800"/>
                    </a:lnTo>
                    <a:lnTo>
                      <a:pt x="1181100" y="1447800"/>
                    </a:lnTo>
                    <a:lnTo>
                      <a:pt x="1168400" y="1447800"/>
                    </a:lnTo>
                    <a:lnTo>
                      <a:pt x="1155700" y="1447800"/>
                    </a:lnTo>
                    <a:lnTo>
                      <a:pt x="1168400" y="1447800"/>
                    </a:lnTo>
                    <a:lnTo>
                      <a:pt x="1168400" y="1447800"/>
                    </a:lnTo>
                    <a:lnTo>
                      <a:pt x="1168400" y="1435100"/>
                    </a:lnTo>
                    <a:lnTo>
                      <a:pt x="1168400" y="1435100"/>
                    </a:lnTo>
                    <a:lnTo>
                      <a:pt x="1168400" y="1435100"/>
                    </a:lnTo>
                    <a:lnTo>
                      <a:pt x="1155700" y="1435100"/>
                    </a:lnTo>
                    <a:lnTo>
                      <a:pt x="1143000" y="1435100"/>
                    </a:lnTo>
                    <a:lnTo>
                      <a:pt x="1143000" y="1435100"/>
                    </a:lnTo>
                    <a:lnTo>
                      <a:pt x="1155700" y="1422400"/>
                    </a:lnTo>
                    <a:lnTo>
                      <a:pt x="1143000" y="1409700"/>
                    </a:lnTo>
                    <a:lnTo>
                      <a:pt x="1155700" y="1422400"/>
                    </a:lnTo>
                    <a:lnTo>
                      <a:pt x="1155700" y="1409700"/>
                    </a:lnTo>
                    <a:lnTo>
                      <a:pt x="1143000" y="1397000"/>
                    </a:lnTo>
                    <a:lnTo>
                      <a:pt x="1143000" y="1397000"/>
                    </a:lnTo>
                    <a:lnTo>
                      <a:pt x="1130300" y="1397000"/>
                    </a:lnTo>
                    <a:lnTo>
                      <a:pt x="1143000" y="1397000"/>
                    </a:lnTo>
                    <a:lnTo>
                      <a:pt x="1143000" y="1397000"/>
                    </a:lnTo>
                    <a:lnTo>
                      <a:pt x="1143000" y="1397000"/>
                    </a:lnTo>
                    <a:lnTo>
                      <a:pt x="1168400" y="1397000"/>
                    </a:lnTo>
                    <a:lnTo>
                      <a:pt x="1168400" y="1384300"/>
                    </a:lnTo>
                    <a:lnTo>
                      <a:pt x="1181100" y="1384300"/>
                    </a:lnTo>
                    <a:lnTo>
                      <a:pt x="1193800" y="1371600"/>
                    </a:lnTo>
                    <a:lnTo>
                      <a:pt x="1206500" y="1371600"/>
                    </a:lnTo>
                    <a:lnTo>
                      <a:pt x="1181100" y="1358900"/>
                    </a:lnTo>
                    <a:lnTo>
                      <a:pt x="1193800" y="1358900"/>
                    </a:lnTo>
                    <a:lnTo>
                      <a:pt x="1193800" y="1358900"/>
                    </a:lnTo>
                    <a:lnTo>
                      <a:pt x="1181100" y="1358900"/>
                    </a:lnTo>
                    <a:lnTo>
                      <a:pt x="1181100" y="1346200"/>
                    </a:lnTo>
                    <a:lnTo>
                      <a:pt x="1181100" y="1333500"/>
                    </a:lnTo>
                    <a:lnTo>
                      <a:pt x="1168400" y="1333500"/>
                    </a:lnTo>
                    <a:lnTo>
                      <a:pt x="1155700" y="1320800"/>
                    </a:lnTo>
                    <a:lnTo>
                      <a:pt x="1143000" y="1320800"/>
                    </a:lnTo>
                    <a:lnTo>
                      <a:pt x="1168400" y="1308100"/>
                    </a:lnTo>
                    <a:lnTo>
                      <a:pt x="1168400" y="1308100"/>
                    </a:lnTo>
                    <a:lnTo>
                      <a:pt x="1181100" y="1320800"/>
                    </a:lnTo>
                    <a:lnTo>
                      <a:pt x="1181100" y="1308100"/>
                    </a:lnTo>
                    <a:lnTo>
                      <a:pt x="1206500" y="1308100"/>
                    </a:lnTo>
                    <a:lnTo>
                      <a:pt x="1219200" y="1270000"/>
                    </a:lnTo>
                    <a:lnTo>
                      <a:pt x="1231900" y="1270000"/>
                    </a:lnTo>
                    <a:lnTo>
                      <a:pt x="1231900" y="1257300"/>
                    </a:lnTo>
                    <a:lnTo>
                      <a:pt x="1231900" y="1257300"/>
                    </a:lnTo>
                    <a:lnTo>
                      <a:pt x="1231900" y="1257300"/>
                    </a:lnTo>
                    <a:lnTo>
                      <a:pt x="1219200" y="1257300"/>
                    </a:lnTo>
                    <a:lnTo>
                      <a:pt x="1193800" y="1257300"/>
                    </a:lnTo>
                    <a:lnTo>
                      <a:pt x="1193800" y="1244600"/>
                    </a:lnTo>
                    <a:lnTo>
                      <a:pt x="1193800" y="1244600"/>
                    </a:lnTo>
                    <a:lnTo>
                      <a:pt x="1181100" y="1257300"/>
                    </a:lnTo>
                    <a:lnTo>
                      <a:pt x="1168400" y="1244600"/>
                    </a:lnTo>
                    <a:lnTo>
                      <a:pt x="1168400" y="1244600"/>
                    </a:lnTo>
                    <a:lnTo>
                      <a:pt x="1168400" y="1244600"/>
                    </a:lnTo>
                    <a:lnTo>
                      <a:pt x="1168400" y="1231900"/>
                    </a:lnTo>
                    <a:lnTo>
                      <a:pt x="1143000" y="1231900"/>
                    </a:lnTo>
                    <a:lnTo>
                      <a:pt x="1143000" y="1231900"/>
                    </a:lnTo>
                    <a:lnTo>
                      <a:pt x="1130300" y="1231900"/>
                    </a:lnTo>
                    <a:lnTo>
                      <a:pt x="1130300" y="1231900"/>
                    </a:lnTo>
                    <a:lnTo>
                      <a:pt x="1117600" y="1231900"/>
                    </a:lnTo>
                    <a:lnTo>
                      <a:pt x="1104900" y="1219200"/>
                    </a:lnTo>
                    <a:lnTo>
                      <a:pt x="1092200" y="1206500"/>
                    </a:lnTo>
                    <a:lnTo>
                      <a:pt x="1117600" y="1181100"/>
                    </a:lnTo>
                    <a:lnTo>
                      <a:pt x="1092200" y="1181100"/>
                    </a:lnTo>
                    <a:lnTo>
                      <a:pt x="1092200" y="1168400"/>
                    </a:lnTo>
                    <a:lnTo>
                      <a:pt x="1079500" y="1155700"/>
                    </a:lnTo>
                    <a:lnTo>
                      <a:pt x="1079500" y="1155700"/>
                    </a:lnTo>
                    <a:lnTo>
                      <a:pt x="1066800" y="1155700"/>
                    </a:lnTo>
                    <a:lnTo>
                      <a:pt x="1054100" y="1155700"/>
                    </a:lnTo>
                    <a:lnTo>
                      <a:pt x="1054100" y="1168400"/>
                    </a:lnTo>
                    <a:lnTo>
                      <a:pt x="977900" y="1155700"/>
                    </a:lnTo>
                    <a:lnTo>
                      <a:pt x="977900" y="1143000"/>
                    </a:lnTo>
                    <a:lnTo>
                      <a:pt x="965200" y="1143000"/>
                    </a:lnTo>
                    <a:lnTo>
                      <a:pt x="952500" y="1143000"/>
                    </a:lnTo>
                    <a:lnTo>
                      <a:pt x="965200" y="1130300"/>
                    </a:lnTo>
                    <a:lnTo>
                      <a:pt x="952500" y="1130300"/>
                    </a:lnTo>
                    <a:lnTo>
                      <a:pt x="939800" y="1143000"/>
                    </a:lnTo>
                    <a:lnTo>
                      <a:pt x="914400" y="1130300"/>
                    </a:lnTo>
                    <a:lnTo>
                      <a:pt x="927100" y="1117600"/>
                    </a:lnTo>
                    <a:lnTo>
                      <a:pt x="914400" y="1117600"/>
                    </a:lnTo>
                    <a:lnTo>
                      <a:pt x="901700" y="1130300"/>
                    </a:lnTo>
                    <a:lnTo>
                      <a:pt x="876300" y="1130300"/>
                    </a:lnTo>
                    <a:lnTo>
                      <a:pt x="889000" y="1117600"/>
                    </a:lnTo>
                    <a:lnTo>
                      <a:pt x="876300" y="1117600"/>
                    </a:lnTo>
                    <a:lnTo>
                      <a:pt x="876300" y="1104900"/>
                    </a:lnTo>
                    <a:lnTo>
                      <a:pt x="863600" y="1104900"/>
                    </a:lnTo>
                    <a:lnTo>
                      <a:pt x="863600" y="1117600"/>
                    </a:lnTo>
                    <a:lnTo>
                      <a:pt x="863600" y="1104900"/>
                    </a:lnTo>
                    <a:lnTo>
                      <a:pt x="863600" y="1104900"/>
                    </a:lnTo>
                    <a:lnTo>
                      <a:pt x="863600" y="1104900"/>
                    </a:lnTo>
                    <a:lnTo>
                      <a:pt x="876300" y="1104900"/>
                    </a:lnTo>
                    <a:lnTo>
                      <a:pt x="876300" y="1092200"/>
                    </a:lnTo>
                    <a:lnTo>
                      <a:pt x="876300" y="1092200"/>
                    </a:lnTo>
                    <a:lnTo>
                      <a:pt x="889000" y="1092200"/>
                    </a:lnTo>
                    <a:lnTo>
                      <a:pt x="889000" y="1079500"/>
                    </a:lnTo>
                    <a:lnTo>
                      <a:pt x="825500" y="1066800"/>
                    </a:lnTo>
                    <a:lnTo>
                      <a:pt x="800100" y="1079500"/>
                    </a:lnTo>
                    <a:lnTo>
                      <a:pt x="800100" y="1079500"/>
                    </a:lnTo>
                    <a:lnTo>
                      <a:pt x="787400" y="1092200"/>
                    </a:lnTo>
                    <a:lnTo>
                      <a:pt x="787400" y="1092200"/>
                    </a:lnTo>
                    <a:lnTo>
                      <a:pt x="774700" y="1079500"/>
                    </a:lnTo>
                    <a:lnTo>
                      <a:pt x="774700" y="1092200"/>
                    </a:lnTo>
                    <a:lnTo>
                      <a:pt x="749300" y="1104900"/>
                    </a:lnTo>
                    <a:lnTo>
                      <a:pt x="774700" y="1092200"/>
                    </a:lnTo>
                    <a:lnTo>
                      <a:pt x="774700" y="1092200"/>
                    </a:lnTo>
                    <a:lnTo>
                      <a:pt x="787400" y="1092200"/>
                    </a:lnTo>
                    <a:lnTo>
                      <a:pt x="800100" y="1079500"/>
                    </a:lnTo>
                    <a:lnTo>
                      <a:pt x="812800" y="1079500"/>
                    </a:lnTo>
                    <a:lnTo>
                      <a:pt x="825500" y="1092200"/>
                    </a:lnTo>
                    <a:lnTo>
                      <a:pt x="825500" y="1092200"/>
                    </a:lnTo>
                    <a:lnTo>
                      <a:pt x="812800" y="1092200"/>
                    </a:lnTo>
                    <a:lnTo>
                      <a:pt x="800100" y="1092200"/>
                    </a:lnTo>
                    <a:lnTo>
                      <a:pt x="787400" y="1104900"/>
                    </a:lnTo>
                    <a:lnTo>
                      <a:pt x="787400" y="1104900"/>
                    </a:lnTo>
                    <a:lnTo>
                      <a:pt x="787400" y="1117600"/>
                    </a:lnTo>
                    <a:lnTo>
                      <a:pt x="787400" y="1117600"/>
                    </a:lnTo>
                    <a:lnTo>
                      <a:pt x="774700" y="1143000"/>
                    </a:lnTo>
                    <a:lnTo>
                      <a:pt x="762000" y="1143000"/>
                    </a:lnTo>
                    <a:lnTo>
                      <a:pt x="762000" y="1143000"/>
                    </a:lnTo>
                    <a:lnTo>
                      <a:pt x="736600" y="1155700"/>
                    </a:lnTo>
                    <a:lnTo>
                      <a:pt x="723900" y="1155700"/>
                    </a:lnTo>
                    <a:lnTo>
                      <a:pt x="736600" y="1155700"/>
                    </a:lnTo>
                    <a:lnTo>
                      <a:pt x="711200" y="1143000"/>
                    </a:lnTo>
                    <a:lnTo>
                      <a:pt x="723900" y="1143000"/>
                    </a:lnTo>
                    <a:lnTo>
                      <a:pt x="711200" y="1143000"/>
                    </a:lnTo>
                    <a:lnTo>
                      <a:pt x="698500" y="1130300"/>
                    </a:lnTo>
                    <a:lnTo>
                      <a:pt x="673100" y="1130300"/>
                    </a:lnTo>
                    <a:lnTo>
                      <a:pt x="660400" y="1143000"/>
                    </a:lnTo>
                    <a:lnTo>
                      <a:pt x="660400" y="1130300"/>
                    </a:lnTo>
                    <a:lnTo>
                      <a:pt x="596900" y="1117600"/>
                    </a:lnTo>
                    <a:lnTo>
                      <a:pt x="584200" y="1130300"/>
                    </a:lnTo>
                    <a:lnTo>
                      <a:pt x="571500" y="1130300"/>
                    </a:lnTo>
                    <a:lnTo>
                      <a:pt x="571500" y="1143000"/>
                    </a:lnTo>
                    <a:lnTo>
                      <a:pt x="571500" y="1143000"/>
                    </a:lnTo>
                    <a:lnTo>
                      <a:pt x="558800" y="1143000"/>
                    </a:lnTo>
                    <a:lnTo>
                      <a:pt x="533400" y="1130300"/>
                    </a:lnTo>
                    <a:lnTo>
                      <a:pt x="533400" y="1143000"/>
                    </a:lnTo>
                    <a:lnTo>
                      <a:pt x="533400" y="1143000"/>
                    </a:lnTo>
                    <a:lnTo>
                      <a:pt x="508000" y="1155700"/>
                    </a:lnTo>
                    <a:lnTo>
                      <a:pt x="495300" y="1155700"/>
                    </a:lnTo>
                    <a:lnTo>
                      <a:pt x="482600" y="1155700"/>
                    </a:lnTo>
                    <a:lnTo>
                      <a:pt x="469900" y="1155700"/>
                    </a:lnTo>
                    <a:lnTo>
                      <a:pt x="469900" y="1155700"/>
                    </a:lnTo>
                    <a:lnTo>
                      <a:pt x="457200" y="1155700"/>
                    </a:lnTo>
                    <a:lnTo>
                      <a:pt x="457200" y="1155700"/>
                    </a:lnTo>
                    <a:lnTo>
                      <a:pt x="444500" y="1143000"/>
                    </a:lnTo>
                    <a:lnTo>
                      <a:pt x="431800" y="1143000"/>
                    </a:lnTo>
                    <a:lnTo>
                      <a:pt x="419100" y="1143000"/>
                    </a:lnTo>
                    <a:lnTo>
                      <a:pt x="419100" y="1155700"/>
                    </a:lnTo>
                    <a:lnTo>
                      <a:pt x="431800" y="1155700"/>
                    </a:lnTo>
                    <a:lnTo>
                      <a:pt x="431800" y="1155700"/>
                    </a:lnTo>
                    <a:lnTo>
                      <a:pt x="419100" y="1155700"/>
                    </a:lnTo>
                    <a:lnTo>
                      <a:pt x="419100" y="1168400"/>
                    </a:lnTo>
                    <a:lnTo>
                      <a:pt x="393700" y="1168400"/>
                    </a:lnTo>
                    <a:lnTo>
                      <a:pt x="393700" y="1181100"/>
                    </a:lnTo>
                    <a:lnTo>
                      <a:pt x="393700" y="1181100"/>
                    </a:lnTo>
                    <a:lnTo>
                      <a:pt x="393700" y="1181100"/>
                    </a:lnTo>
                    <a:lnTo>
                      <a:pt x="393700" y="1193800"/>
                    </a:lnTo>
                    <a:lnTo>
                      <a:pt x="393700" y="1193800"/>
                    </a:lnTo>
                    <a:lnTo>
                      <a:pt x="406400" y="1206500"/>
                    </a:lnTo>
                    <a:lnTo>
                      <a:pt x="406400" y="1206500"/>
                    </a:lnTo>
                    <a:lnTo>
                      <a:pt x="381000" y="1219200"/>
                    </a:lnTo>
                    <a:lnTo>
                      <a:pt x="381000" y="1231900"/>
                    </a:lnTo>
                    <a:lnTo>
                      <a:pt x="368300" y="1231900"/>
                    </a:lnTo>
                    <a:lnTo>
                      <a:pt x="368300" y="1219200"/>
                    </a:lnTo>
                    <a:lnTo>
                      <a:pt x="368300" y="1219200"/>
                    </a:lnTo>
                    <a:lnTo>
                      <a:pt x="368300" y="1219200"/>
                    </a:lnTo>
                    <a:lnTo>
                      <a:pt x="368300" y="1206500"/>
                    </a:lnTo>
                    <a:lnTo>
                      <a:pt x="368300" y="1206500"/>
                    </a:lnTo>
                    <a:lnTo>
                      <a:pt x="355600" y="1206500"/>
                    </a:lnTo>
                    <a:lnTo>
                      <a:pt x="355600" y="1193800"/>
                    </a:lnTo>
                    <a:lnTo>
                      <a:pt x="355600" y="1193800"/>
                    </a:lnTo>
                    <a:lnTo>
                      <a:pt x="368300" y="1193800"/>
                    </a:lnTo>
                    <a:lnTo>
                      <a:pt x="330200" y="1193800"/>
                    </a:lnTo>
                    <a:lnTo>
                      <a:pt x="342900" y="1193800"/>
                    </a:lnTo>
                    <a:lnTo>
                      <a:pt x="342900" y="1181100"/>
                    </a:lnTo>
                    <a:lnTo>
                      <a:pt x="342900" y="1181100"/>
                    </a:lnTo>
                    <a:lnTo>
                      <a:pt x="342900" y="1168400"/>
                    </a:lnTo>
                    <a:lnTo>
                      <a:pt x="330200" y="1168400"/>
                    </a:lnTo>
                    <a:lnTo>
                      <a:pt x="330200" y="1168400"/>
                    </a:lnTo>
                    <a:lnTo>
                      <a:pt x="317500" y="1168400"/>
                    </a:lnTo>
                    <a:lnTo>
                      <a:pt x="317500" y="1168400"/>
                    </a:lnTo>
                    <a:lnTo>
                      <a:pt x="317500" y="1168400"/>
                    </a:lnTo>
                    <a:lnTo>
                      <a:pt x="304800" y="1168400"/>
                    </a:lnTo>
                    <a:lnTo>
                      <a:pt x="292100" y="1168400"/>
                    </a:lnTo>
                    <a:lnTo>
                      <a:pt x="292100" y="1168400"/>
                    </a:lnTo>
                    <a:lnTo>
                      <a:pt x="266700" y="1181100"/>
                    </a:lnTo>
                    <a:lnTo>
                      <a:pt x="254000" y="1181100"/>
                    </a:lnTo>
                    <a:lnTo>
                      <a:pt x="241300" y="1181100"/>
                    </a:lnTo>
                    <a:lnTo>
                      <a:pt x="228600" y="1155700"/>
                    </a:lnTo>
                    <a:lnTo>
                      <a:pt x="203200" y="1143000"/>
                    </a:lnTo>
                    <a:lnTo>
                      <a:pt x="190500" y="1130300"/>
                    </a:lnTo>
                    <a:lnTo>
                      <a:pt x="190500" y="1130300"/>
                    </a:lnTo>
                    <a:lnTo>
                      <a:pt x="190500" y="1117600"/>
                    </a:lnTo>
                    <a:lnTo>
                      <a:pt x="203200" y="1104900"/>
                    </a:lnTo>
                    <a:lnTo>
                      <a:pt x="203200" y="1092200"/>
                    </a:lnTo>
                    <a:lnTo>
                      <a:pt x="203200" y="1079500"/>
                    </a:lnTo>
                    <a:lnTo>
                      <a:pt x="190500" y="1066800"/>
                    </a:lnTo>
                    <a:lnTo>
                      <a:pt x="190500" y="1054100"/>
                    </a:lnTo>
                    <a:lnTo>
                      <a:pt x="177800" y="1028700"/>
                    </a:lnTo>
                    <a:lnTo>
                      <a:pt x="152400" y="1028700"/>
                    </a:lnTo>
                    <a:lnTo>
                      <a:pt x="139700" y="1016000"/>
                    </a:lnTo>
                    <a:lnTo>
                      <a:pt x="114300" y="1016000"/>
                    </a:lnTo>
                    <a:lnTo>
                      <a:pt x="101600" y="990600"/>
                    </a:lnTo>
                    <a:lnTo>
                      <a:pt x="88900" y="952500"/>
                    </a:lnTo>
                    <a:lnTo>
                      <a:pt x="114300" y="901700"/>
                    </a:lnTo>
                    <a:lnTo>
                      <a:pt x="127000" y="889000"/>
                    </a:lnTo>
                    <a:lnTo>
                      <a:pt x="114300" y="889000"/>
                    </a:lnTo>
                    <a:lnTo>
                      <a:pt x="114300" y="863600"/>
                    </a:lnTo>
                    <a:lnTo>
                      <a:pt x="101600" y="838200"/>
                    </a:lnTo>
                    <a:lnTo>
                      <a:pt x="76200" y="825500"/>
                    </a:lnTo>
                    <a:lnTo>
                      <a:pt x="63500" y="812800"/>
                    </a:lnTo>
                    <a:lnTo>
                      <a:pt x="38100" y="774700"/>
                    </a:lnTo>
                    <a:lnTo>
                      <a:pt x="25400" y="774700"/>
                    </a:lnTo>
                    <a:lnTo>
                      <a:pt x="50800" y="723900"/>
                    </a:lnTo>
                    <a:lnTo>
                      <a:pt x="38100" y="698500"/>
                    </a:lnTo>
                    <a:lnTo>
                      <a:pt x="0" y="584200"/>
                    </a:lnTo>
                    <a:lnTo>
                      <a:pt x="25400" y="546100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pl-PL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Dowolny kształt 58"/>
              <p:cNvSpPr/>
              <p:nvPr/>
            </p:nvSpPr>
            <p:spPr>
              <a:xfrm>
                <a:off x="4386894" y="3831546"/>
                <a:ext cx="266701" cy="114301"/>
              </a:xfrm>
              <a:custGeom>
                <a:avLst/>
                <a:gdLst/>
                <a:ahLst/>
                <a:cxnLst/>
                <a:rect l="0" t="0" r="0" b="0"/>
                <a:pathLst>
                  <a:path w="266701" h="114301">
                    <a:moveTo>
                      <a:pt x="0" y="38100"/>
                    </a:moveTo>
                    <a:lnTo>
                      <a:pt x="0" y="38100"/>
                    </a:lnTo>
                    <a:lnTo>
                      <a:pt x="0" y="50800"/>
                    </a:lnTo>
                    <a:lnTo>
                      <a:pt x="12700" y="50800"/>
                    </a:lnTo>
                    <a:lnTo>
                      <a:pt x="12700" y="50800"/>
                    </a:lnTo>
                    <a:lnTo>
                      <a:pt x="38100" y="63500"/>
                    </a:lnTo>
                    <a:lnTo>
                      <a:pt x="25400" y="76200"/>
                    </a:lnTo>
                    <a:lnTo>
                      <a:pt x="38100" y="76200"/>
                    </a:lnTo>
                    <a:lnTo>
                      <a:pt x="38100" y="76200"/>
                    </a:lnTo>
                    <a:lnTo>
                      <a:pt x="63500" y="76200"/>
                    </a:lnTo>
                    <a:lnTo>
                      <a:pt x="76200" y="88900"/>
                    </a:lnTo>
                    <a:lnTo>
                      <a:pt x="76200" y="76200"/>
                    </a:lnTo>
                    <a:lnTo>
                      <a:pt x="88900" y="76200"/>
                    </a:lnTo>
                    <a:lnTo>
                      <a:pt x="88900" y="76200"/>
                    </a:lnTo>
                    <a:lnTo>
                      <a:pt x="101600" y="88900"/>
                    </a:lnTo>
                    <a:lnTo>
                      <a:pt x="101600" y="101600"/>
                    </a:lnTo>
                    <a:lnTo>
                      <a:pt x="114300" y="101600"/>
                    </a:lnTo>
                    <a:lnTo>
                      <a:pt x="114300" y="101600"/>
                    </a:lnTo>
                    <a:lnTo>
                      <a:pt x="114300" y="101600"/>
                    </a:lnTo>
                    <a:lnTo>
                      <a:pt x="127000" y="114300"/>
                    </a:lnTo>
                    <a:lnTo>
                      <a:pt x="152400" y="114300"/>
                    </a:lnTo>
                    <a:lnTo>
                      <a:pt x="190500" y="101600"/>
                    </a:lnTo>
                    <a:lnTo>
                      <a:pt x="190500" y="101600"/>
                    </a:lnTo>
                    <a:lnTo>
                      <a:pt x="203200" y="101600"/>
                    </a:lnTo>
                    <a:lnTo>
                      <a:pt x="203200" y="101600"/>
                    </a:lnTo>
                    <a:lnTo>
                      <a:pt x="215900" y="101600"/>
                    </a:lnTo>
                    <a:lnTo>
                      <a:pt x="215900" y="88900"/>
                    </a:lnTo>
                    <a:lnTo>
                      <a:pt x="241300" y="88900"/>
                    </a:lnTo>
                    <a:lnTo>
                      <a:pt x="241300" y="76200"/>
                    </a:lnTo>
                    <a:lnTo>
                      <a:pt x="254000" y="76200"/>
                    </a:lnTo>
                    <a:lnTo>
                      <a:pt x="254000" y="76200"/>
                    </a:lnTo>
                    <a:lnTo>
                      <a:pt x="266700" y="76200"/>
                    </a:lnTo>
                    <a:lnTo>
                      <a:pt x="254000" y="76200"/>
                    </a:lnTo>
                    <a:lnTo>
                      <a:pt x="254000" y="63500"/>
                    </a:lnTo>
                    <a:lnTo>
                      <a:pt x="266700" y="63500"/>
                    </a:lnTo>
                    <a:lnTo>
                      <a:pt x="266700" y="50800"/>
                    </a:lnTo>
                    <a:lnTo>
                      <a:pt x="254000" y="50800"/>
                    </a:lnTo>
                    <a:lnTo>
                      <a:pt x="266700" y="25400"/>
                    </a:lnTo>
                    <a:lnTo>
                      <a:pt x="254000" y="25400"/>
                    </a:lnTo>
                    <a:lnTo>
                      <a:pt x="241300" y="12700"/>
                    </a:lnTo>
                    <a:lnTo>
                      <a:pt x="228600" y="12700"/>
                    </a:lnTo>
                    <a:lnTo>
                      <a:pt x="228600" y="12700"/>
                    </a:lnTo>
                    <a:lnTo>
                      <a:pt x="215900" y="12700"/>
                    </a:lnTo>
                    <a:lnTo>
                      <a:pt x="190500" y="0"/>
                    </a:lnTo>
                    <a:lnTo>
                      <a:pt x="190500" y="12700"/>
                    </a:lnTo>
                    <a:lnTo>
                      <a:pt x="177800" y="12700"/>
                    </a:lnTo>
                    <a:lnTo>
                      <a:pt x="177800" y="12700"/>
                    </a:lnTo>
                    <a:lnTo>
                      <a:pt x="152400" y="12700"/>
                    </a:lnTo>
                    <a:lnTo>
                      <a:pt x="152400" y="12700"/>
                    </a:lnTo>
                    <a:lnTo>
                      <a:pt x="127000" y="12700"/>
                    </a:lnTo>
                    <a:lnTo>
                      <a:pt x="127000" y="25400"/>
                    </a:lnTo>
                    <a:lnTo>
                      <a:pt x="88900" y="12700"/>
                    </a:lnTo>
                    <a:lnTo>
                      <a:pt x="76200" y="12700"/>
                    </a:lnTo>
                    <a:lnTo>
                      <a:pt x="76200" y="25400"/>
                    </a:lnTo>
                    <a:lnTo>
                      <a:pt x="50800" y="25400"/>
                    </a:lnTo>
                    <a:lnTo>
                      <a:pt x="38100" y="25400"/>
                    </a:lnTo>
                    <a:lnTo>
                      <a:pt x="25400" y="25400"/>
                    </a:lnTo>
                    <a:lnTo>
                      <a:pt x="25400" y="25400"/>
                    </a:lnTo>
                    <a:lnTo>
                      <a:pt x="12700" y="25400"/>
                    </a:lnTo>
                    <a:lnTo>
                      <a:pt x="127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pl-PL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0" name="0409"/>
            <p:cNvSpPr/>
            <p:nvPr/>
          </p:nvSpPr>
          <p:spPr>
            <a:xfrm>
              <a:off x="1111531" y="2819997"/>
              <a:ext cx="1235609" cy="712419"/>
            </a:xfrm>
            <a:custGeom>
              <a:avLst/>
              <a:gdLst/>
              <a:ahLst/>
              <a:cxnLst/>
              <a:rect l="0" t="0" r="0" b="0"/>
              <a:pathLst>
                <a:path w="3035301" h="1955801">
                  <a:moveTo>
                    <a:pt x="12700" y="762000"/>
                  </a:moveTo>
                  <a:lnTo>
                    <a:pt x="12700" y="749300"/>
                  </a:lnTo>
                  <a:lnTo>
                    <a:pt x="25400" y="749300"/>
                  </a:lnTo>
                  <a:lnTo>
                    <a:pt x="25400" y="749300"/>
                  </a:lnTo>
                  <a:lnTo>
                    <a:pt x="50800" y="762000"/>
                  </a:lnTo>
                  <a:lnTo>
                    <a:pt x="63500" y="749300"/>
                  </a:lnTo>
                  <a:lnTo>
                    <a:pt x="76200" y="749300"/>
                  </a:lnTo>
                  <a:lnTo>
                    <a:pt x="88900" y="749300"/>
                  </a:lnTo>
                  <a:lnTo>
                    <a:pt x="101600" y="749300"/>
                  </a:lnTo>
                  <a:lnTo>
                    <a:pt x="114300" y="749300"/>
                  </a:lnTo>
                  <a:lnTo>
                    <a:pt x="127000" y="736600"/>
                  </a:lnTo>
                  <a:lnTo>
                    <a:pt x="127000" y="736600"/>
                  </a:lnTo>
                  <a:lnTo>
                    <a:pt x="139700" y="736600"/>
                  </a:lnTo>
                  <a:lnTo>
                    <a:pt x="139700" y="723900"/>
                  </a:lnTo>
                  <a:lnTo>
                    <a:pt x="127000" y="723900"/>
                  </a:lnTo>
                  <a:lnTo>
                    <a:pt x="139700" y="711200"/>
                  </a:lnTo>
                  <a:lnTo>
                    <a:pt x="139700" y="711200"/>
                  </a:lnTo>
                  <a:lnTo>
                    <a:pt x="139700" y="711200"/>
                  </a:lnTo>
                  <a:lnTo>
                    <a:pt x="139700" y="711200"/>
                  </a:lnTo>
                  <a:lnTo>
                    <a:pt x="152400" y="711200"/>
                  </a:lnTo>
                  <a:lnTo>
                    <a:pt x="152400" y="698500"/>
                  </a:lnTo>
                  <a:lnTo>
                    <a:pt x="165100" y="698500"/>
                  </a:lnTo>
                  <a:lnTo>
                    <a:pt x="165100" y="711200"/>
                  </a:lnTo>
                  <a:lnTo>
                    <a:pt x="165100" y="711200"/>
                  </a:lnTo>
                  <a:lnTo>
                    <a:pt x="177800" y="711200"/>
                  </a:lnTo>
                  <a:lnTo>
                    <a:pt x="203200" y="698500"/>
                  </a:lnTo>
                  <a:lnTo>
                    <a:pt x="203200" y="698500"/>
                  </a:lnTo>
                  <a:lnTo>
                    <a:pt x="215900" y="698500"/>
                  </a:lnTo>
                  <a:lnTo>
                    <a:pt x="228600" y="685800"/>
                  </a:lnTo>
                  <a:lnTo>
                    <a:pt x="228600" y="685800"/>
                  </a:lnTo>
                  <a:lnTo>
                    <a:pt x="228600" y="685800"/>
                  </a:lnTo>
                  <a:lnTo>
                    <a:pt x="228600" y="685800"/>
                  </a:lnTo>
                  <a:lnTo>
                    <a:pt x="215900" y="685800"/>
                  </a:lnTo>
                  <a:lnTo>
                    <a:pt x="228600" y="673100"/>
                  </a:lnTo>
                  <a:lnTo>
                    <a:pt x="228600" y="673100"/>
                  </a:lnTo>
                  <a:lnTo>
                    <a:pt x="228600" y="673100"/>
                  </a:lnTo>
                  <a:lnTo>
                    <a:pt x="228600" y="660400"/>
                  </a:lnTo>
                  <a:lnTo>
                    <a:pt x="215900" y="660400"/>
                  </a:lnTo>
                  <a:lnTo>
                    <a:pt x="215900" y="660400"/>
                  </a:lnTo>
                  <a:lnTo>
                    <a:pt x="215900" y="660400"/>
                  </a:lnTo>
                  <a:lnTo>
                    <a:pt x="228600" y="647700"/>
                  </a:lnTo>
                  <a:lnTo>
                    <a:pt x="215900" y="647700"/>
                  </a:lnTo>
                  <a:lnTo>
                    <a:pt x="215900" y="647700"/>
                  </a:lnTo>
                  <a:lnTo>
                    <a:pt x="215900" y="647700"/>
                  </a:lnTo>
                  <a:lnTo>
                    <a:pt x="215900" y="635000"/>
                  </a:lnTo>
                  <a:lnTo>
                    <a:pt x="228600" y="635000"/>
                  </a:lnTo>
                  <a:lnTo>
                    <a:pt x="203200" y="635000"/>
                  </a:lnTo>
                  <a:lnTo>
                    <a:pt x="203200" y="635000"/>
                  </a:lnTo>
                  <a:lnTo>
                    <a:pt x="203200" y="635000"/>
                  </a:lnTo>
                  <a:lnTo>
                    <a:pt x="190500" y="635000"/>
                  </a:lnTo>
                  <a:lnTo>
                    <a:pt x="203200" y="622300"/>
                  </a:lnTo>
                  <a:lnTo>
                    <a:pt x="190500" y="609600"/>
                  </a:lnTo>
                  <a:lnTo>
                    <a:pt x="203200" y="622300"/>
                  </a:lnTo>
                  <a:lnTo>
                    <a:pt x="203200" y="622300"/>
                  </a:lnTo>
                  <a:lnTo>
                    <a:pt x="190500" y="609600"/>
                  </a:lnTo>
                  <a:lnTo>
                    <a:pt x="190500" y="596900"/>
                  </a:lnTo>
                  <a:lnTo>
                    <a:pt x="203200" y="609600"/>
                  </a:lnTo>
                  <a:lnTo>
                    <a:pt x="203200" y="596900"/>
                  </a:lnTo>
                  <a:lnTo>
                    <a:pt x="203200" y="596900"/>
                  </a:lnTo>
                  <a:lnTo>
                    <a:pt x="215900" y="596900"/>
                  </a:lnTo>
                  <a:lnTo>
                    <a:pt x="215900" y="596900"/>
                  </a:lnTo>
                  <a:lnTo>
                    <a:pt x="228600" y="596900"/>
                  </a:lnTo>
                  <a:lnTo>
                    <a:pt x="228600" y="596900"/>
                  </a:lnTo>
                  <a:lnTo>
                    <a:pt x="241300" y="596900"/>
                  </a:lnTo>
                  <a:lnTo>
                    <a:pt x="241300" y="596900"/>
                  </a:lnTo>
                  <a:lnTo>
                    <a:pt x="254000" y="596900"/>
                  </a:lnTo>
                  <a:lnTo>
                    <a:pt x="254000" y="596900"/>
                  </a:lnTo>
                  <a:lnTo>
                    <a:pt x="228600" y="596900"/>
                  </a:lnTo>
                  <a:lnTo>
                    <a:pt x="228600" y="584200"/>
                  </a:lnTo>
                  <a:lnTo>
                    <a:pt x="215900" y="584200"/>
                  </a:lnTo>
                  <a:lnTo>
                    <a:pt x="228600" y="584200"/>
                  </a:lnTo>
                  <a:lnTo>
                    <a:pt x="241300" y="584200"/>
                  </a:lnTo>
                  <a:lnTo>
                    <a:pt x="241300" y="584200"/>
                  </a:lnTo>
                  <a:lnTo>
                    <a:pt x="241300" y="571500"/>
                  </a:lnTo>
                  <a:lnTo>
                    <a:pt x="254000" y="571500"/>
                  </a:lnTo>
                  <a:lnTo>
                    <a:pt x="254000" y="571500"/>
                  </a:lnTo>
                  <a:lnTo>
                    <a:pt x="241300" y="558800"/>
                  </a:lnTo>
                  <a:lnTo>
                    <a:pt x="241300" y="558800"/>
                  </a:lnTo>
                  <a:lnTo>
                    <a:pt x="241300" y="558800"/>
                  </a:lnTo>
                  <a:lnTo>
                    <a:pt x="241300" y="558800"/>
                  </a:lnTo>
                  <a:lnTo>
                    <a:pt x="254000" y="546100"/>
                  </a:lnTo>
                  <a:lnTo>
                    <a:pt x="254000" y="546100"/>
                  </a:lnTo>
                  <a:lnTo>
                    <a:pt x="266700" y="558800"/>
                  </a:lnTo>
                  <a:lnTo>
                    <a:pt x="266700" y="558800"/>
                  </a:lnTo>
                  <a:lnTo>
                    <a:pt x="266700" y="558800"/>
                  </a:lnTo>
                  <a:lnTo>
                    <a:pt x="266700" y="558800"/>
                  </a:lnTo>
                  <a:lnTo>
                    <a:pt x="292100" y="558800"/>
                  </a:lnTo>
                  <a:lnTo>
                    <a:pt x="292100" y="558800"/>
                  </a:lnTo>
                  <a:lnTo>
                    <a:pt x="292100" y="571500"/>
                  </a:lnTo>
                  <a:lnTo>
                    <a:pt x="292100" y="571500"/>
                  </a:lnTo>
                  <a:lnTo>
                    <a:pt x="304800" y="571500"/>
                  </a:lnTo>
                  <a:lnTo>
                    <a:pt x="304800" y="558800"/>
                  </a:lnTo>
                  <a:lnTo>
                    <a:pt x="317500" y="571500"/>
                  </a:lnTo>
                  <a:lnTo>
                    <a:pt x="317500" y="558800"/>
                  </a:lnTo>
                  <a:lnTo>
                    <a:pt x="317500" y="558800"/>
                  </a:lnTo>
                  <a:lnTo>
                    <a:pt x="330200" y="558800"/>
                  </a:lnTo>
                  <a:lnTo>
                    <a:pt x="342900" y="558800"/>
                  </a:lnTo>
                  <a:lnTo>
                    <a:pt x="342900" y="546100"/>
                  </a:lnTo>
                  <a:lnTo>
                    <a:pt x="355600" y="546100"/>
                  </a:lnTo>
                  <a:lnTo>
                    <a:pt x="381000" y="533400"/>
                  </a:lnTo>
                  <a:lnTo>
                    <a:pt x="381000" y="546100"/>
                  </a:lnTo>
                  <a:lnTo>
                    <a:pt x="393700" y="533400"/>
                  </a:lnTo>
                  <a:lnTo>
                    <a:pt x="419100" y="533400"/>
                  </a:lnTo>
                  <a:lnTo>
                    <a:pt x="419100" y="533400"/>
                  </a:lnTo>
                  <a:lnTo>
                    <a:pt x="419100" y="533400"/>
                  </a:lnTo>
                  <a:lnTo>
                    <a:pt x="431800" y="520700"/>
                  </a:lnTo>
                  <a:lnTo>
                    <a:pt x="444500" y="508000"/>
                  </a:lnTo>
                  <a:lnTo>
                    <a:pt x="457200" y="508000"/>
                  </a:lnTo>
                  <a:lnTo>
                    <a:pt x="457200" y="508000"/>
                  </a:lnTo>
                  <a:lnTo>
                    <a:pt x="482600" y="508000"/>
                  </a:lnTo>
                  <a:lnTo>
                    <a:pt x="482600" y="508000"/>
                  </a:lnTo>
                  <a:lnTo>
                    <a:pt x="495300" y="508000"/>
                  </a:lnTo>
                  <a:lnTo>
                    <a:pt x="495300" y="508000"/>
                  </a:lnTo>
                  <a:lnTo>
                    <a:pt x="508000" y="508000"/>
                  </a:lnTo>
                  <a:lnTo>
                    <a:pt x="508000" y="508000"/>
                  </a:lnTo>
                  <a:lnTo>
                    <a:pt x="520700" y="520700"/>
                  </a:lnTo>
                  <a:lnTo>
                    <a:pt x="533400" y="508000"/>
                  </a:lnTo>
                  <a:lnTo>
                    <a:pt x="533400" y="508000"/>
                  </a:lnTo>
                  <a:lnTo>
                    <a:pt x="546100" y="508000"/>
                  </a:lnTo>
                  <a:lnTo>
                    <a:pt x="546100" y="508000"/>
                  </a:lnTo>
                  <a:lnTo>
                    <a:pt x="546100" y="508000"/>
                  </a:lnTo>
                  <a:lnTo>
                    <a:pt x="558800" y="508000"/>
                  </a:lnTo>
                  <a:lnTo>
                    <a:pt x="558800" y="508000"/>
                  </a:lnTo>
                  <a:lnTo>
                    <a:pt x="571500" y="508000"/>
                  </a:lnTo>
                  <a:lnTo>
                    <a:pt x="609600" y="495300"/>
                  </a:lnTo>
                  <a:lnTo>
                    <a:pt x="609600" y="482600"/>
                  </a:lnTo>
                  <a:lnTo>
                    <a:pt x="647700" y="482600"/>
                  </a:lnTo>
                  <a:lnTo>
                    <a:pt x="647700" y="469900"/>
                  </a:lnTo>
                  <a:lnTo>
                    <a:pt x="647700" y="469900"/>
                  </a:lnTo>
                  <a:lnTo>
                    <a:pt x="685800" y="457200"/>
                  </a:lnTo>
                  <a:lnTo>
                    <a:pt x="685800" y="444500"/>
                  </a:lnTo>
                  <a:lnTo>
                    <a:pt x="685800" y="444500"/>
                  </a:lnTo>
                  <a:lnTo>
                    <a:pt x="685800" y="444500"/>
                  </a:lnTo>
                  <a:lnTo>
                    <a:pt x="698500" y="444500"/>
                  </a:lnTo>
                  <a:lnTo>
                    <a:pt x="698500" y="444500"/>
                  </a:lnTo>
                  <a:lnTo>
                    <a:pt x="736600" y="457200"/>
                  </a:lnTo>
                  <a:lnTo>
                    <a:pt x="736600" y="444500"/>
                  </a:lnTo>
                  <a:lnTo>
                    <a:pt x="762000" y="444500"/>
                  </a:lnTo>
                  <a:lnTo>
                    <a:pt x="774700" y="444500"/>
                  </a:lnTo>
                  <a:lnTo>
                    <a:pt x="787400" y="444500"/>
                  </a:lnTo>
                  <a:lnTo>
                    <a:pt x="812800" y="444500"/>
                  </a:lnTo>
                  <a:lnTo>
                    <a:pt x="812800" y="444500"/>
                  </a:lnTo>
                  <a:lnTo>
                    <a:pt x="825500" y="444500"/>
                  </a:lnTo>
                  <a:lnTo>
                    <a:pt x="838200" y="444500"/>
                  </a:lnTo>
                  <a:lnTo>
                    <a:pt x="850900" y="444500"/>
                  </a:lnTo>
                  <a:lnTo>
                    <a:pt x="850900" y="431800"/>
                  </a:lnTo>
                  <a:lnTo>
                    <a:pt x="850900" y="444500"/>
                  </a:lnTo>
                  <a:lnTo>
                    <a:pt x="876300" y="444500"/>
                  </a:lnTo>
                  <a:lnTo>
                    <a:pt x="889000" y="431800"/>
                  </a:lnTo>
                  <a:lnTo>
                    <a:pt x="901700" y="431800"/>
                  </a:lnTo>
                  <a:lnTo>
                    <a:pt x="901700" y="431800"/>
                  </a:lnTo>
                  <a:lnTo>
                    <a:pt x="927100" y="444500"/>
                  </a:lnTo>
                  <a:lnTo>
                    <a:pt x="927100" y="444500"/>
                  </a:lnTo>
                  <a:lnTo>
                    <a:pt x="952500" y="444500"/>
                  </a:lnTo>
                  <a:lnTo>
                    <a:pt x="952500" y="431800"/>
                  </a:lnTo>
                  <a:lnTo>
                    <a:pt x="977900" y="431800"/>
                  </a:lnTo>
                  <a:lnTo>
                    <a:pt x="977900" y="431800"/>
                  </a:lnTo>
                  <a:lnTo>
                    <a:pt x="990600" y="419100"/>
                  </a:lnTo>
                  <a:lnTo>
                    <a:pt x="1003300" y="419100"/>
                  </a:lnTo>
                  <a:lnTo>
                    <a:pt x="1016000" y="406400"/>
                  </a:lnTo>
                  <a:lnTo>
                    <a:pt x="1003300" y="406400"/>
                  </a:lnTo>
                  <a:lnTo>
                    <a:pt x="990600" y="393700"/>
                  </a:lnTo>
                  <a:lnTo>
                    <a:pt x="990600" y="393700"/>
                  </a:lnTo>
                  <a:lnTo>
                    <a:pt x="977900" y="393700"/>
                  </a:lnTo>
                  <a:lnTo>
                    <a:pt x="977900" y="381000"/>
                  </a:lnTo>
                  <a:lnTo>
                    <a:pt x="965200" y="381000"/>
                  </a:lnTo>
                  <a:lnTo>
                    <a:pt x="952500" y="381000"/>
                  </a:lnTo>
                  <a:lnTo>
                    <a:pt x="965200" y="381000"/>
                  </a:lnTo>
                  <a:lnTo>
                    <a:pt x="977900" y="368300"/>
                  </a:lnTo>
                  <a:lnTo>
                    <a:pt x="990600" y="368300"/>
                  </a:lnTo>
                  <a:lnTo>
                    <a:pt x="990600" y="368300"/>
                  </a:lnTo>
                  <a:lnTo>
                    <a:pt x="990600" y="368300"/>
                  </a:lnTo>
                  <a:lnTo>
                    <a:pt x="1003300" y="368300"/>
                  </a:lnTo>
                  <a:lnTo>
                    <a:pt x="1016000" y="368300"/>
                  </a:lnTo>
                  <a:lnTo>
                    <a:pt x="1016000" y="355600"/>
                  </a:lnTo>
                  <a:lnTo>
                    <a:pt x="1003300" y="355600"/>
                  </a:lnTo>
                  <a:lnTo>
                    <a:pt x="990600" y="355600"/>
                  </a:lnTo>
                  <a:lnTo>
                    <a:pt x="1003300" y="342900"/>
                  </a:lnTo>
                  <a:lnTo>
                    <a:pt x="1016000" y="342900"/>
                  </a:lnTo>
                  <a:lnTo>
                    <a:pt x="1016000" y="342900"/>
                  </a:lnTo>
                  <a:lnTo>
                    <a:pt x="1028700" y="342900"/>
                  </a:lnTo>
                  <a:lnTo>
                    <a:pt x="1028700" y="342900"/>
                  </a:lnTo>
                  <a:lnTo>
                    <a:pt x="1016000" y="342900"/>
                  </a:lnTo>
                  <a:lnTo>
                    <a:pt x="1016000" y="330200"/>
                  </a:lnTo>
                  <a:lnTo>
                    <a:pt x="1003300" y="330200"/>
                  </a:lnTo>
                  <a:lnTo>
                    <a:pt x="1003300" y="330200"/>
                  </a:lnTo>
                  <a:lnTo>
                    <a:pt x="1003300" y="330200"/>
                  </a:lnTo>
                  <a:lnTo>
                    <a:pt x="990600" y="304800"/>
                  </a:lnTo>
                  <a:lnTo>
                    <a:pt x="990600" y="304800"/>
                  </a:lnTo>
                  <a:lnTo>
                    <a:pt x="977900" y="304800"/>
                  </a:lnTo>
                  <a:lnTo>
                    <a:pt x="965200" y="304800"/>
                  </a:lnTo>
                  <a:lnTo>
                    <a:pt x="977900" y="292100"/>
                  </a:lnTo>
                  <a:lnTo>
                    <a:pt x="977900" y="292100"/>
                  </a:lnTo>
                  <a:lnTo>
                    <a:pt x="965200" y="292100"/>
                  </a:lnTo>
                  <a:lnTo>
                    <a:pt x="977900" y="266700"/>
                  </a:lnTo>
                  <a:lnTo>
                    <a:pt x="990600" y="254000"/>
                  </a:lnTo>
                  <a:lnTo>
                    <a:pt x="1003300" y="254000"/>
                  </a:lnTo>
                  <a:lnTo>
                    <a:pt x="1003300" y="241300"/>
                  </a:lnTo>
                  <a:lnTo>
                    <a:pt x="1028700" y="228600"/>
                  </a:lnTo>
                  <a:lnTo>
                    <a:pt x="1041400" y="228600"/>
                  </a:lnTo>
                  <a:lnTo>
                    <a:pt x="1041400" y="228600"/>
                  </a:lnTo>
                  <a:lnTo>
                    <a:pt x="1041400" y="215900"/>
                  </a:lnTo>
                  <a:lnTo>
                    <a:pt x="1028700" y="215900"/>
                  </a:lnTo>
                  <a:lnTo>
                    <a:pt x="1028700" y="215900"/>
                  </a:lnTo>
                  <a:lnTo>
                    <a:pt x="990600" y="215900"/>
                  </a:lnTo>
                  <a:lnTo>
                    <a:pt x="990600" y="203200"/>
                  </a:lnTo>
                  <a:lnTo>
                    <a:pt x="977900" y="203200"/>
                  </a:lnTo>
                  <a:lnTo>
                    <a:pt x="977900" y="203200"/>
                  </a:lnTo>
                  <a:lnTo>
                    <a:pt x="977900" y="203200"/>
                  </a:lnTo>
                  <a:lnTo>
                    <a:pt x="977900" y="203200"/>
                  </a:lnTo>
                  <a:lnTo>
                    <a:pt x="965200" y="203200"/>
                  </a:lnTo>
                  <a:lnTo>
                    <a:pt x="952500" y="177800"/>
                  </a:lnTo>
                  <a:lnTo>
                    <a:pt x="952500" y="177800"/>
                  </a:lnTo>
                  <a:lnTo>
                    <a:pt x="952500" y="177800"/>
                  </a:lnTo>
                  <a:lnTo>
                    <a:pt x="965200" y="165100"/>
                  </a:lnTo>
                  <a:lnTo>
                    <a:pt x="952500" y="165100"/>
                  </a:lnTo>
                  <a:lnTo>
                    <a:pt x="952500" y="152400"/>
                  </a:lnTo>
                  <a:lnTo>
                    <a:pt x="965200" y="152400"/>
                  </a:lnTo>
                  <a:lnTo>
                    <a:pt x="977900" y="139700"/>
                  </a:lnTo>
                  <a:lnTo>
                    <a:pt x="965200" y="139700"/>
                  </a:lnTo>
                  <a:lnTo>
                    <a:pt x="977900" y="101600"/>
                  </a:lnTo>
                  <a:lnTo>
                    <a:pt x="965200" y="101600"/>
                  </a:lnTo>
                  <a:lnTo>
                    <a:pt x="977900" y="101600"/>
                  </a:lnTo>
                  <a:lnTo>
                    <a:pt x="977900" y="101600"/>
                  </a:lnTo>
                  <a:lnTo>
                    <a:pt x="977900" y="88900"/>
                  </a:lnTo>
                  <a:lnTo>
                    <a:pt x="927100" y="88900"/>
                  </a:lnTo>
                  <a:lnTo>
                    <a:pt x="927100" y="88900"/>
                  </a:lnTo>
                  <a:lnTo>
                    <a:pt x="889000" y="76200"/>
                  </a:lnTo>
                  <a:lnTo>
                    <a:pt x="889000" y="76200"/>
                  </a:lnTo>
                  <a:lnTo>
                    <a:pt x="876300" y="76200"/>
                  </a:lnTo>
                  <a:lnTo>
                    <a:pt x="876300" y="63500"/>
                  </a:lnTo>
                  <a:lnTo>
                    <a:pt x="876300" y="63500"/>
                  </a:lnTo>
                  <a:lnTo>
                    <a:pt x="889000" y="63500"/>
                  </a:lnTo>
                  <a:lnTo>
                    <a:pt x="863600" y="63500"/>
                  </a:lnTo>
                  <a:lnTo>
                    <a:pt x="863600" y="63500"/>
                  </a:lnTo>
                  <a:lnTo>
                    <a:pt x="863600" y="63500"/>
                  </a:lnTo>
                  <a:lnTo>
                    <a:pt x="863600" y="50800"/>
                  </a:lnTo>
                  <a:lnTo>
                    <a:pt x="850900" y="50800"/>
                  </a:lnTo>
                  <a:lnTo>
                    <a:pt x="850900" y="50800"/>
                  </a:lnTo>
                  <a:lnTo>
                    <a:pt x="863600" y="50800"/>
                  </a:lnTo>
                  <a:lnTo>
                    <a:pt x="863600" y="38100"/>
                  </a:lnTo>
                  <a:lnTo>
                    <a:pt x="863600" y="38100"/>
                  </a:lnTo>
                  <a:lnTo>
                    <a:pt x="876300" y="38100"/>
                  </a:lnTo>
                  <a:lnTo>
                    <a:pt x="876300" y="38100"/>
                  </a:lnTo>
                  <a:lnTo>
                    <a:pt x="876300" y="25400"/>
                  </a:lnTo>
                  <a:lnTo>
                    <a:pt x="876300" y="25400"/>
                  </a:lnTo>
                  <a:lnTo>
                    <a:pt x="876300" y="25400"/>
                  </a:lnTo>
                  <a:lnTo>
                    <a:pt x="889000" y="25400"/>
                  </a:lnTo>
                  <a:lnTo>
                    <a:pt x="914400" y="12700"/>
                  </a:lnTo>
                  <a:lnTo>
                    <a:pt x="927100" y="25400"/>
                  </a:lnTo>
                  <a:lnTo>
                    <a:pt x="927100" y="25400"/>
                  </a:lnTo>
                  <a:lnTo>
                    <a:pt x="939800" y="25400"/>
                  </a:lnTo>
                  <a:lnTo>
                    <a:pt x="952500" y="25400"/>
                  </a:lnTo>
                  <a:lnTo>
                    <a:pt x="965200" y="25400"/>
                  </a:lnTo>
                  <a:lnTo>
                    <a:pt x="965200" y="12700"/>
                  </a:lnTo>
                  <a:lnTo>
                    <a:pt x="965200" y="12700"/>
                  </a:lnTo>
                  <a:lnTo>
                    <a:pt x="977900" y="12700"/>
                  </a:lnTo>
                  <a:lnTo>
                    <a:pt x="990600" y="12700"/>
                  </a:lnTo>
                  <a:lnTo>
                    <a:pt x="977900" y="38100"/>
                  </a:lnTo>
                  <a:lnTo>
                    <a:pt x="977900" y="50800"/>
                  </a:lnTo>
                  <a:lnTo>
                    <a:pt x="990600" y="50800"/>
                  </a:lnTo>
                  <a:lnTo>
                    <a:pt x="1003300" y="38100"/>
                  </a:lnTo>
                  <a:lnTo>
                    <a:pt x="1003300" y="38100"/>
                  </a:lnTo>
                  <a:lnTo>
                    <a:pt x="990600" y="63500"/>
                  </a:lnTo>
                  <a:lnTo>
                    <a:pt x="1003300" y="76200"/>
                  </a:lnTo>
                  <a:lnTo>
                    <a:pt x="1003300" y="76200"/>
                  </a:lnTo>
                  <a:lnTo>
                    <a:pt x="1003300" y="76200"/>
                  </a:lnTo>
                  <a:lnTo>
                    <a:pt x="1016000" y="76200"/>
                  </a:lnTo>
                  <a:lnTo>
                    <a:pt x="1041400" y="76200"/>
                  </a:lnTo>
                  <a:lnTo>
                    <a:pt x="1066800" y="76200"/>
                  </a:lnTo>
                  <a:lnTo>
                    <a:pt x="1079500" y="76200"/>
                  </a:lnTo>
                  <a:lnTo>
                    <a:pt x="1092200" y="63500"/>
                  </a:lnTo>
                  <a:lnTo>
                    <a:pt x="1092200" y="63500"/>
                  </a:lnTo>
                  <a:lnTo>
                    <a:pt x="1092200" y="63500"/>
                  </a:lnTo>
                  <a:lnTo>
                    <a:pt x="1104900" y="76200"/>
                  </a:lnTo>
                  <a:lnTo>
                    <a:pt x="1117600" y="76200"/>
                  </a:lnTo>
                  <a:lnTo>
                    <a:pt x="1117600" y="63500"/>
                  </a:lnTo>
                  <a:lnTo>
                    <a:pt x="1117600" y="63500"/>
                  </a:lnTo>
                  <a:lnTo>
                    <a:pt x="1117600" y="63500"/>
                  </a:lnTo>
                  <a:lnTo>
                    <a:pt x="1143000" y="63500"/>
                  </a:lnTo>
                  <a:lnTo>
                    <a:pt x="1143000" y="50800"/>
                  </a:lnTo>
                  <a:lnTo>
                    <a:pt x="1155700" y="50800"/>
                  </a:lnTo>
                  <a:lnTo>
                    <a:pt x="1155700" y="50800"/>
                  </a:lnTo>
                  <a:lnTo>
                    <a:pt x="1155700" y="50800"/>
                  </a:lnTo>
                  <a:lnTo>
                    <a:pt x="1168400" y="50800"/>
                  </a:lnTo>
                  <a:lnTo>
                    <a:pt x="1181100" y="38100"/>
                  </a:lnTo>
                  <a:lnTo>
                    <a:pt x="1181100" y="50800"/>
                  </a:lnTo>
                  <a:lnTo>
                    <a:pt x="1181100" y="50800"/>
                  </a:lnTo>
                  <a:lnTo>
                    <a:pt x="1193800" y="50800"/>
                  </a:lnTo>
                  <a:lnTo>
                    <a:pt x="1206500" y="50800"/>
                  </a:lnTo>
                  <a:lnTo>
                    <a:pt x="1219200" y="50800"/>
                  </a:lnTo>
                  <a:lnTo>
                    <a:pt x="1219200" y="38100"/>
                  </a:lnTo>
                  <a:lnTo>
                    <a:pt x="1219200" y="38100"/>
                  </a:lnTo>
                  <a:lnTo>
                    <a:pt x="1231900" y="38100"/>
                  </a:lnTo>
                  <a:lnTo>
                    <a:pt x="1231900" y="38100"/>
                  </a:lnTo>
                  <a:lnTo>
                    <a:pt x="1219200" y="25400"/>
                  </a:lnTo>
                  <a:lnTo>
                    <a:pt x="1219200" y="25400"/>
                  </a:lnTo>
                  <a:lnTo>
                    <a:pt x="1244600" y="25400"/>
                  </a:lnTo>
                  <a:lnTo>
                    <a:pt x="1244600" y="25400"/>
                  </a:lnTo>
                  <a:lnTo>
                    <a:pt x="1270000" y="25400"/>
                  </a:lnTo>
                  <a:lnTo>
                    <a:pt x="1282700" y="38100"/>
                  </a:lnTo>
                  <a:lnTo>
                    <a:pt x="1295400" y="0"/>
                  </a:lnTo>
                  <a:lnTo>
                    <a:pt x="1320800" y="12700"/>
                  </a:lnTo>
                  <a:lnTo>
                    <a:pt x="1333500" y="25400"/>
                  </a:lnTo>
                  <a:lnTo>
                    <a:pt x="1333500" y="25400"/>
                  </a:lnTo>
                  <a:lnTo>
                    <a:pt x="1333500" y="25400"/>
                  </a:lnTo>
                  <a:lnTo>
                    <a:pt x="1346200" y="25400"/>
                  </a:lnTo>
                  <a:lnTo>
                    <a:pt x="1333500" y="25400"/>
                  </a:lnTo>
                  <a:lnTo>
                    <a:pt x="1346200" y="38100"/>
                  </a:lnTo>
                  <a:lnTo>
                    <a:pt x="1358900" y="63500"/>
                  </a:lnTo>
                  <a:lnTo>
                    <a:pt x="1358900" y="63500"/>
                  </a:lnTo>
                  <a:lnTo>
                    <a:pt x="1371600" y="63500"/>
                  </a:lnTo>
                  <a:lnTo>
                    <a:pt x="1384300" y="63500"/>
                  </a:lnTo>
                  <a:lnTo>
                    <a:pt x="1384300" y="88900"/>
                  </a:lnTo>
                  <a:lnTo>
                    <a:pt x="1397000" y="88900"/>
                  </a:lnTo>
                  <a:lnTo>
                    <a:pt x="1384300" y="88900"/>
                  </a:lnTo>
                  <a:lnTo>
                    <a:pt x="1397000" y="88900"/>
                  </a:lnTo>
                  <a:lnTo>
                    <a:pt x="1397000" y="88900"/>
                  </a:lnTo>
                  <a:lnTo>
                    <a:pt x="1409700" y="88900"/>
                  </a:lnTo>
                  <a:lnTo>
                    <a:pt x="1422400" y="101600"/>
                  </a:lnTo>
                  <a:lnTo>
                    <a:pt x="1422400" y="101600"/>
                  </a:lnTo>
                  <a:lnTo>
                    <a:pt x="1435100" y="101600"/>
                  </a:lnTo>
                  <a:lnTo>
                    <a:pt x="1422400" y="114300"/>
                  </a:lnTo>
                  <a:lnTo>
                    <a:pt x="1435100" y="114300"/>
                  </a:lnTo>
                  <a:lnTo>
                    <a:pt x="1435100" y="114300"/>
                  </a:lnTo>
                  <a:lnTo>
                    <a:pt x="1435100" y="114300"/>
                  </a:lnTo>
                  <a:lnTo>
                    <a:pt x="1435100" y="127000"/>
                  </a:lnTo>
                  <a:lnTo>
                    <a:pt x="1422400" y="139700"/>
                  </a:lnTo>
                  <a:lnTo>
                    <a:pt x="1409700" y="139700"/>
                  </a:lnTo>
                  <a:lnTo>
                    <a:pt x="1409700" y="139700"/>
                  </a:lnTo>
                  <a:lnTo>
                    <a:pt x="1397000" y="152400"/>
                  </a:lnTo>
                  <a:lnTo>
                    <a:pt x="1384300" y="152400"/>
                  </a:lnTo>
                  <a:lnTo>
                    <a:pt x="1384300" y="152400"/>
                  </a:lnTo>
                  <a:lnTo>
                    <a:pt x="1384300" y="165100"/>
                  </a:lnTo>
                  <a:lnTo>
                    <a:pt x="1358900" y="177800"/>
                  </a:lnTo>
                  <a:lnTo>
                    <a:pt x="1358900" y="177800"/>
                  </a:lnTo>
                  <a:lnTo>
                    <a:pt x="1371600" y="177800"/>
                  </a:lnTo>
                  <a:lnTo>
                    <a:pt x="1409700" y="177800"/>
                  </a:lnTo>
                  <a:lnTo>
                    <a:pt x="1422400" y="165100"/>
                  </a:lnTo>
                  <a:lnTo>
                    <a:pt x="1435100" y="165100"/>
                  </a:lnTo>
                  <a:lnTo>
                    <a:pt x="1435100" y="165100"/>
                  </a:lnTo>
                  <a:lnTo>
                    <a:pt x="1485900" y="177800"/>
                  </a:lnTo>
                  <a:lnTo>
                    <a:pt x="1485900" y="177800"/>
                  </a:lnTo>
                  <a:lnTo>
                    <a:pt x="1498600" y="177800"/>
                  </a:lnTo>
                  <a:lnTo>
                    <a:pt x="1498600" y="165100"/>
                  </a:lnTo>
                  <a:lnTo>
                    <a:pt x="1524000" y="165100"/>
                  </a:lnTo>
                  <a:lnTo>
                    <a:pt x="1524000" y="177800"/>
                  </a:lnTo>
                  <a:lnTo>
                    <a:pt x="1511300" y="177800"/>
                  </a:lnTo>
                  <a:lnTo>
                    <a:pt x="1498600" y="190500"/>
                  </a:lnTo>
                  <a:lnTo>
                    <a:pt x="1498600" y="190500"/>
                  </a:lnTo>
                  <a:lnTo>
                    <a:pt x="1498600" y="203200"/>
                  </a:lnTo>
                  <a:lnTo>
                    <a:pt x="1473200" y="203200"/>
                  </a:lnTo>
                  <a:lnTo>
                    <a:pt x="1473200" y="215900"/>
                  </a:lnTo>
                  <a:lnTo>
                    <a:pt x="1460500" y="215900"/>
                  </a:lnTo>
                  <a:lnTo>
                    <a:pt x="1447800" y="241300"/>
                  </a:lnTo>
                  <a:lnTo>
                    <a:pt x="1447800" y="241300"/>
                  </a:lnTo>
                  <a:lnTo>
                    <a:pt x="1447800" y="241300"/>
                  </a:lnTo>
                  <a:lnTo>
                    <a:pt x="1447800" y="254000"/>
                  </a:lnTo>
                  <a:lnTo>
                    <a:pt x="1498600" y="254000"/>
                  </a:lnTo>
                  <a:lnTo>
                    <a:pt x="1511300" y="254000"/>
                  </a:lnTo>
                  <a:lnTo>
                    <a:pt x="1524000" y="266700"/>
                  </a:lnTo>
                  <a:lnTo>
                    <a:pt x="1511300" y="266700"/>
                  </a:lnTo>
                  <a:lnTo>
                    <a:pt x="1524000" y="266700"/>
                  </a:lnTo>
                  <a:lnTo>
                    <a:pt x="1524000" y="266700"/>
                  </a:lnTo>
                  <a:lnTo>
                    <a:pt x="1536700" y="279400"/>
                  </a:lnTo>
                  <a:lnTo>
                    <a:pt x="1536700" y="292100"/>
                  </a:lnTo>
                  <a:lnTo>
                    <a:pt x="1536700" y="292100"/>
                  </a:lnTo>
                  <a:lnTo>
                    <a:pt x="1524000" y="304800"/>
                  </a:lnTo>
                  <a:lnTo>
                    <a:pt x="1536700" y="304800"/>
                  </a:lnTo>
                  <a:lnTo>
                    <a:pt x="1536700" y="317500"/>
                  </a:lnTo>
                  <a:lnTo>
                    <a:pt x="1549400" y="317500"/>
                  </a:lnTo>
                  <a:lnTo>
                    <a:pt x="1549400" y="304800"/>
                  </a:lnTo>
                  <a:lnTo>
                    <a:pt x="1562100" y="304800"/>
                  </a:lnTo>
                  <a:lnTo>
                    <a:pt x="1574800" y="304800"/>
                  </a:lnTo>
                  <a:lnTo>
                    <a:pt x="1574800" y="304800"/>
                  </a:lnTo>
                  <a:lnTo>
                    <a:pt x="1574800" y="304800"/>
                  </a:lnTo>
                  <a:lnTo>
                    <a:pt x="1587500" y="304800"/>
                  </a:lnTo>
                  <a:lnTo>
                    <a:pt x="1574800" y="317500"/>
                  </a:lnTo>
                  <a:lnTo>
                    <a:pt x="1587500" y="317500"/>
                  </a:lnTo>
                  <a:lnTo>
                    <a:pt x="1587500" y="317500"/>
                  </a:lnTo>
                  <a:lnTo>
                    <a:pt x="1587500" y="317500"/>
                  </a:lnTo>
                  <a:lnTo>
                    <a:pt x="1587500" y="317500"/>
                  </a:lnTo>
                  <a:lnTo>
                    <a:pt x="1600200" y="317500"/>
                  </a:lnTo>
                  <a:lnTo>
                    <a:pt x="1612900" y="342900"/>
                  </a:lnTo>
                  <a:lnTo>
                    <a:pt x="1612900" y="342900"/>
                  </a:lnTo>
                  <a:lnTo>
                    <a:pt x="1612900" y="342900"/>
                  </a:lnTo>
                  <a:lnTo>
                    <a:pt x="1612900" y="342900"/>
                  </a:lnTo>
                  <a:lnTo>
                    <a:pt x="1625600" y="342900"/>
                  </a:lnTo>
                  <a:lnTo>
                    <a:pt x="1612900" y="355600"/>
                  </a:lnTo>
                  <a:lnTo>
                    <a:pt x="1625600" y="355600"/>
                  </a:lnTo>
                  <a:lnTo>
                    <a:pt x="1625600" y="355600"/>
                  </a:lnTo>
                  <a:lnTo>
                    <a:pt x="1625600" y="355600"/>
                  </a:lnTo>
                  <a:lnTo>
                    <a:pt x="1638300" y="368300"/>
                  </a:lnTo>
                  <a:lnTo>
                    <a:pt x="1638300" y="368300"/>
                  </a:lnTo>
                  <a:lnTo>
                    <a:pt x="1625600" y="368300"/>
                  </a:lnTo>
                  <a:lnTo>
                    <a:pt x="1600200" y="393700"/>
                  </a:lnTo>
                  <a:lnTo>
                    <a:pt x="1600200" y="406400"/>
                  </a:lnTo>
                  <a:lnTo>
                    <a:pt x="1600200" y="406400"/>
                  </a:lnTo>
                  <a:lnTo>
                    <a:pt x="1587500" y="393700"/>
                  </a:lnTo>
                  <a:lnTo>
                    <a:pt x="1574800" y="393700"/>
                  </a:lnTo>
                  <a:lnTo>
                    <a:pt x="1574800" y="406400"/>
                  </a:lnTo>
                  <a:lnTo>
                    <a:pt x="1574800" y="406400"/>
                  </a:lnTo>
                  <a:lnTo>
                    <a:pt x="1574800" y="406400"/>
                  </a:lnTo>
                  <a:lnTo>
                    <a:pt x="1600200" y="419100"/>
                  </a:lnTo>
                  <a:lnTo>
                    <a:pt x="1587500" y="431800"/>
                  </a:lnTo>
                  <a:lnTo>
                    <a:pt x="1612900" y="431800"/>
                  </a:lnTo>
                  <a:lnTo>
                    <a:pt x="1625600" y="431800"/>
                  </a:lnTo>
                  <a:lnTo>
                    <a:pt x="1638300" y="431800"/>
                  </a:lnTo>
                  <a:lnTo>
                    <a:pt x="1638300" y="431800"/>
                  </a:lnTo>
                  <a:lnTo>
                    <a:pt x="1638300" y="444500"/>
                  </a:lnTo>
                  <a:lnTo>
                    <a:pt x="1651000" y="444500"/>
                  </a:lnTo>
                  <a:lnTo>
                    <a:pt x="1663700" y="431800"/>
                  </a:lnTo>
                  <a:lnTo>
                    <a:pt x="1701800" y="444500"/>
                  </a:lnTo>
                  <a:lnTo>
                    <a:pt x="1689100" y="469900"/>
                  </a:lnTo>
                  <a:lnTo>
                    <a:pt x="1689100" y="469900"/>
                  </a:lnTo>
                  <a:lnTo>
                    <a:pt x="1689100" y="469900"/>
                  </a:lnTo>
                  <a:lnTo>
                    <a:pt x="1651000" y="457200"/>
                  </a:lnTo>
                  <a:lnTo>
                    <a:pt x="1651000" y="457200"/>
                  </a:lnTo>
                  <a:lnTo>
                    <a:pt x="1625600" y="495300"/>
                  </a:lnTo>
                  <a:lnTo>
                    <a:pt x="1612900" y="495300"/>
                  </a:lnTo>
                  <a:lnTo>
                    <a:pt x="1612900" y="508000"/>
                  </a:lnTo>
                  <a:lnTo>
                    <a:pt x="1600200" y="520700"/>
                  </a:lnTo>
                  <a:lnTo>
                    <a:pt x="1587500" y="546100"/>
                  </a:lnTo>
                  <a:lnTo>
                    <a:pt x="1587500" y="546100"/>
                  </a:lnTo>
                  <a:lnTo>
                    <a:pt x="1587500" y="558800"/>
                  </a:lnTo>
                  <a:lnTo>
                    <a:pt x="1600200" y="558800"/>
                  </a:lnTo>
                  <a:lnTo>
                    <a:pt x="1587500" y="571500"/>
                  </a:lnTo>
                  <a:lnTo>
                    <a:pt x="1574800" y="571500"/>
                  </a:lnTo>
                  <a:lnTo>
                    <a:pt x="1536700" y="571500"/>
                  </a:lnTo>
                  <a:lnTo>
                    <a:pt x="1536700" y="571500"/>
                  </a:lnTo>
                  <a:lnTo>
                    <a:pt x="1524000" y="571500"/>
                  </a:lnTo>
                  <a:lnTo>
                    <a:pt x="1524000" y="571500"/>
                  </a:lnTo>
                  <a:lnTo>
                    <a:pt x="1498600" y="571500"/>
                  </a:lnTo>
                  <a:lnTo>
                    <a:pt x="1485900" y="596900"/>
                  </a:lnTo>
                  <a:lnTo>
                    <a:pt x="1473200" y="596900"/>
                  </a:lnTo>
                  <a:lnTo>
                    <a:pt x="1473200" y="596900"/>
                  </a:lnTo>
                  <a:lnTo>
                    <a:pt x="1473200" y="596900"/>
                  </a:lnTo>
                  <a:lnTo>
                    <a:pt x="1473200" y="609600"/>
                  </a:lnTo>
                  <a:lnTo>
                    <a:pt x="1460500" y="609600"/>
                  </a:lnTo>
                  <a:lnTo>
                    <a:pt x="1447800" y="609600"/>
                  </a:lnTo>
                  <a:lnTo>
                    <a:pt x="1447800" y="609600"/>
                  </a:lnTo>
                  <a:lnTo>
                    <a:pt x="1447800" y="622300"/>
                  </a:lnTo>
                  <a:lnTo>
                    <a:pt x="1447800" y="622300"/>
                  </a:lnTo>
                  <a:lnTo>
                    <a:pt x="1422400" y="647700"/>
                  </a:lnTo>
                  <a:lnTo>
                    <a:pt x="1422400" y="647700"/>
                  </a:lnTo>
                  <a:lnTo>
                    <a:pt x="1422400" y="647700"/>
                  </a:lnTo>
                  <a:lnTo>
                    <a:pt x="1409700" y="647700"/>
                  </a:lnTo>
                  <a:lnTo>
                    <a:pt x="1409700" y="647700"/>
                  </a:lnTo>
                  <a:lnTo>
                    <a:pt x="1397000" y="647700"/>
                  </a:lnTo>
                  <a:lnTo>
                    <a:pt x="1384300" y="660400"/>
                  </a:lnTo>
                  <a:lnTo>
                    <a:pt x="1346200" y="660400"/>
                  </a:lnTo>
                  <a:lnTo>
                    <a:pt x="1333500" y="660400"/>
                  </a:lnTo>
                  <a:lnTo>
                    <a:pt x="1333500" y="660400"/>
                  </a:lnTo>
                  <a:lnTo>
                    <a:pt x="1333500" y="673100"/>
                  </a:lnTo>
                  <a:lnTo>
                    <a:pt x="1346200" y="673100"/>
                  </a:lnTo>
                  <a:lnTo>
                    <a:pt x="1346200" y="673100"/>
                  </a:lnTo>
                  <a:lnTo>
                    <a:pt x="1358900" y="673100"/>
                  </a:lnTo>
                  <a:lnTo>
                    <a:pt x="1358900" y="673100"/>
                  </a:lnTo>
                  <a:lnTo>
                    <a:pt x="1409700" y="673100"/>
                  </a:lnTo>
                  <a:lnTo>
                    <a:pt x="1346200" y="787400"/>
                  </a:lnTo>
                  <a:lnTo>
                    <a:pt x="1358900" y="787400"/>
                  </a:lnTo>
                  <a:lnTo>
                    <a:pt x="1358900" y="787400"/>
                  </a:lnTo>
                  <a:lnTo>
                    <a:pt x="1358900" y="800100"/>
                  </a:lnTo>
                  <a:lnTo>
                    <a:pt x="1333500" y="800100"/>
                  </a:lnTo>
                  <a:lnTo>
                    <a:pt x="1333500" y="800100"/>
                  </a:lnTo>
                  <a:lnTo>
                    <a:pt x="1320800" y="800100"/>
                  </a:lnTo>
                  <a:lnTo>
                    <a:pt x="1320800" y="812800"/>
                  </a:lnTo>
                  <a:lnTo>
                    <a:pt x="1320800" y="825500"/>
                  </a:lnTo>
                  <a:lnTo>
                    <a:pt x="1333500" y="825500"/>
                  </a:lnTo>
                  <a:lnTo>
                    <a:pt x="1333500" y="812800"/>
                  </a:lnTo>
                  <a:lnTo>
                    <a:pt x="1358900" y="812800"/>
                  </a:lnTo>
                  <a:lnTo>
                    <a:pt x="1371600" y="812800"/>
                  </a:lnTo>
                  <a:lnTo>
                    <a:pt x="1422400" y="825500"/>
                  </a:lnTo>
                  <a:lnTo>
                    <a:pt x="1422400" y="825500"/>
                  </a:lnTo>
                  <a:lnTo>
                    <a:pt x="1460500" y="825500"/>
                  </a:lnTo>
                  <a:lnTo>
                    <a:pt x="1473200" y="838200"/>
                  </a:lnTo>
                  <a:lnTo>
                    <a:pt x="1485900" y="838200"/>
                  </a:lnTo>
                  <a:lnTo>
                    <a:pt x="1485900" y="850900"/>
                  </a:lnTo>
                  <a:lnTo>
                    <a:pt x="1485900" y="850900"/>
                  </a:lnTo>
                  <a:lnTo>
                    <a:pt x="1485900" y="850900"/>
                  </a:lnTo>
                  <a:lnTo>
                    <a:pt x="1485900" y="863600"/>
                  </a:lnTo>
                  <a:lnTo>
                    <a:pt x="1485900" y="863600"/>
                  </a:lnTo>
                  <a:lnTo>
                    <a:pt x="1485900" y="863600"/>
                  </a:lnTo>
                  <a:lnTo>
                    <a:pt x="1498600" y="863600"/>
                  </a:lnTo>
                  <a:lnTo>
                    <a:pt x="1498600" y="876300"/>
                  </a:lnTo>
                  <a:lnTo>
                    <a:pt x="1485900" y="876300"/>
                  </a:lnTo>
                  <a:lnTo>
                    <a:pt x="1473200" y="889000"/>
                  </a:lnTo>
                  <a:lnTo>
                    <a:pt x="1485900" y="889000"/>
                  </a:lnTo>
                  <a:lnTo>
                    <a:pt x="1498600" y="889000"/>
                  </a:lnTo>
                  <a:lnTo>
                    <a:pt x="1524000" y="889000"/>
                  </a:lnTo>
                  <a:lnTo>
                    <a:pt x="1549400" y="889000"/>
                  </a:lnTo>
                  <a:lnTo>
                    <a:pt x="1549400" y="876300"/>
                  </a:lnTo>
                  <a:lnTo>
                    <a:pt x="1574800" y="889000"/>
                  </a:lnTo>
                  <a:lnTo>
                    <a:pt x="1587500" y="889000"/>
                  </a:lnTo>
                  <a:lnTo>
                    <a:pt x="1612900" y="889000"/>
                  </a:lnTo>
                  <a:lnTo>
                    <a:pt x="1625600" y="889000"/>
                  </a:lnTo>
                  <a:lnTo>
                    <a:pt x="1625600" y="876300"/>
                  </a:lnTo>
                  <a:lnTo>
                    <a:pt x="1625600" y="863600"/>
                  </a:lnTo>
                  <a:lnTo>
                    <a:pt x="1651000" y="850900"/>
                  </a:lnTo>
                  <a:lnTo>
                    <a:pt x="1663700" y="838200"/>
                  </a:lnTo>
                  <a:lnTo>
                    <a:pt x="1651000" y="838200"/>
                  </a:lnTo>
                  <a:lnTo>
                    <a:pt x="1676400" y="838200"/>
                  </a:lnTo>
                  <a:lnTo>
                    <a:pt x="1676400" y="850900"/>
                  </a:lnTo>
                  <a:lnTo>
                    <a:pt x="1676400" y="838200"/>
                  </a:lnTo>
                  <a:lnTo>
                    <a:pt x="1727200" y="838200"/>
                  </a:lnTo>
                  <a:lnTo>
                    <a:pt x="1727200" y="838200"/>
                  </a:lnTo>
                  <a:lnTo>
                    <a:pt x="1752600" y="838200"/>
                  </a:lnTo>
                  <a:lnTo>
                    <a:pt x="1752600" y="850900"/>
                  </a:lnTo>
                  <a:lnTo>
                    <a:pt x="1752600" y="850900"/>
                  </a:lnTo>
                  <a:lnTo>
                    <a:pt x="1778000" y="850900"/>
                  </a:lnTo>
                  <a:lnTo>
                    <a:pt x="1778000" y="850900"/>
                  </a:lnTo>
                  <a:lnTo>
                    <a:pt x="1790700" y="850900"/>
                  </a:lnTo>
                  <a:lnTo>
                    <a:pt x="1879600" y="863600"/>
                  </a:lnTo>
                  <a:lnTo>
                    <a:pt x="1892300" y="863600"/>
                  </a:lnTo>
                  <a:lnTo>
                    <a:pt x="1917700" y="863600"/>
                  </a:lnTo>
                  <a:lnTo>
                    <a:pt x="1930400" y="850900"/>
                  </a:lnTo>
                  <a:lnTo>
                    <a:pt x="1993900" y="863600"/>
                  </a:lnTo>
                  <a:lnTo>
                    <a:pt x="1993900" y="863600"/>
                  </a:lnTo>
                  <a:lnTo>
                    <a:pt x="2032000" y="863600"/>
                  </a:lnTo>
                  <a:lnTo>
                    <a:pt x="2032000" y="876300"/>
                  </a:lnTo>
                  <a:lnTo>
                    <a:pt x="2032000" y="876300"/>
                  </a:lnTo>
                  <a:lnTo>
                    <a:pt x="2044700" y="889000"/>
                  </a:lnTo>
                  <a:lnTo>
                    <a:pt x="2044700" y="889000"/>
                  </a:lnTo>
                  <a:lnTo>
                    <a:pt x="2044700" y="889000"/>
                  </a:lnTo>
                  <a:lnTo>
                    <a:pt x="2044700" y="901700"/>
                  </a:lnTo>
                  <a:lnTo>
                    <a:pt x="2057400" y="901700"/>
                  </a:lnTo>
                  <a:lnTo>
                    <a:pt x="2082800" y="901700"/>
                  </a:lnTo>
                  <a:lnTo>
                    <a:pt x="2120900" y="889000"/>
                  </a:lnTo>
                  <a:lnTo>
                    <a:pt x="2120900" y="876300"/>
                  </a:lnTo>
                  <a:lnTo>
                    <a:pt x="2120900" y="876300"/>
                  </a:lnTo>
                  <a:lnTo>
                    <a:pt x="2108200" y="876300"/>
                  </a:lnTo>
                  <a:lnTo>
                    <a:pt x="2082800" y="863600"/>
                  </a:lnTo>
                  <a:lnTo>
                    <a:pt x="2095500" y="863600"/>
                  </a:lnTo>
                  <a:lnTo>
                    <a:pt x="2095500" y="863600"/>
                  </a:lnTo>
                  <a:lnTo>
                    <a:pt x="2108200" y="850900"/>
                  </a:lnTo>
                  <a:lnTo>
                    <a:pt x="2133600" y="850900"/>
                  </a:lnTo>
                  <a:lnTo>
                    <a:pt x="2146300" y="838200"/>
                  </a:lnTo>
                  <a:lnTo>
                    <a:pt x="2133600" y="825500"/>
                  </a:lnTo>
                  <a:lnTo>
                    <a:pt x="2133600" y="838200"/>
                  </a:lnTo>
                  <a:lnTo>
                    <a:pt x="2146300" y="825500"/>
                  </a:lnTo>
                  <a:lnTo>
                    <a:pt x="2159000" y="825500"/>
                  </a:lnTo>
                  <a:lnTo>
                    <a:pt x="2159000" y="825500"/>
                  </a:lnTo>
                  <a:lnTo>
                    <a:pt x="2159000" y="812800"/>
                  </a:lnTo>
                  <a:lnTo>
                    <a:pt x="2197100" y="787400"/>
                  </a:lnTo>
                  <a:lnTo>
                    <a:pt x="2197100" y="787400"/>
                  </a:lnTo>
                  <a:lnTo>
                    <a:pt x="2235200" y="787400"/>
                  </a:lnTo>
                  <a:lnTo>
                    <a:pt x="2235200" y="787400"/>
                  </a:lnTo>
                  <a:lnTo>
                    <a:pt x="2247900" y="787400"/>
                  </a:lnTo>
                  <a:lnTo>
                    <a:pt x="2273300" y="812800"/>
                  </a:lnTo>
                  <a:lnTo>
                    <a:pt x="2286000" y="812800"/>
                  </a:lnTo>
                  <a:lnTo>
                    <a:pt x="2273300" y="812800"/>
                  </a:lnTo>
                  <a:lnTo>
                    <a:pt x="2286000" y="812800"/>
                  </a:lnTo>
                  <a:lnTo>
                    <a:pt x="2298700" y="825500"/>
                  </a:lnTo>
                  <a:lnTo>
                    <a:pt x="2324100" y="812800"/>
                  </a:lnTo>
                  <a:lnTo>
                    <a:pt x="2324100" y="800100"/>
                  </a:lnTo>
                  <a:lnTo>
                    <a:pt x="2324100" y="800100"/>
                  </a:lnTo>
                  <a:lnTo>
                    <a:pt x="2324100" y="787400"/>
                  </a:lnTo>
                  <a:lnTo>
                    <a:pt x="2349500" y="800100"/>
                  </a:lnTo>
                  <a:lnTo>
                    <a:pt x="2362200" y="787400"/>
                  </a:lnTo>
                  <a:lnTo>
                    <a:pt x="2362200" y="787400"/>
                  </a:lnTo>
                  <a:lnTo>
                    <a:pt x="2374900" y="787400"/>
                  </a:lnTo>
                  <a:lnTo>
                    <a:pt x="2374900" y="800100"/>
                  </a:lnTo>
                  <a:lnTo>
                    <a:pt x="2387600" y="800100"/>
                  </a:lnTo>
                  <a:lnTo>
                    <a:pt x="2374900" y="800100"/>
                  </a:lnTo>
                  <a:lnTo>
                    <a:pt x="2374900" y="800100"/>
                  </a:lnTo>
                  <a:lnTo>
                    <a:pt x="2374900" y="800100"/>
                  </a:lnTo>
                  <a:lnTo>
                    <a:pt x="2400300" y="800100"/>
                  </a:lnTo>
                  <a:lnTo>
                    <a:pt x="2413000" y="800100"/>
                  </a:lnTo>
                  <a:lnTo>
                    <a:pt x="2413000" y="787400"/>
                  </a:lnTo>
                  <a:lnTo>
                    <a:pt x="2413000" y="787400"/>
                  </a:lnTo>
                  <a:lnTo>
                    <a:pt x="2425700" y="787400"/>
                  </a:lnTo>
                  <a:lnTo>
                    <a:pt x="2438400" y="762000"/>
                  </a:lnTo>
                  <a:lnTo>
                    <a:pt x="2451100" y="762000"/>
                  </a:lnTo>
                  <a:lnTo>
                    <a:pt x="2451100" y="749300"/>
                  </a:lnTo>
                  <a:lnTo>
                    <a:pt x="2451100" y="749300"/>
                  </a:lnTo>
                  <a:lnTo>
                    <a:pt x="2463800" y="749300"/>
                  </a:lnTo>
                  <a:lnTo>
                    <a:pt x="2476500" y="762000"/>
                  </a:lnTo>
                  <a:lnTo>
                    <a:pt x="2489200" y="749300"/>
                  </a:lnTo>
                  <a:lnTo>
                    <a:pt x="2514600" y="749300"/>
                  </a:lnTo>
                  <a:lnTo>
                    <a:pt x="2527300" y="749300"/>
                  </a:lnTo>
                  <a:lnTo>
                    <a:pt x="2565400" y="762000"/>
                  </a:lnTo>
                  <a:lnTo>
                    <a:pt x="2578100" y="762000"/>
                  </a:lnTo>
                  <a:lnTo>
                    <a:pt x="2590800" y="762000"/>
                  </a:lnTo>
                  <a:lnTo>
                    <a:pt x="2616200" y="749300"/>
                  </a:lnTo>
                  <a:lnTo>
                    <a:pt x="2654300" y="762000"/>
                  </a:lnTo>
                  <a:lnTo>
                    <a:pt x="2641600" y="774700"/>
                  </a:lnTo>
                  <a:lnTo>
                    <a:pt x="2654300" y="774700"/>
                  </a:lnTo>
                  <a:lnTo>
                    <a:pt x="2654300" y="787400"/>
                  </a:lnTo>
                  <a:lnTo>
                    <a:pt x="2654300" y="787400"/>
                  </a:lnTo>
                  <a:lnTo>
                    <a:pt x="2654300" y="787400"/>
                  </a:lnTo>
                  <a:lnTo>
                    <a:pt x="2667000" y="787400"/>
                  </a:lnTo>
                  <a:lnTo>
                    <a:pt x="2667000" y="800100"/>
                  </a:lnTo>
                  <a:lnTo>
                    <a:pt x="2667000" y="800100"/>
                  </a:lnTo>
                  <a:lnTo>
                    <a:pt x="2679700" y="812800"/>
                  </a:lnTo>
                  <a:lnTo>
                    <a:pt x="2667000" y="825500"/>
                  </a:lnTo>
                  <a:lnTo>
                    <a:pt x="2667000" y="825500"/>
                  </a:lnTo>
                  <a:lnTo>
                    <a:pt x="2667000" y="838200"/>
                  </a:lnTo>
                  <a:lnTo>
                    <a:pt x="2679700" y="838200"/>
                  </a:lnTo>
                  <a:lnTo>
                    <a:pt x="2667000" y="850900"/>
                  </a:lnTo>
                  <a:lnTo>
                    <a:pt x="2679700" y="850900"/>
                  </a:lnTo>
                  <a:lnTo>
                    <a:pt x="2654300" y="850900"/>
                  </a:lnTo>
                  <a:lnTo>
                    <a:pt x="2654300" y="863600"/>
                  </a:lnTo>
                  <a:lnTo>
                    <a:pt x="2667000" y="863600"/>
                  </a:lnTo>
                  <a:lnTo>
                    <a:pt x="2654300" y="876300"/>
                  </a:lnTo>
                  <a:lnTo>
                    <a:pt x="2641600" y="889000"/>
                  </a:lnTo>
                  <a:lnTo>
                    <a:pt x="2641600" y="889000"/>
                  </a:lnTo>
                  <a:lnTo>
                    <a:pt x="2628900" y="889000"/>
                  </a:lnTo>
                  <a:lnTo>
                    <a:pt x="2628900" y="889000"/>
                  </a:lnTo>
                  <a:lnTo>
                    <a:pt x="2628900" y="901700"/>
                  </a:lnTo>
                  <a:lnTo>
                    <a:pt x="2641600" y="901700"/>
                  </a:lnTo>
                  <a:lnTo>
                    <a:pt x="2641600" y="901700"/>
                  </a:lnTo>
                  <a:lnTo>
                    <a:pt x="2654300" y="901700"/>
                  </a:lnTo>
                  <a:lnTo>
                    <a:pt x="2654300" y="914400"/>
                  </a:lnTo>
                  <a:lnTo>
                    <a:pt x="2641600" y="914400"/>
                  </a:lnTo>
                  <a:lnTo>
                    <a:pt x="2628900" y="927100"/>
                  </a:lnTo>
                  <a:lnTo>
                    <a:pt x="2641600" y="927100"/>
                  </a:lnTo>
                  <a:lnTo>
                    <a:pt x="2654300" y="914400"/>
                  </a:lnTo>
                  <a:lnTo>
                    <a:pt x="2667000" y="914400"/>
                  </a:lnTo>
                  <a:lnTo>
                    <a:pt x="2667000" y="914400"/>
                  </a:lnTo>
                  <a:lnTo>
                    <a:pt x="2667000" y="914400"/>
                  </a:lnTo>
                  <a:lnTo>
                    <a:pt x="2679700" y="927100"/>
                  </a:lnTo>
                  <a:lnTo>
                    <a:pt x="2692400" y="927100"/>
                  </a:lnTo>
                  <a:lnTo>
                    <a:pt x="2717800" y="939800"/>
                  </a:lnTo>
                  <a:lnTo>
                    <a:pt x="2717800" y="939800"/>
                  </a:lnTo>
                  <a:lnTo>
                    <a:pt x="2730500" y="939800"/>
                  </a:lnTo>
                  <a:lnTo>
                    <a:pt x="2730500" y="952500"/>
                  </a:lnTo>
                  <a:lnTo>
                    <a:pt x="2730500" y="952500"/>
                  </a:lnTo>
                  <a:lnTo>
                    <a:pt x="2717800" y="952500"/>
                  </a:lnTo>
                  <a:lnTo>
                    <a:pt x="2730500" y="952500"/>
                  </a:lnTo>
                  <a:lnTo>
                    <a:pt x="2730500" y="952500"/>
                  </a:lnTo>
                  <a:lnTo>
                    <a:pt x="2743200" y="952500"/>
                  </a:lnTo>
                  <a:lnTo>
                    <a:pt x="2743200" y="952500"/>
                  </a:lnTo>
                  <a:lnTo>
                    <a:pt x="2768600" y="939800"/>
                  </a:lnTo>
                  <a:lnTo>
                    <a:pt x="2755900" y="952500"/>
                  </a:lnTo>
                  <a:lnTo>
                    <a:pt x="2755900" y="952500"/>
                  </a:lnTo>
                  <a:lnTo>
                    <a:pt x="2755900" y="965200"/>
                  </a:lnTo>
                  <a:lnTo>
                    <a:pt x="2755900" y="965200"/>
                  </a:lnTo>
                  <a:lnTo>
                    <a:pt x="2755900" y="965200"/>
                  </a:lnTo>
                  <a:lnTo>
                    <a:pt x="2743200" y="965200"/>
                  </a:lnTo>
                  <a:lnTo>
                    <a:pt x="2730500" y="977900"/>
                  </a:lnTo>
                  <a:lnTo>
                    <a:pt x="2717800" y="977900"/>
                  </a:lnTo>
                  <a:lnTo>
                    <a:pt x="2717800" y="977900"/>
                  </a:lnTo>
                  <a:lnTo>
                    <a:pt x="2705100" y="977900"/>
                  </a:lnTo>
                  <a:lnTo>
                    <a:pt x="2705100" y="990600"/>
                  </a:lnTo>
                  <a:lnTo>
                    <a:pt x="2692400" y="990600"/>
                  </a:lnTo>
                  <a:lnTo>
                    <a:pt x="2692400" y="990600"/>
                  </a:lnTo>
                  <a:lnTo>
                    <a:pt x="2679700" y="977900"/>
                  </a:lnTo>
                  <a:lnTo>
                    <a:pt x="2654300" y="990600"/>
                  </a:lnTo>
                  <a:lnTo>
                    <a:pt x="2641600" y="990600"/>
                  </a:lnTo>
                  <a:lnTo>
                    <a:pt x="2641600" y="990600"/>
                  </a:lnTo>
                  <a:lnTo>
                    <a:pt x="2628900" y="990600"/>
                  </a:lnTo>
                  <a:lnTo>
                    <a:pt x="2628900" y="1003300"/>
                  </a:lnTo>
                  <a:lnTo>
                    <a:pt x="2628900" y="1003300"/>
                  </a:lnTo>
                  <a:lnTo>
                    <a:pt x="2616200" y="1003300"/>
                  </a:lnTo>
                  <a:lnTo>
                    <a:pt x="2616200" y="1016000"/>
                  </a:lnTo>
                  <a:lnTo>
                    <a:pt x="2603500" y="1016000"/>
                  </a:lnTo>
                  <a:lnTo>
                    <a:pt x="2590800" y="1016000"/>
                  </a:lnTo>
                  <a:lnTo>
                    <a:pt x="2578100" y="1016000"/>
                  </a:lnTo>
                  <a:lnTo>
                    <a:pt x="2578100" y="1016000"/>
                  </a:lnTo>
                  <a:lnTo>
                    <a:pt x="2565400" y="1016000"/>
                  </a:lnTo>
                  <a:lnTo>
                    <a:pt x="2565400" y="1028700"/>
                  </a:lnTo>
                  <a:lnTo>
                    <a:pt x="2565400" y="1028700"/>
                  </a:lnTo>
                  <a:lnTo>
                    <a:pt x="2552700" y="1041400"/>
                  </a:lnTo>
                  <a:lnTo>
                    <a:pt x="2552700" y="1041400"/>
                  </a:lnTo>
                  <a:lnTo>
                    <a:pt x="2578100" y="1054100"/>
                  </a:lnTo>
                  <a:lnTo>
                    <a:pt x="2641600" y="1054100"/>
                  </a:lnTo>
                  <a:lnTo>
                    <a:pt x="2641600" y="1066800"/>
                  </a:lnTo>
                  <a:lnTo>
                    <a:pt x="2641600" y="1079500"/>
                  </a:lnTo>
                  <a:lnTo>
                    <a:pt x="2641600" y="1079500"/>
                  </a:lnTo>
                  <a:lnTo>
                    <a:pt x="2641600" y="1079500"/>
                  </a:lnTo>
                  <a:lnTo>
                    <a:pt x="2654300" y="1092200"/>
                  </a:lnTo>
                  <a:lnTo>
                    <a:pt x="2654300" y="1092200"/>
                  </a:lnTo>
                  <a:lnTo>
                    <a:pt x="2667000" y="1092200"/>
                  </a:lnTo>
                  <a:lnTo>
                    <a:pt x="2667000" y="1104900"/>
                  </a:lnTo>
                  <a:lnTo>
                    <a:pt x="2679700" y="1104900"/>
                  </a:lnTo>
                  <a:lnTo>
                    <a:pt x="2679700" y="1104900"/>
                  </a:lnTo>
                  <a:lnTo>
                    <a:pt x="2654300" y="1104900"/>
                  </a:lnTo>
                  <a:lnTo>
                    <a:pt x="2641600" y="1104900"/>
                  </a:lnTo>
                  <a:lnTo>
                    <a:pt x="2628900" y="1092200"/>
                  </a:lnTo>
                  <a:lnTo>
                    <a:pt x="2616200" y="1104900"/>
                  </a:lnTo>
                  <a:lnTo>
                    <a:pt x="2603500" y="1104900"/>
                  </a:lnTo>
                  <a:lnTo>
                    <a:pt x="2603500" y="1104900"/>
                  </a:lnTo>
                  <a:lnTo>
                    <a:pt x="2578100" y="1104900"/>
                  </a:lnTo>
                  <a:lnTo>
                    <a:pt x="2565400" y="1092200"/>
                  </a:lnTo>
                  <a:lnTo>
                    <a:pt x="2552700" y="1117600"/>
                  </a:lnTo>
                  <a:lnTo>
                    <a:pt x="2540000" y="1117600"/>
                  </a:lnTo>
                  <a:lnTo>
                    <a:pt x="2527300" y="1143000"/>
                  </a:lnTo>
                  <a:lnTo>
                    <a:pt x="2540000" y="1143000"/>
                  </a:lnTo>
                  <a:lnTo>
                    <a:pt x="2527300" y="1168400"/>
                  </a:lnTo>
                  <a:lnTo>
                    <a:pt x="2514600" y="1168400"/>
                  </a:lnTo>
                  <a:lnTo>
                    <a:pt x="2514600" y="1168400"/>
                  </a:lnTo>
                  <a:lnTo>
                    <a:pt x="2514600" y="1168400"/>
                  </a:lnTo>
                  <a:lnTo>
                    <a:pt x="2501900" y="1181100"/>
                  </a:lnTo>
                  <a:lnTo>
                    <a:pt x="2489200" y="1181100"/>
                  </a:lnTo>
                  <a:lnTo>
                    <a:pt x="2489200" y="1193800"/>
                  </a:lnTo>
                  <a:lnTo>
                    <a:pt x="2476500" y="1193800"/>
                  </a:lnTo>
                  <a:lnTo>
                    <a:pt x="2476500" y="1193800"/>
                  </a:lnTo>
                  <a:lnTo>
                    <a:pt x="2501900" y="1193800"/>
                  </a:lnTo>
                  <a:lnTo>
                    <a:pt x="2501900" y="1193800"/>
                  </a:lnTo>
                  <a:lnTo>
                    <a:pt x="2514600" y="1193800"/>
                  </a:lnTo>
                  <a:lnTo>
                    <a:pt x="2527300" y="1193800"/>
                  </a:lnTo>
                  <a:lnTo>
                    <a:pt x="2527300" y="1206500"/>
                  </a:lnTo>
                  <a:lnTo>
                    <a:pt x="2514600" y="1206500"/>
                  </a:lnTo>
                  <a:lnTo>
                    <a:pt x="2514600" y="1206500"/>
                  </a:lnTo>
                  <a:lnTo>
                    <a:pt x="2527300" y="1206500"/>
                  </a:lnTo>
                  <a:lnTo>
                    <a:pt x="2527300" y="1219200"/>
                  </a:lnTo>
                  <a:lnTo>
                    <a:pt x="2540000" y="1231900"/>
                  </a:lnTo>
                  <a:lnTo>
                    <a:pt x="2540000" y="1231900"/>
                  </a:lnTo>
                  <a:lnTo>
                    <a:pt x="2552700" y="1231900"/>
                  </a:lnTo>
                  <a:lnTo>
                    <a:pt x="2540000" y="1244600"/>
                  </a:lnTo>
                  <a:lnTo>
                    <a:pt x="2552700" y="1244600"/>
                  </a:lnTo>
                  <a:lnTo>
                    <a:pt x="2552700" y="1244600"/>
                  </a:lnTo>
                  <a:lnTo>
                    <a:pt x="2552700" y="1244600"/>
                  </a:lnTo>
                  <a:lnTo>
                    <a:pt x="2552700" y="1257300"/>
                  </a:lnTo>
                  <a:lnTo>
                    <a:pt x="2540000" y="1270000"/>
                  </a:lnTo>
                  <a:lnTo>
                    <a:pt x="2540000" y="1270000"/>
                  </a:lnTo>
                  <a:lnTo>
                    <a:pt x="2527300" y="1270000"/>
                  </a:lnTo>
                  <a:lnTo>
                    <a:pt x="2527300" y="1270000"/>
                  </a:lnTo>
                  <a:lnTo>
                    <a:pt x="2514600" y="1270000"/>
                  </a:lnTo>
                  <a:lnTo>
                    <a:pt x="2514600" y="1270000"/>
                  </a:lnTo>
                  <a:lnTo>
                    <a:pt x="2501900" y="1282700"/>
                  </a:lnTo>
                  <a:lnTo>
                    <a:pt x="2489200" y="1282700"/>
                  </a:lnTo>
                  <a:lnTo>
                    <a:pt x="2476500" y="1282700"/>
                  </a:lnTo>
                  <a:lnTo>
                    <a:pt x="2476500" y="1282700"/>
                  </a:lnTo>
                  <a:lnTo>
                    <a:pt x="2463800" y="1282700"/>
                  </a:lnTo>
                  <a:lnTo>
                    <a:pt x="2463800" y="1295400"/>
                  </a:lnTo>
                  <a:lnTo>
                    <a:pt x="2451100" y="1295400"/>
                  </a:lnTo>
                  <a:lnTo>
                    <a:pt x="2438400" y="1308100"/>
                  </a:lnTo>
                  <a:lnTo>
                    <a:pt x="2438400" y="1308100"/>
                  </a:lnTo>
                  <a:lnTo>
                    <a:pt x="2438400" y="1308100"/>
                  </a:lnTo>
                  <a:lnTo>
                    <a:pt x="2425700" y="1308100"/>
                  </a:lnTo>
                  <a:lnTo>
                    <a:pt x="2425700" y="1320800"/>
                  </a:lnTo>
                  <a:lnTo>
                    <a:pt x="2413000" y="1320800"/>
                  </a:lnTo>
                  <a:lnTo>
                    <a:pt x="2400300" y="1333500"/>
                  </a:lnTo>
                  <a:lnTo>
                    <a:pt x="2413000" y="1333500"/>
                  </a:lnTo>
                  <a:lnTo>
                    <a:pt x="2413000" y="1346200"/>
                  </a:lnTo>
                  <a:lnTo>
                    <a:pt x="2425700" y="1346200"/>
                  </a:lnTo>
                  <a:lnTo>
                    <a:pt x="2413000" y="1358900"/>
                  </a:lnTo>
                  <a:lnTo>
                    <a:pt x="2413000" y="1358900"/>
                  </a:lnTo>
                  <a:lnTo>
                    <a:pt x="2425700" y="1358900"/>
                  </a:lnTo>
                  <a:lnTo>
                    <a:pt x="2438400" y="1358900"/>
                  </a:lnTo>
                  <a:lnTo>
                    <a:pt x="2438400" y="1358900"/>
                  </a:lnTo>
                  <a:lnTo>
                    <a:pt x="2451100" y="1358900"/>
                  </a:lnTo>
                  <a:lnTo>
                    <a:pt x="2451100" y="1371600"/>
                  </a:lnTo>
                  <a:lnTo>
                    <a:pt x="2463800" y="1371600"/>
                  </a:lnTo>
                  <a:lnTo>
                    <a:pt x="2463800" y="1371600"/>
                  </a:lnTo>
                  <a:lnTo>
                    <a:pt x="2451100" y="1384300"/>
                  </a:lnTo>
                  <a:lnTo>
                    <a:pt x="2476500" y="1397000"/>
                  </a:lnTo>
                  <a:lnTo>
                    <a:pt x="2476500" y="1397000"/>
                  </a:lnTo>
                  <a:lnTo>
                    <a:pt x="2501900" y="1409700"/>
                  </a:lnTo>
                  <a:lnTo>
                    <a:pt x="2501900" y="1409700"/>
                  </a:lnTo>
                  <a:lnTo>
                    <a:pt x="2489200" y="1422400"/>
                  </a:lnTo>
                  <a:lnTo>
                    <a:pt x="2514600" y="1422400"/>
                  </a:lnTo>
                  <a:lnTo>
                    <a:pt x="2514600" y="1422400"/>
                  </a:lnTo>
                  <a:lnTo>
                    <a:pt x="2527300" y="1422400"/>
                  </a:lnTo>
                  <a:lnTo>
                    <a:pt x="2527300" y="1422400"/>
                  </a:lnTo>
                  <a:lnTo>
                    <a:pt x="2540000" y="1422400"/>
                  </a:lnTo>
                  <a:lnTo>
                    <a:pt x="2616200" y="1435100"/>
                  </a:lnTo>
                  <a:lnTo>
                    <a:pt x="2603500" y="1447800"/>
                  </a:lnTo>
                  <a:lnTo>
                    <a:pt x="2603500" y="1460500"/>
                  </a:lnTo>
                  <a:lnTo>
                    <a:pt x="2616200" y="1460500"/>
                  </a:lnTo>
                  <a:lnTo>
                    <a:pt x="2628900" y="1460500"/>
                  </a:lnTo>
                  <a:lnTo>
                    <a:pt x="2628900" y="1460500"/>
                  </a:lnTo>
                  <a:lnTo>
                    <a:pt x="2641600" y="1460500"/>
                  </a:lnTo>
                  <a:lnTo>
                    <a:pt x="2654300" y="1460500"/>
                  </a:lnTo>
                  <a:lnTo>
                    <a:pt x="2641600" y="1473200"/>
                  </a:lnTo>
                  <a:lnTo>
                    <a:pt x="2628900" y="1473200"/>
                  </a:lnTo>
                  <a:lnTo>
                    <a:pt x="2628900" y="1485900"/>
                  </a:lnTo>
                  <a:lnTo>
                    <a:pt x="2641600" y="1485900"/>
                  </a:lnTo>
                  <a:lnTo>
                    <a:pt x="2641600" y="1485900"/>
                  </a:lnTo>
                  <a:lnTo>
                    <a:pt x="2641600" y="1498600"/>
                  </a:lnTo>
                  <a:lnTo>
                    <a:pt x="2654300" y="1498600"/>
                  </a:lnTo>
                  <a:lnTo>
                    <a:pt x="2667000" y="1498600"/>
                  </a:lnTo>
                  <a:lnTo>
                    <a:pt x="2654300" y="1498600"/>
                  </a:lnTo>
                  <a:lnTo>
                    <a:pt x="2654300" y="1498600"/>
                  </a:lnTo>
                  <a:lnTo>
                    <a:pt x="2667000" y="1511300"/>
                  </a:lnTo>
                  <a:lnTo>
                    <a:pt x="2667000" y="1511300"/>
                  </a:lnTo>
                  <a:lnTo>
                    <a:pt x="2679700" y="1511300"/>
                  </a:lnTo>
                  <a:lnTo>
                    <a:pt x="2679700" y="1511300"/>
                  </a:lnTo>
                  <a:lnTo>
                    <a:pt x="2705100" y="1511300"/>
                  </a:lnTo>
                  <a:lnTo>
                    <a:pt x="2705100" y="1511300"/>
                  </a:lnTo>
                  <a:lnTo>
                    <a:pt x="2730500" y="1511300"/>
                  </a:lnTo>
                  <a:lnTo>
                    <a:pt x="2743200" y="1498600"/>
                  </a:lnTo>
                  <a:lnTo>
                    <a:pt x="2730500" y="1485900"/>
                  </a:lnTo>
                  <a:lnTo>
                    <a:pt x="2730500" y="1473200"/>
                  </a:lnTo>
                  <a:lnTo>
                    <a:pt x="2717800" y="1473200"/>
                  </a:lnTo>
                  <a:lnTo>
                    <a:pt x="2717800" y="1473200"/>
                  </a:lnTo>
                  <a:lnTo>
                    <a:pt x="2743200" y="1473200"/>
                  </a:lnTo>
                  <a:lnTo>
                    <a:pt x="2768600" y="1485900"/>
                  </a:lnTo>
                  <a:lnTo>
                    <a:pt x="2768600" y="1485900"/>
                  </a:lnTo>
                  <a:lnTo>
                    <a:pt x="2794000" y="1473200"/>
                  </a:lnTo>
                  <a:lnTo>
                    <a:pt x="2819400" y="1473200"/>
                  </a:lnTo>
                  <a:lnTo>
                    <a:pt x="2806700" y="1485900"/>
                  </a:lnTo>
                  <a:lnTo>
                    <a:pt x="2870200" y="1498600"/>
                  </a:lnTo>
                  <a:lnTo>
                    <a:pt x="2921000" y="1498600"/>
                  </a:lnTo>
                  <a:lnTo>
                    <a:pt x="3035300" y="1524000"/>
                  </a:lnTo>
                  <a:lnTo>
                    <a:pt x="3022600" y="1536700"/>
                  </a:lnTo>
                  <a:lnTo>
                    <a:pt x="3035300" y="1536700"/>
                  </a:lnTo>
                  <a:lnTo>
                    <a:pt x="3022600" y="1536700"/>
                  </a:lnTo>
                  <a:lnTo>
                    <a:pt x="3009900" y="1549400"/>
                  </a:lnTo>
                  <a:lnTo>
                    <a:pt x="3009900" y="1562100"/>
                  </a:lnTo>
                  <a:lnTo>
                    <a:pt x="3022600" y="1562100"/>
                  </a:lnTo>
                  <a:lnTo>
                    <a:pt x="2997200" y="1562100"/>
                  </a:lnTo>
                  <a:lnTo>
                    <a:pt x="2984500" y="1562100"/>
                  </a:lnTo>
                  <a:lnTo>
                    <a:pt x="2984500" y="1562100"/>
                  </a:lnTo>
                  <a:lnTo>
                    <a:pt x="2984500" y="1562100"/>
                  </a:lnTo>
                  <a:lnTo>
                    <a:pt x="2984500" y="1574800"/>
                  </a:lnTo>
                  <a:lnTo>
                    <a:pt x="2971800" y="1574800"/>
                  </a:lnTo>
                  <a:lnTo>
                    <a:pt x="2971800" y="1574800"/>
                  </a:lnTo>
                  <a:lnTo>
                    <a:pt x="2959100" y="1574800"/>
                  </a:lnTo>
                  <a:lnTo>
                    <a:pt x="2959100" y="1587500"/>
                  </a:lnTo>
                  <a:lnTo>
                    <a:pt x="2959100" y="1587500"/>
                  </a:lnTo>
                  <a:lnTo>
                    <a:pt x="2933700" y="1600200"/>
                  </a:lnTo>
                  <a:lnTo>
                    <a:pt x="2933700" y="1600200"/>
                  </a:lnTo>
                  <a:lnTo>
                    <a:pt x="2921000" y="1612900"/>
                  </a:lnTo>
                  <a:lnTo>
                    <a:pt x="2908300" y="1612900"/>
                  </a:lnTo>
                  <a:lnTo>
                    <a:pt x="2908300" y="1600200"/>
                  </a:lnTo>
                  <a:lnTo>
                    <a:pt x="2908300" y="1612900"/>
                  </a:lnTo>
                  <a:lnTo>
                    <a:pt x="2895600" y="1612900"/>
                  </a:lnTo>
                  <a:lnTo>
                    <a:pt x="2882900" y="1638300"/>
                  </a:lnTo>
                  <a:lnTo>
                    <a:pt x="2895600" y="1638300"/>
                  </a:lnTo>
                  <a:lnTo>
                    <a:pt x="2882900" y="1663700"/>
                  </a:lnTo>
                  <a:lnTo>
                    <a:pt x="2895600" y="1701800"/>
                  </a:lnTo>
                  <a:lnTo>
                    <a:pt x="2870200" y="1727200"/>
                  </a:lnTo>
                  <a:lnTo>
                    <a:pt x="2857500" y="1727200"/>
                  </a:lnTo>
                  <a:lnTo>
                    <a:pt x="2844800" y="1739900"/>
                  </a:lnTo>
                  <a:lnTo>
                    <a:pt x="2844800" y="1739900"/>
                  </a:lnTo>
                  <a:lnTo>
                    <a:pt x="2819400" y="1739900"/>
                  </a:lnTo>
                  <a:lnTo>
                    <a:pt x="2819400" y="1752600"/>
                  </a:lnTo>
                  <a:lnTo>
                    <a:pt x="2794000" y="1752600"/>
                  </a:lnTo>
                  <a:lnTo>
                    <a:pt x="2781300" y="1752600"/>
                  </a:lnTo>
                  <a:lnTo>
                    <a:pt x="2781300" y="1765300"/>
                  </a:lnTo>
                  <a:lnTo>
                    <a:pt x="2768600" y="1765300"/>
                  </a:lnTo>
                  <a:lnTo>
                    <a:pt x="2755900" y="1765300"/>
                  </a:lnTo>
                  <a:lnTo>
                    <a:pt x="2768600" y="1778000"/>
                  </a:lnTo>
                  <a:lnTo>
                    <a:pt x="2768600" y="1790700"/>
                  </a:lnTo>
                  <a:lnTo>
                    <a:pt x="2768600" y="1803400"/>
                  </a:lnTo>
                  <a:lnTo>
                    <a:pt x="2768600" y="1803400"/>
                  </a:lnTo>
                  <a:lnTo>
                    <a:pt x="2781300" y="1803400"/>
                  </a:lnTo>
                  <a:lnTo>
                    <a:pt x="2768600" y="1816100"/>
                  </a:lnTo>
                  <a:lnTo>
                    <a:pt x="2781300" y="1828800"/>
                  </a:lnTo>
                  <a:lnTo>
                    <a:pt x="2781300" y="1828800"/>
                  </a:lnTo>
                  <a:lnTo>
                    <a:pt x="2781300" y="1828800"/>
                  </a:lnTo>
                  <a:lnTo>
                    <a:pt x="2781300" y="1828800"/>
                  </a:lnTo>
                  <a:lnTo>
                    <a:pt x="2768600" y="1841500"/>
                  </a:lnTo>
                  <a:lnTo>
                    <a:pt x="2743200" y="1841500"/>
                  </a:lnTo>
                  <a:lnTo>
                    <a:pt x="2743200" y="1828800"/>
                  </a:lnTo>
                  <a:lnTo>
                    <a:pt x="2743200" y="1828800"/>
                  </a:lnTo>
                  <a:lnTo>
                    <a:pt x="2730500" y="1828800"/>
                  </a:lnTo>
                  <a:lnTo>
                    <a:pt x="2717800" y="1841500"/>
                  </a:lnTo>
                  <a:lnTo>
                    <a:pt x="2705100" y="1841500"/>
                  </a:lnTo>
                  <a:lnTo>
                    <a:pt x="2705100" y="1841500"/>
                  </a:lnTo>
                  <a:lnTo>
                    <a:pt x="2692400" y="1841500"/>
                  </a:lnTo>
                  <a:lnTo>
                    <a:pt x="2679700" y="1854200"/>
                  </a:lnTo>
                  <a:lnTo>
                    <a:pt x="2679700" y="1854200"/>
                  </a:lnTo>
                  <a:lnTo>
                    <a:pt x="2667000" y="1854200"/>
                  </a:lnTo>
                  <a:lnTo>
                    <a:pt x="2654300" y="1854200"/>
                  </a:lnTo>
                  <a:lnTo>
                    <a:pt x="2654300" y="1854200"/>
                  </a:lnTo>
                  <a:lnTo>
                    <a:pt x="2654300" y="1841500"/>
                  </a:lnTo>
                  <a:lnTo>
                    <a:pt x="2616200" y="1866900"/>
                  </a:lnTo>
                  <a:lnTo>
                    <a:pt x="2603500" y="1866900"/>
                  </a:lnTo>
                  <a:lnTo>
                    <a:pt x="2590800" y="1866900"/>
                  </a:lnTo>
                  <a:lnTo>
                    <a:pt x="2590800" y="1866900"/>
                  </a:lnTo>
                  <a:lnTo>
                    <a:pt x="2578100" y="1866900"/>
                  </a:lnTo>
                  <a:lnTo>
                    <a:pt x="2578100" y="1879600"/>
                  </a:lnTo>
                  <a:lnTo>
                    <a:pt x="2565400" y="1879600"/>
                  </a:lnTo>
                  <a:lnTo>
                    <a:pt x="2552700" y="1879600"/>
                  </a:lnTo>
                  <a:lnTo>
                    <a:pt x="2540000" y="1866900"/>
                  </a:lnTo>
                  <a:lnTo>
                    <a:pt x="2540000" y="1879600"/>
                  </a:lnTo>
                  <a:lnTo>
                    <a:pt x="2540000" y="1879600"/>
                  </a:lnTo>
                  <a:lnTo>
                    <a:pt x="2527300" y="1879600"/>
                  </a:lnTo>
                  <a:lnTo>
                    <a:pt x="2514600" y="1879600"/>
                  </a:lnTo>
                  <a:lnTo>
                    <a:pt x="2514600" y="1879600"/>
                  </a:lnTo>
                  <a:lnTo>
                    <a:pt x="2501900" y="1892300"/>
                  </a:lnTo>
                  <a:lnTo>
                    <a:pt x="2501900" y="1879600"/>
                  </a:lnTo>
                  <a:lnTo>
                    <a:pt x="2489200" y="1892300"/>
                  </a:lnTo>
                  <a:lnTo>
                    <a:pt x="2476500" y="1892300"/>
                  </a:lnTo>
                  <a:lnTo>
                    <a:pt x="2476500" y="1892300"/>
                  </a:lnTo>
                  <a:lnTo>
                    <a:pt x="2463800" y="1892300"/>
                  </a:lnTo>
                  <a:lnTo>
                    <a:pt x="2463800" y="1905000"/>
                  </a:lnTo>
                  <a:lnTo>
                    <a:pt x="2451100" y="1892300"/>
                  </a:lnTo>
                  <a:lnTo>
                    <a:pt x="2451100" y="1892300"/>
                  </a:lnTo>
                  <a:lnTo>
                    <a:pt x="2425700" y="1892300"/>
                  </a:lnTo>
                  <a:lnTo>
                    <a:pt x="2425700" y="1892300"/>
                  </a:lnTo>
                  <a:lnTo>
                    <a:pt x="2425700" y="1892300"/>
                  </a:lnTo>
                  <a:lnTo>
                    <a:pt x="2425700" y="1892300"/>
                  </a:lnTo>
                  <a:lnTo>
                    <a:pt x="2400300" y="1892300"/>
                  </a:lnTo>
                  <a:lnTo>
                    <a:pt x="2400300" y="1905000"/>
                  </a:lnTo>
                  <a:lnTo>
                    <a:pt x="2387600" y="1905000"/>
                  </a:lnTo>
                  <a:lnTo>
                    <a:pt x="2374900" y="1905000"/>
                  </a:lnTo>
                  <a:lnTo>
                    <a:pt x="2362200" y="1917700"/>
                  </a:lnTo>
                  <a:lnTo>
                    <a:pt x="2362200" y="1917700"/>
                  </a:lnTo>
                  <a:lnTo>
                    <a:pt x="2362200" y="1917700"/>
                  </a:lnTo>
                  <a:lnTo>
                    <a:pt x="2349500" y="1917700"/>
                  </a:lnTo>
                  <a:lnTo>
                    <a:pt x="2336800" y="1917700"/>
                  </a:lnTo>
                  <a:lnTo>
                    <a:pt x="2324100" y="1917700"/>
                  </a:lnTo>
                  <a:lnTo>
                    <a:pt x="2324100" y="1917700"/>
                  </a:lnTo>
                  <a:lnTo>
                    <a:pt x="2311400" y="1917700"/>
                  </a:lnTo>
                  <a:lnTo>
                    <a:pt x="2298700" y="1917700"/>
                  </a:lnTo>
                  <a:lnTo>
                    <a:pt x="2298700" y="1930400"/>
                  </a:lnTo>
                  <a:lnTo>
                    <a:pt x="2286000" y="1930400"/>
                  </a:lnTo>
                  <a:lnTo>
                    <a:pt x="2286000" y="1930400"/>
                  </a:lnTo>
                  <a:lnTo>
                    <a:pt x="2273300" y="1930400"/>
                  </a:lnTo>
                  <a:lnTo>
                    <a:pt x="2273300" y="1943100"/>
                  </a:lnTo>
                  <a:lnTo>
                    <a:pt x="2273300" y="1943100"/>
                  </a:lnTo>
                  <a:lnTo>
                    <a:pt x="2260600" y="1943100"/>
                  </a:lnTo>
                  <a:lnTo>
                    <a:pt x="2235200" y="1930400"/>
                  </a:lnTo>
                  <a:lnTo>
                    <a:pt x="2235200" y="1930400"/>
                  </a:lnTo>
                  <a:lnTo>
                    <a:pt x="2209800" y="1943100"/>
                  </a:lnTo>
                  <a:lnTo>
                    <a:pt x="2209800" y="1943100"/>
                  </a:lnTo>
                  <a:lnTo>
                    <a:pt x="2209800" y="1955800"/>
                  </a:lnTo>
                  <a:lnTo>
                    <a:pt x="2197100" y="1955800"/>
                  </a:lnTo>
                  <a:lnTo>
                    <a:pt x="2197100" y="1955800"/>
                  </a:lnTo>
                  <a:lnTo>
                    <a:pt x="2184400" y="1943100"/>
                  </a:lnTo>
                  <a:lnTo>
                    <a:pt x="2184400" y="1943100"/>
                  </a:lnTo>
                  <a:lnTo>
                    <a:pt x="2159000" y="1943100"/>
                  </a:lnTo>
                  <a:lnTo>
                    <a:pt x="2171700" y="1943100"/>
                  </a:lnTo>
                  <a:lnTo>
                    <a:pt x="2171700" y="1943100"/>
                  </a:lnTo>
                  <a:lnTo>
                    <a:pt x="2159000" y="1917700"/>
                  </a:lnTo>
                  <a:lnTo>
                    <a:pt x="2146300" y="1917700"/>
                  </a:lnTo>
                  <a:lnTo>
                    <a:pt x="2146300" y="1917700"/>
                  </a:lnTo>
                  <a:lnTo>
                    <a:pt x="2133600" y="1917700"/>
                  </a:lnTo>
                  <a:lnTo>
                    <a:pt x="2133600" y="1917700"/>
                  </a:lnTo>
                  <a:lnTo>
                    <a:pt x="2120900" y="1917700"/>
                  </a:lnTo>
                  <a:lnTo>
                    <a:pt x="2120900" y="1905000"/>
                  </a:lnTo>
                  <a:lnTo>
                    <a:pt x="2095500" y="1905000"/>
                  </a:lnTo>
                  <a:lnTo>
                    <a:pt x="2095500" y="1917700"/>
                  </a:lnTo>
                  <a:lnTo>
                    <a:pt x="2082800" y="1917700"/>
                  </a:lnTo>
                  <a:lnTo>
                    <a:pt x="2082800" y="1917700"/>
                  </a:lnTo>
                  <a:lnTo>
                    <a:pt x="2070100" y="1917700"/>
                  </a:lnTo>
                  <a:lnTo>
                    <a:pt x="2057400" y="1917700"/>
                  </a:lnTo>
                  <a:lnTo>
                    <a:pt x="2032000" y="1905000"/>
                  </a:lnTo>
                  <a:lnTo>
                    <a:pt x="2032000" y="1917700"/>
                  </a:lnTo>
                  <a:lnTo>
                    <a:pt x="1981200" y="1917700"/>
                  </a:lnTo>
                  <a:lnTo>
                    <a:pt x="1981200" y="1917700"/>
                  </a:lnTo>
                  <a:lnTo>
                    <a:pt x="1955800" y="1917700"/>
                  </a:lnTo>
                  <a:lnTo>
                    <a:pt x="1930400" y="1905000"/>
                  </a:lnTo>
                  <a:lnTo>
                    <a:pt x="1930400" y="1905000"/>
                  </a:lnTo>
                  <a:lnTo>
                    <a:pt x="1905000" y="1905000"/>
                  </a:lnTo>
                  <a:lnTo>
                    <a:pt x="1905000" y="1905000"/>
                  </a:lnTo>
                  <a:lnTo>
                    <a:pt x="1879600" y="1905000"/>
                  </a:lnTo>
                  <a:lnTo>
                    <a:pt x="1892300" y="1892300"/>
                  </a:lnTo>
                  <a:lnTo>
                    <a:pt x="1866900" y="1879600"/>
                  </a:lnTo>
                  <a:lnTo>
                    <a:pt x="1892300" y="1841500"/>
                  </a:lnTo>
                  <a:lnTo>
                    <a:pt x="1905000" y="1841500"/>
                  </a:lnTo>
                  <a:lnTo>
                    <a:pt x="1905000" y="1828800"/>
                  </a:lnTo>
                  <a:lnTo>
                    <a:pt x="1917700" y="1828800"/>
                  </a:lnTo>
                  <a:lnTo>
                    <a:pt x="1930400" y="1816100"/>
                  </a:lnTo>
                  <a:lnTo>
                    <a:pt x="1917700" y="1816100"/>
                  </a:lnTo>
                  <a:lnTo>
                    <a:pt x="1917700" y="1803400"/>
                  </a:lnTo>
                  <a:lnTo>
                    <a:pt x="1905000" y="1803400"/>
                  </a:lnTo>
                  <a:lnTo>
                    <a:pt x="1905000" y="1803400"/>
                  </a:lnTo>
                  <a:lnTo>
                    <a:pt x="1879600" y="1790700"/>
                  </a:lnTo>
                  <a:lnTo>
                    <a:pt x="1854200" y="1790700"/>
                  </a:lnTo>
                  <a:lnTo>
                    <a:pt x="1803400" y="1790700"/>
                  </a:lnTo>
                  <a:lnTo>
                    <a:pt x="1803400" y="1790700"/>
                  </a:lnTo>
                  <a:lnTo>
                    <a:pt x="1778000" y="1778000"/>
                  </a:lnTo>
                  <a:lnTo>
                    <a:pt x="1778000" y="1765300"/>
                  </a:lnTo>
                  <a:lnTo>
                    <a:pt x="1765300" y="1765300"/>
                  </a:lnTo>
                  <a:lnTo>
                    <a:pt x="1765300" y="1765300"/>
                  </a:lnTo>
                  <a:lnTo>
                    <a:pt x="1739900" y="1765300"/>
                  </a:lnTo>
                  <a:lnTo>
                    <a:pt x="1727200" y="1765300"/>
                  </a:lnTo>
                  <a:lnTo>
                    <a:pt x="1727200" y="1752600"/>
                  </a:lnTo>
                  <a:lnTo>
                    <a:pt x="1714500" y="1752600"/>
                  </a:lnTo>
                  <a:lnTo>
                    <a:pt x="1701800" y="1739900"/>
                  </a:lnTo>
                  <a:lnTo>
                    <a:pt x="1676400" y="1739900"/>
                  </a:lnTo>
                  <a:lnTo>
                    <a:pt x="1676400" y="1739900"/>
                  </a:lnTo>
                  <a:lnTo>
                    <a:pt x="1663700" y="1739900"/>
                  </a:lnTo>
                  <a:lnTo>
                    <a:pt x="1663700" y="1739900"/>
                  </a:lnTo>
                  <a:lnTo>
                    <a:pt x="1651000" y="1739900"/>
                  </a:lnTo>
                  <a:lnTo>
                    <a:pt x="1651000" y="1752600"/>
                  </a:lnTo>
                  <a:lnTo>
                    <a:pt x="1651000" y="1752600"/>
                  </a:lnTo>
                  <a:lnTo>
                    <a:pt x="1638300" y="1739900"/>
                  </a:lnTo>
                  <a:lnTo>
                    <a:pt x="1625600" y="1739900"/>
                  </a:lnTo>
                  <a:lnTo>
                    <a:pt x="1625600" y="1739900"/>
                  </a:lnTo>
                  <a:lnTo>
                    <a:pt x="1612900" y="1739900"/>
                  </a:lnTo>
                  <a:lnTo>
                    <a:pt x="1612900" y="1739900"/>
                  </a:lnTo>
                  <a:lnTo>
                    <a:pt x="1587500" y="1739900"/>
                  </a:lnTo>
                  <a:lnTo>
                    <a:pt x="1587500" y="1739900"/>
                  </a:lnTo>
                  <a:lnTo>
                    <a:pt x="1562100" y="1739900"/>
                  </a:lnTo>
                  <a:lnTo>
                    <a:pt x="1562100" y="1739900"/>
                  </a:lnTo>
                  <a:lnTo>
                    <a:pt x="1549400" y="1739900"/>
                  </a:lnTo>
                  <a:lnTo>
                    <a:pt x="1549400" y="1739900"/>
                  </a:lnTo>
                  <a:lnTo>
                    <a:pt x="1549400" y="1739900"/>
                  </a:lnTo>
                  <a:lnTo>
                    <a:pt x="1549400" y="1739900"/>
                  </a:lnTo>
                  <a:lnTo>
                    <a:pt x="1511300" y="1727200"/>
                  </a:lnTo>
                  <a:lnTo>
                    <a:pt x="1498600" y="1714500"/>
                  </a:lnTo>
                  <a:lnTo>
                    <a:pt x="1511300" y="1701800"/>
                  </a:lnTo>
                  <a:lnTo>
                    <a:pt x="1511300" y="1701800"/>
                  </a:lnTo>
                  <a:lnTo>
                    <a:pt x="1511300" y="1701800"/>
                  </a:lnTo>
                  <a:lnTo>
                    <a:pt x="1511300" y="1701800"/>
                  </a:lnTo>
                  <a:lnTo>
                    <a:pt x="1524000" y="1676400"/>
                  </a:lnTo>
                  <a:lnTo>
                    <a:pt x="1485900" y="1689100"/>
                  </a:lnTo>
                  <a:lnTo>
                    <a:pt x="1447800" y="1689100"/>
                  </a:lnTo>
                  <a:lnTo>
                    <a:pt x="1422400" y="1676400"/>
                  </a:lnTo>
                  <a:lnTo>
                    <a:pt x="1422400" y="1676400"/>
                  </a:lnTo>
                  <a:lnTo>
                    <a:pt x="1397000" y="1663700"/>
                  </a:lnTo>
                  <a:lnTo>
                    <a:pt x="1384300" y="1651000"/>
                  </a:lnTo>
                  <a:lnTo>
                    <a:pt x="1358900" y="1651000"/>
                  </a:lnTo>
                  <a:lnTo>
                    <a:pt x="1346200" y="1638300"/>
                  </a:lnTo>
                  <a:lnTo>
                    <a:pt x="1358900" y="1625600"/>
                  </a:lnTo>
                  <a:lnTo>
                    <a:pt x="1371600" y="1638300"/>
                  </a:lnTo>
                  <a:lnTo>
                    <a:pt x="1371600" y="1625600"/>
                  </a:lnTo>
                  <a:lnTo>
                    <a:pt x="1371600" y="1625600"/>
                  </a:lnTo>
                  <a:lnTo>
                    <a:pt x="1371600" y="1625600"/>
                  </a:lnTo>
                  <a:lnTo>
                    <a:pt x="1397000" y="1587500"/>
                  </a:lnTo>
                  <a:lnTo>
                    <a:pt x="1397000" y="1587500"/>
                  </a:lnTo>
                  <a:lnTo>
                    <a:pt x="1409700" y="1587500"/>
                  </a:lnTo>
                  <a:lnTo>
                    <a:pt x="1422400" y="1574800"/>
                  </a:lnTo>
                  <a:lnTo>
                    <a:pt x="1435100" y="1574800"/>
                  </a:lnTo>
                  <a:lnTo>
                    <a:pt x="1435100" y="1587500"/>
                  </a:lnTo>
                  <a:lnTo>
                    <a:pt x="1447800" y="1562100"/>
                  </a:lnTo>
                  <a:lnTo>
                    <a:pt x="1447800" y="1562100"/>
                  </a:lnTo>
                  <a:lnTo>
                    <a:pt x="1460500" y="1562100"/>
                  </a:lnTo>
                  <a:lnTo>
                    <a:pt x="1473200" y="1574800"/>
                  </a:lnTo>
                  <a:lnTo>
                    <a:pt x="1485900" y="1574800"/>
                  </a:lnTo>
                  <a:lnTo>
                    <a:pt x="1485900" y="1562100"/>
                  </a:lnTo>
                  <a:lnTo>
                    <a:pt x="1498600" y="1536700"/>
                  </a:lnTo>
                  <a:lnTo>
                    <a:pt x="1485900" y="1524000"/>
                  </a:lnTo>
                  <a:lnTo>
                    <a:pt x="1485900" y="1511300"/>
                  </a:lnTo>
                  <a:lnTo>
                    <a:pt x="1473200" y="1511300"/>
                  </a:lnTo>
                  <a:lnTo>
                    <a:pt x="1485900" y="1511300"/>
                  </a:lnTo>
                  <a:lnTo>
                    <a:pt x="1485900" y="1511300"/>
                  </a:lnTo>
                  <a:lnTo>
                    <a:pt x="1485900" y="1498600"/>
                  </a:lnTo>
                  <a:lnTo>
                    <a:pt x="1473200" y="1498600"/>
                  </a:lnTo>
                  <a:lnTo>
                    <a:pt x="1473200" y="1498600"/>
                  </a:lnTo>
                  <a:lnTo>
                    <a:pt x="1460500" y="1498600"/>
                  </a:lnTo>
                  <a:lnTo>
                    <a:pt x="1460500" y="1485900"/>
                  </a:lnTo>
                  <a:lnTo>
                    <a:pt x="1460500" y="1485900"/>
                  </a:lnTo>
                  <a:lnTo>
                    <a:pt x="1473200" y="1485900"/>
                  </a:lnTo>
                  <a:lnTo>
                    <a:pt x="1460500" y="1485900"/>
                  </a:lnTo>
                  <a:lnTo>
                    <a:pt x="1447800" y="1485900"/>
                  </a:lnTo>
                  <a:lnTo>
                    <a:pt x="1422400" y="1485900"/>
                  </a:lnTo>
                  <a:lnTo>
                    <a:pt x="1409700" y="1498600"/>
                  </a:lnTo>
                  <a:lnTo>
                    <a:pt x="1409700" y="1485900"/>
                  </a:lnTo>
                  <a:lnTo>
                    <a:pt x="1409700" y="1473200"/>
                  </a:lnTo>
                  <a:lnTo>
                    <a:pt x="1384300" y="1473200"/>
                  </a:lnTo>
                  <a:lnTo>
                    <a:pt x="1358900" y="1485900"/>
                  </a:lnTo>
                  <a:lnTo>
                    <a:pt x="1333500" y="1485900"/>
                  </a:lnTo>
                  <a:lnTo>
                    <a:pt x="1346200" y="1473200"/>
                  </a:lnTo>
                  <a:lnTo>
                    <a:pt x="1333500" y="1473200"/>
                  </a:lnTo>
                  <a:lnTo>
                    <a:pt x="1320800" y="1485900"/>
                  </a:lnTo>
                  <a:lnTo>
                    <a:pt x="1295400" y="1473200"/>
                  </a:lnTo>
                  <a:lnTo>
                    <a:pt x="1282700" y="1473200"/>
                  </a:lnTo>
                  <a:lnTo>
                    <a:pt x="1270000" y="1473200"/>
                  </a:lnTo>
                  <a:lnTo>
                    <a:pt x="1270000" y="1485900"/>
                  </a:lnTo>
                  <a:lnTo>
                    <a:pt x="1244600" y="1485900"/>
                  </a:lnTo>
                  <a:lnTo>
                    <a:pt x="1244600" y="1498600"/>
                  </a:lnTo>
                  <a:lnTo>
                    <a:pt x="1257300" y="1498600"/>
                  </a:lnTo>
                  <a:lnTo>
                    <a:pt x="1244600" y="1511300"/>
                  </a:lnTo>
                  <a:lnTo>
                    <a:pt x="1219200" y="1511300"/>
                  </a:lnTo>
                  <a:lnTo>
                    <a:pt x="1219200" y="1498600"/>
                  </a:lnTo>
                  <a:lnTo>
                    <a:pt x="1206500" y="1498600"/>
                  </a:lnTo>
                  <a:lnTo>
                    <a:pt x="1219200" y="1498600"/>
                  </a:lnTo>
                  <a:lnTo>
                    <a:pt x="1206500" y="1485900"/>
                  </a:lnTo>
                  <a:lnTo>
                    <a:pt x="1206500" y="1473200"/>
                  </a:lnTo>
                  <a:lnTo>
                    <a:pt x="1193800" y="1473200"/>
                  </a:lnTo>
                  <a:lnTo>
                    <a:pt x="1181100" y="1473200"/>
                  </a:lnTo>
                  <a:lnTo>
                    <a:pt x="1181100" y="1473200"/>
                  </a:lnTo>
                  <a:lnTo>
                    <a:pt x="1181100" y="1473200"/>
                  </a:lnTo>
                  <a:lnTo>
                    <a:pt x="1168400" y="1473200"/>
                  </a:lnTo>
                  <a:lnTo>
                    <a:pt x="1143000" y="1473200"/>
                  </a:lnTo>
                  <a:lnTo>
                    <a:pt x="1143000" y="1460500"/>
                  </a:lnTo>
                  <a:lnTo>
                    <a:pt x="1117600" y="1460500"/>
                  </a:lnTo>
                  <a:lnTo>
                    <a:pt x="1104900" y="1447800"/>
                  </a:lnTo>
                  <a:lnTo>
                    <a:pt x="1104900" y="1447800"/>
                  </a:lnTo>
                  <a:lnTo>
                    <a:pt x="1104900" y="1435100"/>
                  </a:lnTo>
                  <a:lnTo>
                    <a:pt x="1092200" y="1435100"/>
                  </a:lnTo>
                  <a:lnTo>
                    <a:pt x="1092200" y="1435100"/>
                  </a:lnTo>
                  <a:lnTo>
                    <a:pt x="1079500" y="1435100"/>
                  </a:lnTo>
                  <a:lnTo>
                    <a:pt x="1066800" y="1422400"/>
                  </a:lnTo>
                  <a:lnTo>
                    <a:pt x="1066800" y="1422400"/>
                  </a:lnTo>
                  <a:lnTo>
                    <a:pt x="1066800" y="1422400"/>
                  </a:lnTo>
                  <a:lnTo>
                    <a:pt x="1041400" y="1422400"/>
                  </a:lnTo>
                  <a:lnTo>
                    <a:pt x="1041400" y="1422400"/>
                  </a:lnTo>
                  <a:lnTo>
                    <a:pt x="965200" y="1409700"/>
                  </a:lnTo>
                  <a:lnTo>
                    <a:pt x="965200" y="1409700"/>
                  </a:lnTo>
                  <a:lnTo>
                    <a:pt x="952500" y="1409700"/>
                  </a:lnTo>
                  <a:lnTo>
                    <a:pt x="939800" y="1409700"/>
                  </a:lnTo>
                  <a:lnTo>
                    <a:pt x="939800" y="1422400"/>
                  </a:lnTo>
                  <a:lnTo>
                    <a:pt x="939800" y="1422400"/>
                  </a:lnTo>
                  <a:lnTo>
                    <a:pt x="927100" y="1409700"/>
                  </a:lnTo>
                  <a:lnTo>
                    <a:pt x="927100" y="1409700"/>
                  </a:lnTo>
                  <a:lnTo>
                    <a:pt x="914400" y="1422400"/>
                  </a:lnTo>
                  <a:lnTo>
                    <a:pt x="901700" y="1435100"/>
                  </a:lnTo>
                  <a:lnTo>
                    <a:pt x="914400" y="1435100"/>
                  </a:lnTo>
                  <a:lnTo>
                    <a:pt x="914400" y="1435100"/>
                  </a:lnTo>
                  <a:lnTo>
                    <a:pt x="901700" y="1447800"/>
                  </a:lnTo>
                  <a:lnTo>
                    <a:pt x="889000" y="1460500"/>
                  </a:lnTo>
                  <a:lnTo>
                    <a:pt x="863600" y="1460500"/>
                  </a:lnTo>
                  <a:lnTo>
                    <a:pt x="876300" y="1460500"/>
                  </a:lnTo>
                  <a:lnTo>
                    <a:pt x="863600" y="1460500"/>
                  </a:lnTo>
                  <a:lnTo>
                    <a:pt x="863600" y="1460500"/>
                  </a:lnTo>
                  <a:lnTo>
                    <a:pt x="838200" y="1460500"/>
                  </a:lnTo>
                  <a:lnTo>
                    <a:pt x="838200" y="1447800"/>
                  </a:lnTo>
                  <a:lnTo>
                    <a:pt x="850900" y="1435100"/>
                  </a:lnTo>
                  <a:lnTo>
                    <a:pt x="850900" y="1435100"/>
                  </a:lnTo>
                  <a:lnTo>
                    <a:pt x="863600" y="1422400"/>
                  </a:lnTo>
                  <a:lnTo>
                    <a:pt x="876300" y="1422400"/>
                  </a:lnTo>
                  <a:lnTo>
                    <a:pt x="863600" y="1422400"/>
                  </a:lnTo>
                  <a:lnTo>
                    <a:pt x="863600" y="1409700"/>
                  </a:lnTo>
                  <a:lnTo>
                    <a:pt x="863600" y="1409700"/>
                  </a:lnTo>
                  <a:lnTo>
                    <a:pt x="876300" y="1397000"/>
                  </a:lnTo>
                  <a:lnTo>
                    <a:pt x="863600" y="1397000"/>
                  </a:lnTo>
                  <a:lnTo>
                    <a:pt x="863600" y="1397000"/>
                  </a:lnTo>
                  <a:lnTo>
                    <a:pt x="876300" y="1397000"/>
                  </a:lnTo>
                  <a:lnTo>
                    <a:pt x="876300" y="1384300"/>
                  </a:lnTo>
                  <a:lnTo>
                    <a:pt x="889000" y="1371600"/>
                  </a:lnTo>
                  <a:lnTo>
                    <a:pt x="889000" y="1371600"/>
                  </a:lnTo>
                  <a:lnTo>
                    <a:pt x="901700" y="1371600"/>
                  </a:lnTo>
                  <a:lnTo>
                    <a:pt x="901700" y="1358900"/>
                  </a:lnTo>
                  <a:lnTo>
                    <a:pt x="914400" y="1358900"/>
                  </a:lnTo>
                  <a:lnTo>
                    <a:pt x="927100" y="1346200"/>
                  </a:lnTo>
                  <a:lnTo>
                    <a:pt x="914400" y="1346200"/>
                  </a:lnTo>
                  <a:lnTo>
                    <a:pt x="927100" y="1320800"/>
                  </a:lnTo>
                  <a:lnTo>
                    <a:pt x="914400" y="1308100"/>
                  </a:lnTo>
                  <a:lnTo>
                    <a:pt x="927100" y="1295400"/>
                  </a:lnTo>
                  <a:lnTo>
                    <a:pt x="927100" y="1295400"/>
                  </a:lnTo>
                  <a:lnTo>
                    <a:pt x="927100" y="1282700"/>
                  </a:lnTo>
                  <a:lnTo>
                    <a:pt x="914400" y="1282700"/>
                  </a:lnTo>
                  <a:lnTo>
                    <a:pt x="901700" y="1295400"/>
                  </a:lnTo>
                  <a:lnTo>
                    <a:pt x="901700" y="1295400"/>
                  </a:lnTo>
                  <a:lnTo>
                    <a:pt x="914400" y="1295400"/>
                  </a:lnTo>
                  <a:lnTo>
                    <a:pt x="901700" y="1295400"/>
                  </a:lnTo>
                  <a:lnTo>
                    <a:pt x="889000" y="1308100"/>
                  </a:lnTo>
                  <a:lnTo>
                    <a:pt x="889000" y="1320800"/>
                  </a:lnTo>
                  <a:lnTo>
                    <a:pt x="901700" y="1320800"/>
                  </a:lnTo>
                  <a:lnTo>
                    <a:pt x="889000" y="1333500"/>
                  </a:lnTo>
                  <a:lnTo>
                    <a:pt x="876300" y="1333500"/>
                  </a:lnTo>
                  <a:lnTo>
                    <a:pt x="876300" y="1346200"/>
                  </a:lnTo>
                  <a:lnTo>
                    <a:pt x="863600" y="1358900"/>
                  </a:lnTo>
                  <a:lnTo>
                    <a:pt x="850900" y="1346200"/>
                  </a:lnTo>
                  <a:lnTo>
                    <a:pt x="876300" y="1333500"/>
                  </a:lnTo>
                  <a:lnTo>
                    <a:pt x="863600" y="1320800"/>
                  </a:lnTo>
                  <a:lnTo>
                    <a:pt x="838200" y="1320800"/>
                  </a:lnTo>
                  <a:lnTo>
                    <a:pt x="825500" y="1320800"/>
                  </a:lnTo>
                  <a:lnTo>
                    <a:pt x="825500" y="1346200"/>
                  </a:lnTo>
                  <a:lnTo>
                    <a:pt x="825500" y="1346200"/>
                  </a:lnTo>
                  <a:lnTo>
                    <a:pt x="812800" y="1346200"/>
                  </a:lnTo>
                  <a:lnTo>
                    <a:pt x="787400" y="1333500"/>
                  </a:lnTo>
                  <a:lnTo>
                    <a:pt x="774700" y="1320800"/>
                  </a:lnTo>
                  <a:lnTo>
                    <a:pt x="774700" y="1308100"/>
                  </a:lnTo>
                  <a:lnTo>
                    <a:pt x="800100" y="1320800"/>
                  </a:lnTo>
                  <a:lnTo>
                    <a:pt x="812800" y="1320800"/>
                  </a:lnTo>
                  <a:lnTo>
                    <a:pt x="825500" y="1308100"/>
                  </a:lnTo>
                  <a:lnTo>
                    <a:pt x="812800" y="1308100"/>
                  </a:lnTo>
                  <a:lnTo>
                    <a:pt x="825500" y="1282700"/>
                  </a:lnTo>
                  <a:lnTo>
                    <a:pt x="762000" y="1270000"/>
                  </a:lnTo>
                  <a:lnTo>
                    <a:pt x="774700" y="1270000"/>
                  </a:lnTo>
                  <a:lnTo>
                    <a:pt x="762000" y="1295400"/>
                  </a:lnTo>
                  <a:lnTo>
                    <a:pt x="723900" y="1295400"/>
                  </a:lnTo>
                  <a:lnTo>
                    <a:pt x="723900" y="1308100"/>
                  </a:lnTo>
                  <a:lnTo>
                    <a:pt x="673100" y="1295400"/>
                  </a:lnTo>
                  <a:lnTo>
                    <a:pt x="698500" y="1257300"/>
                  </a:lnTo>
                  <a:lnTo>
                    <a:pt x="711200" y="1257300"/>
                  </a:lnTo>
                  <a:lnTo>
                    <a:pt x="698500" y="1257300"/>
                  </a:lnTo>
                  <a:lnTo>
                    <a:pt x="685800" y="1244600"/>
                  </a:lnTo>
                  <a:lnTo>
                    <a:pt x="660400" y="1231900"/>
                  </a:lnTo>
                  <a:lnTo>
                    <a:pt x="660400" y="1231900"/>
                  </a:lnTo>
                  <a:lnTo>
                    <a:pt x="647700" y="1231900"/>
                  </a:lnTo>
                  <a:lnTo>
                    <a:pt x="647700" y="1231900"/>
                  </a:lnTo>
                  <a:lnTo>
                    <a:pt x="635000" y="1219200"/>
                  </a:lnTo>
                  <a:lnTo>
                    <a:pt x="635000" y="1219200"/>
                  </a:lnTo>
                  <a:lnTo>
                    <a:pt x="647700" y="1219200"/>
                  </a:lnTo>
                  <a:lnTo>
                    <a:pt x="660400" y="1206500"/>
                  </a:lnTo>
                  <a:lnTo>
                    <a:pt x="673100" y="1206500"/>
                  </a:lnTo>
                  <a:lnTo>
                    <a:pt x="673100" y="1206500"/>
                  </a:lnTo>
                  <a:lnTo>
                    <a:pt x="660400" y="1193800"/>
                  </a:lnTo>
                  <a:lnTo>
                    <a:pt x="647700" y="1206500"/>
                  </a:lnTo>
                  <a:lnTo>
                    <a:pt x="635000" y="1206500"/>
                  </a:lnTo>
                  <a:lnTo>
                    <a:pt x="635000" y="1206500"/>
                  </a:lnTo>
                  <a:lnTo>
                    <a:pt x="635000" y="1206500"/>
                  </a:lnTo>
                  <a:lnTo>
                    <a:pt x="609600" y="1231900"/>
                  </a:lnTo>
                  <a:lnTo>
                    <a:pt x="609600" y="1231900"/>
                  </a:lnTo>
                  <a:lnTo>
                    <a:pt x="609600" y="1244600"/>
                  </a:lnTo>
                  <a:lnTo>
                    <a:pt x="622300" y="1244600"/>
                  </a:lnTo>
                  <a:lnTo>
                    <a:pt x="622300" y="1244600"/>
                  </a:lnTo>
                  <a:lnTo>
                    <a:pt x="609600" y="1244600"/>
                  </a:lnTo>
                  <a:lnTo>
                    <a:pt x="596900" y="1270000"/>
                  </a:lnTo>
                  <a:lnTo>
                    <a:pt x="609600" y="1270000"/>
                  </a:lnTo>
                  <a:lnTo>
                    <a:pt x="609600" y="1282700"/>
                  </a:lnTo>
                  <a:lnTo>
                    <a:pt x="596900" y="1270000"/>
                  </a:lnTo>
                  <a:lnTo>
                    <a:pt x="571500" y="1257300"/>
                  </a:lnTo>
                  <a:lnTo>
                    <a:pt x="571500" y="1244600"/>
                  </a:lnTo>
                  <a:lnTo>
                    <a:pt x="546100" y="1244600"/>
                  </a:lnTo>
                  <a:lnTo>
                    <a:pt x="558800" y="1244600"/>
                  </a:lnTo>
                  <a:lnTo>
                    <a:pt x="533400" y="1244600"/>
                  </a:lnTo>
                  <a:lnTo>
                    <a:pt x="533400" y="1231900"/>
                  </a:lnTo>
                  <a:lnTo>
                    <a:pt x="533400" y="1231900"/>
                  </a:lnTo>
                  <a:lnTo>
                    <a:pt x="546100" y="1219200"/>
                  </a:lnTo>
                  <a:lnTo>
                    <a:pt x="533400" y="1219200"/>
                  </a:lnTo>
                  <a:lnTo>
                    <a:pt x="520700" y="1206500"/>
                  </a:lnTo>
                  <a:lnTo>
                    <a:pt x="520700" y="1206500"/>
                  </a:lnTo>
                  <a:lnTo>
                    <a:pt x="508000" y="1206500"/>
                  </a:lnTo>
                  <a:lnTo>
                    <a:pt x="495300" y="1193800"/>
                  </a:lnTo>
                  <a:lnTo>
                    <a:pt x="482600" y="1193800"/>
                  </a:lnTo>
                  <a:lnTo>
                    <a:pt x="495300" y="1181100"/>
                  </a:lnTo>
                  <a:lnTo>
                    <a:pt x="469900" y="1181100"/>
                  </a:lnTo>
                  <a:lnTo>
                    <a:pt x="469900" y="1181100"/>
                  </a:lnTo>
                  <a:lnTo>
                    <a:pt x="482600" y="1181100"/>
                  </a:lnTo>
                  <a:lnTo>
                    <a:pt x="495300" y="1168400"/>
                  </a:lnTo>
                  <a:lnTo>
                    <a:pt x="495300" y="1168400"/>
                  </a:lnTo>
                  <a:lnTo>
                    <a:pt x="495300" y="1168400"/>
                  </a:lnTo>
                  <a:lnTo>
                    <a:pt x="508000" y="1168400"/>
                  </a:lnTo>
                  <a:lnTo>
                    <a:pt x="508000" y="1155700"/>
                  </a:lnTo>
                  <a:lnTo>
                    <a:pt x="520700" y="1155700"/>
                  </a:lnTo>
                  <a:lnTo>
                    <a:pt x="533400" y="1143000"/>
                  </a:lnTo>
                  <a:lnTo>
                    <a:pt x="546100" y="1155700"/>
                  </a:lnTo>
                  <a:lnTo>
                    <a:pt x="546100" y="1155700"/>
                  </a:lnTo>
                  <a:lnTo>
                    <a:pt x="558800" y="1155700"/>
                  </a:lnTo>
                  <a:lnTo>
                    <a:pt x="584200" y="1143000"/>
                  </a:lnTo>
                  <a:lnTo>
                    <a:pt x="596900" y="1143000"/>
                  </a:lnTo>
                  <a:lnTo>
                    <a:pt x="596900" y="1143000"/>
                  </a:lnTo>
                  <a:lnTo>
                    <a:pt x="609600" y="1143000"/>
                  </a:lnTo>
                  <a:lnTo>
                    <a:pt x="609600" y="1143000"/>
                  </a:lnTo>
                  <a:lnTo>
                    <a:pt x="609600" y="1143000"/>
                  </a:lnTo>
                  <a:lnTo>
                    <a:pt x="609600" y="1143000"/>
                  </a:lnTo>
                  <a:lnTo>
                    <a:pt x="596900" y="1130300"/>
                  </a:lnTo>
                  <a:lnTo>
                    <a:pt x="596900" y="1143000"/>
                  </a:lnTo>
                  <a:lnTo>
                    <a:pt x="584200" y="1143000"/>
                  </a:lnTo>
                  <a:lnTo>
                    <a:pt x="584200" y="1143000"/>
                  </a:lnTo>
                  <a:lnTo>
                    <a:pt x="584200" y="1143000"/>
                  </a:lnTo>
                  <a:lnTo>
                    <a:pt x="584200" y="1143000"/>
                  </a:lnTo>
                  <a:lnTo>
                    <a:pt x="571500" y="1143000"/>
                  </a:lnTo>
                  <a:lnTo>
                    <a:pt x="571500" y="1155700"/>
                  </a:lnTo>
                  <a:lnTo>
                    <a:pt x="533400" y="1143000"/>
                  </a:lnTo>
                  <a:lnTo>
                    <a:pt x="533400" y="1130300"/>
                  </a:lnTo>
                  <a:lnTo>
                    <a:pt x="546100" y="1143000"/>
                  </a:lnTo>
                  <a:lnTo>
                    <a:pt x="571500" y="1079500"/>
                  </a:lnTo>
                  <a:lnTo>
                    <a:pt x="584200" y="1079500"/>
                  </a:lnTo>
                  <a:lnTo>
                    <a:pt x="596900" y="1079500"/>
                  </a:lnTo>
                  <a:lnTo>
                    <a:pt x="609600" y="1066800"/>
                  </a:lnTo>
                  <a:lnTo>
                    <a:pt x="622300" y="1066800"/>
                  </a:lnTo>
                  <a:lnTo>
                    <a:pt x="622300" y="1066800"/>
                  </a:lnTo>
                  <a:lnTo>
                    <a:pt x="609600" y="1066800"/>
                  </a:lnTo>
                  <a:lnTo>
                    <a:pt x="609600" y="1066800"/>
                  </a:lnTo>
                  <a:lnTo>
                    <a:pt x="596900" y="1066800"/>
                  </a:lnTo>
                  <a:lnTo>
                    <a:pt x="596900" y="1066800"/>
                  </a:lnTo>
                  <a:lnTo>
                    <a:pt x="584200" y="1066800"/>
                  </a:lnTo>
                  <a:lnTo>
                    <a:pt x="584200" y="1066800"/>
                  </a:lnTo>
                  <a:lnTo>
                    <a:pt x="571500" y="1066800"/>
                  </a:lnTo>
                  <a:lnTo>
                    <a:pt x="571500" y="1066800"/>
                  </a:lnTo>
                  <a:lnTo>
                    <a:pt x="546100" y="1054100"/>
                  </a:lnTo>
                  <a:lnTo>
                    <a:pt x="546100" y="1054100"/>
                  </a:lnTo>
                  <a:lnTo>
                    <a:pt x="533400" y="1054100"/>
                  </a:lnTo>
                  <a:lnTo>
                    <a:pt x="546100" y="1041400"/>
                  </a:lnTo>
                  <a:lnTo>
                    <a:pt x="533400" y="1041400"/>
                  </a:lnTo>
                  <a:lnTo>
                    <a:pt x="533400" y="1041400"/>
                  </a:lnTo>
                  <a:lnTo>
                    <a:pt x="533400" y="1041400"/>
                  </a:lnTo>
                  <a:lnTo>
                    <a:pt x="533400" y="1028700"/>
                  </a:lnTo>
                  <a:lnTo>
                    <a:pt x="520700" y="1028700"/>
                  </a:lnTo>
                  <a:lnTo>
                    <a:pt x="520700" y="1028700"/>
                  </a:lnTo>
                  <a:lnTo>
                    <a:pt x="508000" y="1028700"/>
                  </a:lnTo>
                  <a:lnTo>
                    <a:pt x="508000" y="1028700"/>
                  </a:lnTo>
                  <a:lnTo>
                    <a:pt x="508000" y="1028700"/>
                  </a:lnTo>
                  <a:lnTo>
                    <a:pt x="520700" y="1016000"/>
                  </a:lnTo>
                  <a:lnTo>
                    <a:pt x="508000" y="1016000"/>
                  </a:lnTo>
                  <a:lnTo>
                    <a:pt x="508000" y="1016000"/>
                  </a:lnTo>
                  <a:lnTo>
                    <a:pt x="495300" y="1003300"/>
                  </a:lnTo>
                  <a:lnTo>
                    <a:pt x="482600" y="1003300"/>
                  </a:lnTo>
                  <a:lnTo>
                    <a:pt x="495300" y="1003300"/>
                  </a:lnTo>
                  <a:lnTo>
                    <a:pt x="482600" y="990600"/>
                  </a:lnTo>
                  <a:lnTo>
                    <a:pt x="482600" y="990600"/>
                  </a:lnTo>
                  <a:lnTo>
                    <a:pt x="482600" y="990600"/>
                  </a:lnTo>
                  <a:lnTo>
                    <a:pt x="482600" y="990600"/>
                  </a:lnTo>
                  <a:lnTo>
                    <a:pt x="469900" y="990600"/>
                  </a:lnTo>
                  <a:lnTo>
                    <a:pt x="469900" y="990600"/>
                  </a:lnTo>
                  <a:lnTo>
                    <a:pt x="457200" y="977900"/>
                  </a:lnTo>
                  <a:lnTo>
                    <a:pt x="457200" y="977900"/>
                  </a:lnTo>
                  <a:lnTo>
                    <a:pt x="457200" y="977900"/>
                  </a:lnTo>
                  <a:lnTo>
                    <a:pt x="444500" y="965200"/>
                  </a:lnTo>
                  <a:lnTo>
                    <a:pt x="457200" y="965200"/>
                  </a:lnTo>
                  <a:lnTo>
                    <a:pt x="444500" y="965200"/>
                  </a:lnTo>
                  <a:lnTo>
                    <a:pt x="444500" y="952500"/>
                  </a:lnTo>
                  <a:lnTo>
                    <a:pt x="457200" y="952500"/>
                  </a:lnTo>
                  <a:lnTo>
                    <a:pt x="457200" y="939800"/>
                  </a:lnTo>
                  <a:lnTo>
                    <a:pt x="457200" y="939800"/>
                  </a:lnTo>
                  <a:lnTo>
                    <a:pt x="457200" y="939800"/>
                  </a:lnTo>
                  <a:lnTo>
                    <a:pt x="457200" y="939800"/>
                  </a:lnTo>
                  <a:lnTo>
                    <a:pt x="444500" y="939800"/>
                  </a:lnTo>
                  <a:lnTo>
                    <a:pt x="431800" y="939800"/>
                  </a:lnTo>
                  <a:lnTo>
                    <a:pt x="419100" y="952500"/>
                  </a:lnTo>
                  <a:lnTo>
                    <a:pt x="393700" y="952500"/>
                  </a:lnTo>
                  <a:lnTo>
                    <a:pt x="393700" y="952500"/>
                  </a:lnTo>
                  <a:lnTo>
                    <a:pt x="368300" y="939800"/>
                  </a:lnTo>
                  <a:lnTo>
                    <a:pt x="368300" y="939800"/>
                  </a:lnTo>
                  <a:lnTo>
                    <a:pt x="292100" y="939800"/>
                  </a:lnTo>
                  <a:lnTo>
                    <a:pt x="292100" y="939800"/>
                  </a:lnTo>
                  <a:lnTo>
                    <a:pt x="279400" y="939800"/>
                  </a:lnTo>
                  <a:lnTo>
                    <a:pt x="266700" y="939800"/>
                  </a:lnTo>
                  <a:lnTo>
                    <a:pt x="266700" y="939800"/>
                  </a:lnTo>
                  <a:lnTo>
                    <a:pt x="254000" y="939800"/>
                  </a:lnTo>
                  <a:lnTo>
                    <a:pt x="266700" y="927100"/>
                  </a:lnTo>
                  <a:lnTo>
                    <a:pt x="254000" y="927100"/>
                  </a:lnTo>
                  <a:lnTo>
                    <a:pt x="254000" y="927100"/>
                  </a:lnTo>
                  <a:lnTo>
                    <a:pt x="254000" y="927100"/>
                  </a:lnTo>
                  <a:lnTo>
                    <a:pt x="215900" y="914400"/>
                  </a:lnTo>
                  <a:lnTo>
                    <a:pt x="203200" y="914400"/>
                  </a:lnTo>
                  <a:lnTo>
                    <a:pt x="190500" y="914400"/>
                  </a:lnTo>
                  <a:lnTo>
                    <a:pt x="190500" y="889000"/>
                  </a:lnTo>
                  <a:lnTo>
                    <a:pt x="177800" y="889000"/>
                  </a:lnTo>
                  <a:lnTo>
                    <a:pt x="203200" y="876300"/>
                  </a:lnTo>
                  <a:lnTo>
                    <a:pt x="215900" y="863600"/>
                  </a:lnTo>
                  <a:lnTo>
                    <a:pt x="203200" y="863600"/>
                  </a:lnTo>
                  <a:lnTo>
                    <a:pt x="203200" y="850900"/>
                  </a:lnTo>
                  <a:lnTo>
                    <a:pt x="190500" y="850900"/>
                  </a:lnTo>
                  <a:lnTo>
                    <a:pt x="190500" y="850900"/>
                  </a:lnTo>
                  <a:lnTo>
                    <a:pt x="165100" y="850900"/>
                  </a:lnTo>
                  <a:lnTo>
                    <a:pt x="165100" y="863600"/>
                  </a:lnTo>
                  <a:lnTo>
                    <a:pt x="139700" y="863600"/>
                  </a:lnTo>
                  <a:lnTo>
                    <a:pt x="139700" y="850900"/>
                  </a:lnTo>
                  <a:lnTo>
                    <a:pt x="152400" y="850900"/>
                  </a:lnTo>
                  <a:lnTo>
                    <a:pt x="139700" y="850900"/>
                  </a:lnTo>
                  <a:lnTo>
                    <a:pt x="139700" y="838200"/>
                  </a:lnTo>
                  <a:lnTo>
                    <a:pt x="127000" y="838200"/>
                  </a:lnTo>
                  <a:lnTo>
                    <a:pt x="127000" y="838200"/>
                  </a:lnTo>
                  <a:lnTo>
                    <a:pt x="101600" y="825500"/>
                  </a:lnTo>
                  <a:lnTo>
                    <a:pt x="101600" y="825500"/>
                  </a:lnTo>
                  <a:lnTo>
                    <a:pt x="88900" y="825500"/>
                  </a:lnTo>
                  <a:lnTo>
                    <a:pt x="76200" y="812800"/>
                  </a:lnTo>
                  <a:lnTo>
                    <a:pt x="76200" y="812800"/>
                  </a:lnTo>
                  <a:lnTo>
                    <a:pt x="63500" y="812800"/>
                  </a:lnTo>
                  <a:lnTo>
                    <a:pt x="63500" y="812800"/>
                  </a:lnTo>
                  <a:lnTo>
                    <a:pt x="50800" y="800100"/>
                  </a:lnTo>
                  <a:lnTo>
                    <a:pt x="12700" y="787400"/>
                  </a:lnTo>
                  <a:lnTo>
                    <a:pt x="12700" y="787400"/>
                  </a:lnTo>
                  <a:lnTo>
                    <a:pt x="12700" y="787400"/>
                  </a:lnTo>
                  <a:lnTo>
                    <a:pt x="12700" y="774700"/>
                  </a:lnTo>
                  <a:lnTo>
                    <a:pt x="0" y="774700"/>
                  </a:lnTo>
                  <a:lnTo>
                    <a:pt x="12700" y="7620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white"/>
                </a:solidFill>
              </a:endParaRPr>
            </a:p>
          </p:txBody>
        </p:sp>
        <p:sp>
          <p:nvSpPr>
            <p:cNvPr id="21" name="0410"/>
            <p:cNvSpPr/>
            <p:nvPr/>
          </p:nvSpPr>
          <p:spPr>
            <a:xfrm>
              <a:off x="385675" y="1947302"/>
              <a:ext cx="1339007" cy="712419"/>
            </a:xfrm>
            <a:custGeom>
              <a:avLst/>
              <a:gdLst/>
              <a:ahLst/>
              <a:cxnLst/>
              <a:rect l="0" t="0" r="0" b="0"/>
              <a:pathLst>
                <a:path w="3289301" h="1955801">
                  <a:moveTo>
                    <a:pt x="0" y="1219200"/>
                  </a:moveTo>
                  <a:lnTo>
                    <a:pt x="12700" y="1219200"/>
                  </a:lnTo>
                  <a:lnTo>
                    <a:pt x="12700" y="1219200"/>
                  </a:lnTo>
                  <a:lnTo>
                    <a:pt x="12700" y="1219200"/>
                  </a:lnTo>
                  <a:lnTo>
                    <a:pt x="25400" y="1206500"/>
                  </a:lnTo>
                  <a:lnTo>
                    <a:pt x="38100" y="1193800"/>
                  </a:lnTo>
                  <a:lnTo>
                    <a:pt x="50800" y="1193800"/>
                  </a:lnTo>
                  <a:lnTo>
                    <a:pt x="50800" y="1181100"/>
                  </a:lnTo>
                  <a:lnTo>
                    <a:pt x="50800" y="1181100"/>
                  </a:lnTo>
                  <a:lnTo>
                    <a:pt x="50800" y="1168400"/>
                  </a:lnTo>
                  <a:lnTo>
                    <a:pt x="63500" y="1168400"/>
                  </a:lnTo>
                  <a:lnTo>
                    <a:pt x="76200" y="1168400"/>
                  </a:lnTo>
                  <a:lnTo>
                    <a:pt x="88900" y="1168400"/>
                  </a:lnTo>
                  <a:lnTo>
                    <a:pt x="88900" y="1155700"/>
                  </a:lnTo>
                  <a:lnTo>
                    <a:pt x="88900" y="1155700"/>
                  </a:lnTo>
                  <a:lnTo>
                    <a:pt x="88900" y="1155700"/>
                  </a:lnTo>
                  <a:lnTo>
                    <a:pt x="101600" y="1143000"/>
                  </a:lnTo>
                  <a:lnTo>
                    <a:pt x="114300" y="1117600"/>
                  </a:lnTo>
                  <a:lnTo>
                    <a:pt x="139700" y="1130300"/>
                  </a:lnTo>
                  <a:lnTo>
                    <a:pt x="139700" y="1117600"/>
                  </a:lnTo>
                  <a:lnTo>
                    <a:pt x="152400" y="1117600"/>
                  </a:lnTo>
                  <a:lnTo>
                    <a:pt x="152400" y="1117600"/>
                  </a:lnTo>
                  <a:lnTo>
                    <a:pt x="165100" y="1117600"/>
                  </a:lnTo>
                  <a:lnTo>
                    <a:pt x="165100" y="1117600"/>
                  </a:lnTo>
                  <a:lnTo>
                    <a:pt x="165100" y="1117600"/>
                  </a:lnTo>
                  <a:lnTo>
                    <a:pt x="152400" y="1130300"/>
                  </a:lnTo>
                  <a:lnTo>
                    <a:pt x="165100" y="1130300"/>
                  </a:lnTo>
                  <a:lnTo>
                    <a:pt x="165100" y="1130300"/>
                  </a:lnTo>
                  <a:lnTo>
                    <a:pt x="177800" y="1130300"/>
                  </a:lnTo>
                  <a:lnTo>
                    <a:pt x="177800" y="1130300"/>
                  </a:lnTo>
                  <a:lnTo>
                    <a:pt x="203200" y="1130300"/>
                  </a:lnTo>
                  <a:lnTo>
                    <a:pt x="203200" y="1130300"/>
                  </a:lnTo>
                  <a:lnTo>
                    <a:pt x="215900" y="1130300"/>
                  </a:lnTo>
                  <a:lnTo>
                    <a:pt x="228600" y="1143000"/>
                  </a:lnTo>
                  <a:lnTo>
                    <a:pt x="228600" y="1143000"/>
                  </a:lnTo>
                  <a:lnTo>
                    <a:pt x="228600" y="1130300"/>
                  </a:lnTo>
                  <a:lnTo>
                    <a:pt x="241300" y="1130300"/>
                  </a:lnTo>
                  <a:lnTo>
                    <a:pt x="241300" y="1130300"/>
                  </a:lnTo>
                  <a:lnTo>
                    <a:pt x="254000" y="1104900"/>
                  </a:lnTo>
                  <a:lnTo>
                    <a:pt x="254000" y="1104900"/>
                  </a:lnTo>
                  <a:lnTo>
                    <a:pt x="279400" y="1079500"/>
                  </a:lnTo>
                  <a:lnTo>
                    <a:pt x="292100" y="1079500"/>
                  </a:lnTo>
                  <a:lnTo>
                    <a:pt x="317500" y="1016000"/>
                  </a:lnTo>
                  <a:lnTo>
                    <a:pt x="304800" y="1003300"/>
                  </a:lnTo>
                  <a:lnTo>
                    <a:pt x="304800" y="1003300"/>
                  </a:lnTo>
                  <a:lnTo>
                    <a:pt x="304800" y="990600"/>
                  </a:lnTo>
                  <a:lnTo>
                    <a:pt x="304800" y="977900"/>
                  </a:lnTo>
                  <a:lnTo>
                    <a:pt x="330200" y="927100"/>
                  </a:lnTo>
                  <a:lnTo>
                    <a:pt x="317500" y="927100"/>
                  </a:lnTo>
                  <a:lnTo>
                    <a:pt x="317500" y="914400"/>
                  </a:lnTo>
                  <a:lnTo>
                    <a:pt x="330200" y="914400"/>
                  </a:lnTo>
                  <a:lnTo>
                    <a:pt x="342900" y="889000"/>
                  </a:lnTo>
                  <a:lnTo>
                    <a:pt x="330200" y="876300"/>
                  </a:lnTo>
                  <a:lnTo>
                    <a:pt x="342900" y="850900"/>
                  </a:lnTo>
                  <a:lnTo>
                    <a:pt x="368300" y="850900"/>
                  </a:lnTo>
                  <a:lnTo>
                    <a:pt x="381000" y="850900"/>
                  </a:lnTo>
                  <a:lnTo>
                    <a:pt x="406400" y="863600"/>
                  </a:lnTo>
                  <a:lnTo>
                    <a:pt x="406400" y="863600"/>
                  </a:lnTo>
                  <a:lnTo>
                    <a:pt x="419100" y="863600"/>
                  </a:lnTo>
                  <a:lnTo>
                    <a:pt x="431800" y="850900"/>
                  </a:lnTo>
                  <a:lnTo>
                    <a:pt x="444500" y="850900"/>
                  </a:lnTo>
                  <a:lnTo>
                    <a:pt x="444500" y="850900"/>
                  </a:lnTo>
                  <a:lnTo>
                    <a:pt x="457200" y="850900"/>
                  </a:lnTo>
                  <a:lnTo>
                    <a:pt x="457200" y="850900"/>
                  </a:lnTo>
                  <a:lnTo>
                    <a:pt x="457200" y="850900"/>
                  </a:lnTo>
                  <a:lnTo>
                    <a:pt x="457200" y="838200"/>
                  </a:lnTo>
                  <a:lnTo>
                    <a:pt x="469900" y="838200"/>
                  </a:lnTo>
                  <a:lnTo>
                    <a:pt x="482600" y="838200"/>
                  </a:lnTo>
                  <a:lnTo>
                    <a:pt x="495300" y="838200"/>
                  </a:lnTo>
                  <a:lnTo>
                    <a:pt x="495300" y="838200"/>
                  </a:lnTo>
                  <a:lnTo>
                    <a:pt x="508000" y="850900"/>
                  </a:lnTo>
                  <a:lnTo>
                    <a:pt x="508000" y="838200"/>
                  </a:lnTo>
                  <a:lnTo>
                    <a:pt x="520700" y="838200"/>
                  </a:lnTo>
                  <a:lnTo>
                    <a:pt x="520700" y="838200"/>
                  </a:lnTo>
                  <a:lnTo>
                    <a:pt x="546100" y="838200"/>
                  </a:lnTo>
                  <a:lnTo>
                    <a:pt x="558800" y="825500"/>
                  </a:lnTo>
                  <a:lnTo>
                    <a:pt x="558800" y="812800"/>
                  </a:lnTo>
                  <a:lnTo>
                    <a:pt x="596900" y="774700"/>
                  </a:lnTo>
                  <a:lnTo>
                    <a:pt x="609600" y="749300"/>
                  </a:lnTo>
                  <a:lnTo>
                    <a:pt x="635000" y="711200"/>
                  </a:lnTo>
                  <a:lnTo>
                    <a:pt x="635000" y="711200"/>
                  </a:lnTo>
                  <a:lnTo>
                    <a:pt x="647700" y="698500"/>
                  </a:lnTo>
                  <a:lnTo>
                    <a:pt x="647700" y="698500"/>
                  </a:lnTo>
                  <a:lnTo>
                    <a:pt x="647700" y="698500"/>
                  </a:lnTo>
                  <a:lnTo>
                    <a:pt x="660400" y="673100"/>
                  </a:lnTo>
                  <a:lnTo>
                    <a:pt x="635000" y="673100"/>
                  </a:lnTo>
                  <a:lnTo>
                    <a:pt x="635000" y="660400"/>
                  </a:lnTo>
                  <a:lnTo>
                    <a:pt x="635000" y="660400"/>
                  </a:lnTo>
                  <a:lnTo>
                    <a:pt x="647700" y="660400"/>
                  </a:lnTo>
                  <a:lnTo>
                    <a:pt x="635000" y="660400"/>
                  </a:lnTo>
                  <a:lnTo>
                    <a:pt x="635000" y="635000"/>
                  </a:lnTo>
                  <a:lnTo>
                    <a:pt x="647700" y="635000"/>
                  </a:lnTo>
                  <a:lnTo>
                    <a:pt x="660400" y="635000"/>
                  </a:lnTo>
                  <a:lnTo>
                    <a:pt x="673100" y="635000"/>
                  </a:lnTo>
                  <a:lnTo>
                    <a:pt x="698500" y="635000"/>
                  </a:lnTo>
                  <a:lnTo>
                    <a:pt x="723900" y="635000"/>
                  </a:lnTo>
                  <a:lnTo>
                    <a:pt x="711200" y="635000"/>
                  </a:lnTo>
                  <a:lnTo>
                    <a:pt x="749300" y="647700"/>
                  </a:lnTo>
                  <a:lnTo>
                    <a:pt x="762000" y="647700"/>
                  </a:lnTo>
                  <a:lnTo>
                    <a:pt x="800100" y="647700"/>
                  </a:lnTo>
                  <a:lnTo>
                    <a:pt x="812800" y="635000"/>
                  </a:lnTo>
                  <a:lnTo>
                    <a:pt x="825500" y="635000"/>
                  </a:lnTo>
                  <a:lnTo>
                    <a:pt x="838200" y="635000"/>
                  </a:lnTo>
                  <a:lnTo>
                    <a:pt x="838200" y="635000"/>
                  </a:lnTo>
                  <a:lnTo>
                    <a:pt x="838200" y="635000"/>
                  </a:lnTo>
                  <a:lnTo>
                    <a:pt x="863600" y="635000"/>
                  </a:lnTo>
                  <a:lnTo>
                    <a:pt x="876300" y="609600"/>
                  </a:lnTo>
                  <a:lnTo>
                    <a:pt x="876300" y="609600"/>
                  </a:lnTo>
                  <a:lnTo>
                    <a:pt x="876300" y="609600"/>
                  </a:lnTo>
                  <a:lnTo>
                    <a:pt x="876300" y="609600"/>
                  </a:lnTo>
                  <a:lnTo>
                    <a:pt x="863600" y="596900"/>
                  </a:lnTo>
                  <a:lnTo>
                    <a:pt x="863600" y="596900"/>
                  </a:lnTo>
                  <a:lnTo>
                    <a:pt x="850900" y="596900"/>
                  </a:lnTo>
                  <a:lnTo>
                    <a:pt x="838200" y="571500"/>
                  </a:lnTo>
                  <a:lnTo>
                    <a:pt x="825500" y="571500"/>
                  </a:lnTo>
                  <a:lnTo>
                    <a:pt x="812800" y="571500"/>
                  </a:lnTo>
                  <a:lnTo>
                    <a:pt x="787400" y="558800"/>
                  </a:lnTo>
                  <a:lnTo>
                    <a:pt x="762000" y="558800"/>
                  </a:lnTo>
                  <a:lnTo>
                    <a:pt x="736600" y="546100"/>
                  </a:lnTo>
                  <a:lnTo>
                    <a:pt x="723900" y="546100"/>
                  </a:lnTo>
                  <a:lnTo>
                    <a:pt x="698500" y="546100"/>
                  </a:lnTo>
                  <a:lnTo>
                    <a:pt x="685800" y="533400"/>
                  </a:lnTo>
                  <a:lnTo>
                    <a:pt x="685800" y="533400"/>
                  </a:lnTo>
                  <a:lnTo>
                    <a:pt x="698500" y="520700"/>
                  </a:lnTo>
                  <a:lnTo>
                    <a:pt x="635000" y="508000"/>
                  </a:lnTo>
                  <a:lnTo>
                    <a:pt x="635000" y="508000"/>
                  </a:lnTo>
                  <a:lnTo>
                    <a:pt x="609600" y="508000"/>
                  </a:lnTo>
                  <a:lnTo>
                    <a:pt x="622300" y="495300"/>
                  </a:lnTo>
                  <a:lnTo>
                    <a:pt x="622300" y="495300"/>
                  </a:lnTo>
                  <a:lnTo>
                    <a:pt x="647700" y="495300"/>
                  </a:lnTo>
                  <a:lnTo>
                    <a:pt x="647700" y="495300"/>
                  </a:lnTo>
                  <a:lnTo>
                    <a:pt x="647700" y="482600"/>
                  </a:lnTo>
                  <a:lnTo>
                    <a:pt x="660400" y="482600"/>
                  </a:lnTo>
                  <a:lnTo>
                    <a:pt x="673100" y="482600"/>
                  </a:lnTo>
                  <a:lnTo>
                    <a:pt x="673100" y="482600"/>
                  </a:lnTo>
                  <a:lnTo>
                    <a:pt x="685800" y="482600"/>
                  </a:lnTo>
                  <a:lnTo>
                    <a:pt x="685800" y="469900"/>
                  </a:lnTo>
                  <a:lnTo>
                    <a:pt x="685800" y="469900"/>
                  </a:lnTo>
                  <a:lnTo>
                    <a:pt x="673100" y="469900"/>
                  </a:lnTo>
                  <a:lnTo>
                    <a:pt x="673100" y="469900"/>
                  </a:lnTo>
                  <a:lnTo>
                    <a:pt x="673100" y="444500"/>
                  </a:lnTo>
                  <a:lnTo>
                    <a:pt x="673100" y="444500"/>
                  </a:lnTo>
                  <a:lnTo>
                    <a:pt x="660400" y="431800"/>
                  </a:lnTo>
                  <a:lnTo>
                    <a:pt x="660400" y="431800"/>
                  </a:lnTo>
                  <a:lnTo>
                    <a:pt x="647700" y="431800"/>
                  </a:lnTo>
                  <a:lnTo>
                    <a:pt x="660400" y="419100"/>
                  </a:lnTo>
                  <a:lnTo>
                    <a:pt x="660400" y="419100"/>
                  </a:lnTo>
                  <a:lnTo>
                    <a:pt x="673100" y="381000"/>
                  </a:lnTo>
                  <a:lnTo>
                    <a:pt x="673100" y="381000"/>
                  </a:lnTo>
                  <a:lnTo>
                    <a:pt x="685800" y="368300"/>
                  </a:lnTo>
                  <a:lnTo>
                    <a:pt x="698500" y="368300"/>
                  </a:lnTo>
                  <a:lnTo>
                    <a:pt x="723900" y="368300"/>
                  </a:lnTo>
                  <a:lnTo>
                    <a:pt x="723900" y="355600"/>
                  </a:lnTo>
                  <a:lnTo>
                    <a:pt x="723900" y="355600"/>
                  </a:lnTo>
                  <a:lnTo>
                    <a:pt x="736600" y="355600"/>
                  </a:lnTo>
                  <a:lnTo>
                    <a:pt x="736600" y="342900"/>
                  </a:lnTo>
                  <a:lnTo>
                    <a:pt x="749300" y="342900"/>
                  </a:lnTo>
                  <a:lnTo>
                    <a:pt x="762000" y="342900"/>
                  </a:lnTo>
                  <a:lnTo>
                    <a:pt x="762000" y="330200"/>
                  </a:lnTo>
                  <a:lnTo>
                    <a:pt x="762000" y="330200"/>
                  </a:lnTo>
                  <a:lnTo>
                    <a:pt x="774700" y="330200"/>
                  </a:lnTo>
                  <a:lnTo>
                    <a:pt x="774700" y="317500"/>
                  </a:lnTo>
                  <a:lnTo>
                    <a:pt x="762000" y="317500"/>
                  </a:lnTo>
                  <a:lnTo>
                    <a:pt x="774700" y="317500"/>
                  </a:lnTo>
                  <a:lnTo>
                    <a:pt x="774700" y="317500"/>
                  </a:lnTo>
                  <a:lnTo>
                    <a:pt x="774700" y="304800"/>
                  </a:lnTo>
                  <a:lnTo>
                    <a:pt x="787400" y="304800"/>
                  </a:lnTo>
                  <a:lnTo>
                    <a:pt x="774700" y="292100"/>
                  </a:lnTo>
                  <a:lnTo>
                    <a:pt x="774700" y="292100"/>
                  </a:lnTo>
                  <a:lnTo>
                    <a:pt x="749300" y="279400"/>
                  </a:lnTo>
                  <a:lnTo>
                    <a:pt x="749300" y="266700"/>
                  </a:lnTo>
                  <a:lnTo>
                    <a:pt x="749300" y="266700"/>
                  </a:lnTo>
                  <a:lnTo>
                    <a:pt x="749300" y="266700"/>
                  </a:lnTo>
                  <a:lnTo>
                    <a:pt x="749300" y="266700"/>
                  </a:lnTo>
                  <a:lnTo>
                    <a:pt x="736600" y="266700"/>
                  </a:lnTo>
                  <a:lnTo>
                    <a:pt x="723900" y="241300"/>
                  </a:lnTo>
                  <a:lnTo>
                    <a:pt x="723900" y="241300"/>
                  </a:lnTo>
                  <a:lnTo>
                    <a:pt x="711200" y="241300"/>
                  </a:lnTo>
                  <a:lnTo>
                    <a:pt x="698500" y="241300"/>
                  </a:lnTo>
                  <a:lnTo>
                    <a:pt x="698500" y="228600"/>
                  </a:lnTo>
                  <a:lnTo>
                    <a:pt x="685800" y="228600"/>
                  </a:lnTo>
                  <a:lnTo>
                    <a:pt x="685800" y="241300"/>
                  </a:lnTo>
                  <a:lnTo>
                    <a:pt x="685800" y="215900"/>
                  </a:lnTo>
                  <a:lnTo>
                    <a:pt x="685800" y="215900"/>
                  </a:lnTo>
                  <a:lnTo>
                    <a:pt x="685800" y="215900"/>
                  </a:lnTo>
                  <a:lnTo>
                    <a:pt x="711200" y="215900"/>
                  </a:lnTo>
                  <a:lnTo>
                    <a:pt x="723900" y="215900"/>
                  </a:lnTo>
                  <a:lnTo>
                    <a:pt x="749300" y="228600"/>
                  </a:lnTo>
                  <a:lnTo>
                    <a:pt x="749300" y="228600"/>
                  </a:lnTo>
                  <a:lnTo>
                    <a:pt x="762000" y="228600"/>
                  </a:lnTo>
                  <a:lnTo>
                    <a:pt x="749300" y="215900"/>
                  </a:lnTo>
                  <a:lnTo>
                    <a:pt x="749300" y="215900"/>
                  </a:lnTo>
                  <a:lnTo>
                    <a:pt x="762000" y="215900"/>
                  </a:lnTo>
                  <a:lnTo>
                    <a:pt x="774700" y="215900"/>
                  </a:lnTo>
                  <a:lnTo>
                    <a:pt x="800100" y="215900"/>
                  </a:lnTo>
                  <a:lnTo>
                    <a:pt x="800100" y="203200"/>
                  </a:lnTo>
                  <a:lnTo>
                    <a:pt x="825500" y="203200"/>
                  </a:lnTo>
                  <a:lnTo>
                    <a:pt x="825500" y="203200"/>
                  </a:lnTo>
                  <a:lnTo>
                    <a:pt x="850900" y="215900"/>
                  </a:lnTo>
                  <a:lnTo>
                    <a:pt x="850900" y="215900"/>
                  </a:lnTo>
                  <a:lnTo>
                    <a:pt x="889000" y="215900"/>
                  </a:lnTo>
                  <a:lnTo>
                    <a:pt x="901700" y="203200"/>
                  </a:lnTo>
                  <a:lnTo>
                    <a:pt x="927100" y="203200"/>
                  </a:lnTo>
                  <a:lnTo>
                    <a:pt x="939800" y="215900"/>
                  </a:lnTo>
                  <a:lnTo>
                    <a:pt x="952500" y="215900"/>
                  </a:lnTo>
                  <a:lnTo>
                    <a:pt x="965200" y="203200"/>
                  </a:lnTo>
                  <a:lnTo>
                    <a:pt x="965200" y="203200"/>
                  </a:lnTo>
                  <a:lnTo>
                    <a:pt x="977900" y="203200"/>
                  </a:lnTo>
                  <a:lnTo>
                    <a:pt x="1003300" y="203200"/>
                  </a:lnTo>
                  <a:lnTo>
                    <a:pt x="1054100" y="215900"/>
                  </a:lnTo>
                  <a:lnTo>
                    <a:pt x="1066800" y="203200"/>
                  </a:lnTo>
                  <a:lnTo>
                    <a:pt x="1104900" y="203200"/>
                  </a:lnTo>
                  <a:lnTo>
                    <a:pt x="1104900" y="215900"/>
                  </a:lnTo>
                  <a:lnTo>
                    <a:pt x="1117600" y="215900"/>
                  </a:lnTo>
                  <a:lnTo>
                    <a:pt x="1117600" y="215900"/>
                  </a:lnTo>
                  <a:lnTo>
                    <a:pt x="1130300" y="215900"/>
                  </a:lnTo>
                  <a:lnTo>
                    <a:pt x="1130300" y="228600"/>
                  </a:lnTo>
                  <a:lnTo>
                    <a:pt x="1181100" y="228600"/>
                  </a:lnTo>
                  <a:lnTo>
                    <a:pt x="1181100" y="228600"/>
                  </a:lnTo>
                  <a:lnTo>
                    <a:pt x="1193800" y="228600"/>
                  </a:lnTo>
                  <a:lnTo>
                    <a:pt x="1206500" y="228600"/>
                  </a:lnTo>
                  <a:lnTo>
                    <a:pt x="1206500" y="215900"/>
                  </a:lnTo>
                  <a:lnTo>
                    <a:pt x="1219200" y="228600"/>
                  </a:lnTo>
                  <a:lnTo>
                    <a:pt x="1219200" y="228600"/>
                  </a:lnTo>
                  <a:lnTo>
                    <a:pt x="1231900" y="228600"/>
                  </a:lnTo>
                  <a:lnTo>
                    <a:pt x="1244600" y="228600"/>
                  </a:lnTo>
                  <a:lnTo>
                    <a:pt x="1244600" y="228600"/>
                  </a:lnTo>
                  <a:lnTo>
                    <a:pt x="1257300" y="215900"/>
                  </a:lnTo>
                  <a:lnTo>
                    <a:pt x="1257300" y="215900"/>
                  </a:lnTo>
                  <a:lnTo>
                    <a:pt x="1270000" y="190500"/>
                  </a:lnTo>
                  <a:lnTo>
                    <a:pt x="1257300" y="190500"/>
                  </a:lnTo>
                  <a:lnTo>
                    <a:pt x="1257300" y="177800"/>
                  </a:lnTo>
                  <a:lnTo>
                    <a:pt x="1244600" y="177800"/>
                  </a:lnTo>
                  <a:lnTo>
                    <a:pt x="1257300" y="177800"/>
                  </a:lnTo>
                  <a:lnTo>
                    <a:pt x="1270000" y="177800"/>
                  </a:lnTo>
                  <a:lnTo>
                    <a:pt x="1282700" y="165100"/>
                  </a:lnTo>
                  <a:lnTo>
                    <a:pt x="1295400" y="165100"/>
                  </a:lnTo>
                  <a:lnTo>
                    <a:pt x="1308100" y="165100"/>
                  </a:lnTo>
                  <a:lnTo>
                    <a:pt x="1308100" y="165100"/>
                  </a:lnTo>
                  <a:lnTo>
                    <a:pt x="1320800" y="165100"/>
                  </a:lnTo>
                  <a:lnTo>
                    <a:pt x="1320800" y="152400"/>
                  </a:lnTo>
                  <a:lnTo>
                    <a:pt x="1333500" y="152400"/>
                  </a:lnTo>
                  <a:lnTo>
                    <a:pt x="1333500" y="152400"/>
                  </a:lnTo>
                  <a:lnTo>
                    <a:pt x="1358900" y="165100"/>
                  </a:lnTo>
                  <a:lnTo>
                    <a:pt x="1358900" y="152400"/>
                  </a:lnTo>
                  <a:lnTo>
                    <a:pt x="1346200" y="139700"/>
                  </a:lnTo>
                  <a:lnTo>
                    <a:pt x="1333500" y="127000"/>
                  </a:lnTo>
                  <a:lnTo>
                    <a:pt x="1333500" y="114300"/>
                  </a:lnTo>
                  <a:lnTo>
                    <a:pt x="1320800" y="114300"/>
                  </a:lnTo>
                  <a:lnTo>
                    <a:pt x="1333500" y="114300"/>
                  </a:lnTo>
                  <a:lnTo>
                    <a:pt x="1333500" y="114300"/>
                  </a:lnTo>
                  <a:lnTo>
                    <a:pt x="1346200" y="101600"/>
                  </a:lnTo>
                  <a:lnTo>
                    <a:pt x="1358900" y="114300"/>
                  </a:lnTo>
                  <a:lnTo>
                    <a:pt x="1358900" y="114300"/>
                  </a:lnTo>
                  <a:lnTo>
                    <a:pt x="1371600" y="101600"/>
                  </a:lnTo>
                  <a:lnTo>
                    <a:pt x="1384300" y="101600"/>
                  </a:lnTo>
                  <a:lnTo>
                    <a:pt x="1397000" y="101600"/>
                  </a:lnTo>
                  <a:lnTo>
                    <a:pt x="1409700" y="88900"/>
                  </a:lnTo>
                  <a:lnTo>
                    <a:pt x="1409700" y="88900"/>
                  </a:lnTo>
                  <a:lnTo>
                    <a:pt x="1435100" y="76200"/>
                  </a:lnTo>
                  <a:lnTo>
                    <a:pt x="1435100" y="76200"/>
                  </a:lnTo>
                  <a:lnTo>
                    <a:pt x="1447800" y="76200"/>
                  </a:lnTo>
                  <a:lnTo>
                    <a:pt x="1447800" y="63500"/>
                  </a:lnTo>
                  <a:lnTo>
                    <a:pt x="1460500" y="76200"/>
                  </a:lnTo>
                  <a:lnTo>
                    <a:pt x="1460500" y="76200"/>
                  </a:lnTo>
                  <a:lnTo>
                    <a:pt x="1460500" y="76200"/>
                  </a:lnTo>
                  <a:lnTo>
                    <a:pt x="1473200" y="76200"/>
                  </a:lnTo>
                  <a:lnTo>
                    <a:pt x="1498600" y="63500"/>
                  </a:lnTo>
                  <a:lnTo>
                    <a:pt x="1524000" y="63500"/>
                  </a:lnTo>
                  <a:lnTo>
                    <a:pt x="1524000" y="63500"/>
                  </a:lnTo>
                  <a:lnTo>
                    <a:pt x="1524000" y="63500"/>
                  </a:lnTo>
                  <a:lnTo>
                    <a:pt x="1536700" y="63500"/>
                  </a:lnTo>
                  <a:lnTo>
                    <a:pt x="1549400" y="50800"/>
                  </a:lnTo>
                  <a:lnTo>
                    <a:pt x="1549400" y="38100"/>
                  </a:lnTo>
                  <a:lnTo>
                    <a:pt x="1562100" y="12700"/>
                  </a:lnTo>
                  <a:lnTo>
                    <a:pt x="1587500" y="12700"/>
                  </a:lnTo>
                  <a:lnTo>
                    <a:pt x="1587500" y="0"/>
                  </a:lnTo>
                  <a:lnTo>
                    <a:pt x="1676400" y="12700"/>
                  </a:lnTo>
                  <a:lnTo>
                    <a:pt x="1676400" y="25400"/>
                  </a:lnTo>
                  <a:lnTo>
                    <a:pt x="1676400" y="25400"/>
                  </a:lnTo>
                  <a:lnTo>
                    <a:pt x="1663700" y="25400"/>
                  </a:lnTo>
                  <a:lnTo>
                    <a:pt x="1689100" y="25400"/>
                  </a:lnTo>
                  <a:lnTo>
                    <a:pt x="1714500" y="25400"/>
                  </a:lnTo>
                  <a:lnTo>
                    <a:pt x="1701800" y="38100"/>
                  </a:lnTo>
                  <a:lnTo>
                    <a:pt x="1739900" y="38100"/>
                  </a:lnTo>
                  <a:lnTo>
                    <a:pt x="1739900" y="25400"/>
                  </a:lnTo>
                  <a:lnTo>
                    <a:pt x="1879600" y="50800"/>
                  </a:lnTo>
                  <a:lnTo>
                    <a:pt x="1879600" y="63500"/>
                  </a:lnTo>
                  <a:lnTo>
                    <a:pt x="1905000" y="63500"/>
                  </a:lnTo>
                  <a:lnTo>
                    <a:pt x="1905000" y="76200"/>
                  </a:lnTo>
                  <a:lnTo>
                    <a:pt x="1930400" y="76200"/>
                  </a:lnTo>
                  <a:lnTo>
                    <a:pt x="1930400" y="88900"/>
                  </a:lnTo>
                  <a:lnTo>
                    <a:pt x="1955800" y="88900"/>
                  </a:lnTo>
                  <a:lnTo>
                    <a:pt x="1955800" y="88900"/>
                  </a:lnTo>
                  <a:lnTo>
                    <a:pt x="1981200" y="88900"/>
                  </a:lnTo>
                  <a:lnTo>
                    <a:pt x="2006600" y="88900"/>
                  </a:lnTo>
                  <a:lnTo>
                    <a:pt x="1993900" y="88900"/>
                  </a:lnTo>
                  <a:lnTo>
                    <a:pt x="2006600" y="88900"/>
                  </a:lnTo>
                  <a:lnTo>
                    <a:pt x="2032000" y="101600"/>
                  </a:lnTo>
                  <a:lnTo>
                    <a:pt x="2032000" y="88900"/>
                  </a:lnTo>
                  <a:lnTo>
                    <a:pt x="2044700" y="88900"/>
                  </a:lnTo>
                  <a:lnTo>
                    <a:pt x="2032000" y="88900"/>
                  </a:lnTo>
                  <a:lnTo>
                    <a:pt x="2044700" y="88900"/>
                  </a:lnTo>
                  <a:lnTo>
                    <a:pt x="2044700" y="76200"/>
                  </a:lnTo>
                  <a:lnTo>
                    <a:pt x="2070100" y="63500"/>
                  </a:lnTo>
                  <a:lnTo>
                    <a:pt x="2082800" y="63500"/>
                  </a:lnTo>
                  <a:lnTo>
                    <a:pt x="2082800" y="63500"/>
                  </a:lnTo>
                  <a:lnTo>
                    <a:pt x="2095500" y="63500"/>
                  </a:lnTo>
                  <a:lnTo>
                    <a:pt x="2095500" y="63500"/>
                  </a:lnTo>
                  <a:lnTo>
                    <a:pt x="2095500" y="50800"/>
                  </a:lnTo>
                  <a:lnTo>
                    <a:pt x="2108200" y="50800"/>
                  </a:lnTo>
                  <a:lnTo>
                    <a:pt x="2108200" y="50800"/>
                  </a:lnTo>
                  <a:lnTo>
                    <a:pt x="2120900" y="50800"/>
                  </a:lnTo>
                  <a:lnTo>
                    <a:pt x="2133600" y="38100"/>
                  </a:lnTo>
                  <a:lnTo>
                    <a:pt x="2133600" y="50800"/>
                  </a:lnTo>
                  <a:lnTo>
                    <a:pt x="2133600" y="50800"/>
                  </a:lnTo>
                  <a:lnTo>
                    <a:pt x="2146300" y="50800"/>
                  </a:lnTo>
                  <a:lnTo>
                    <a:pt x="2171700" y="38100"/>
                  </a:lnTo>
                  <a:lnTo>
                    <a:pt x="2171700" y="38100"/>
                  </a:lnTo>
                  <a:lnTo>
                    <a:pt x="2184400" y="38100"/>
                  </a:lnTo>
                  <a:lnTo>
                    <a:pt x="2197100" y="50800"/>
                  </a:lnTo>
                  <a:lnTo>
                    <a:pt x="2197100" y="50800"/>
                  </a:lnTo>
                  <a:lnTo>
                    <a:pt x="2197100" y="50800"/>
                  </a:lnTo>
                  <a:lnTo>
                    <a:pt x="2197100" y="63500"/>
                  </a:lnTo>
                  <a:lnTo>
                    <a:pt x="2209800" y="63500"/>
                  </a:lnTo>
                  <a:lnTo>
                    <a:pt x="2209800" y="63500"/>
                  </a:lnTo>
                  <a:lnTo>
                    <a:pt x="2222500" y="88900"/>
                  </a:lnTo>
                  <a:lnTo>
                    <a:pt x="2222500" y="88900"/>
                  </a:lnTo>
                  <a:lnTo>
                    <a:pt x="2222500" y="88900"/>
                  </a:lnTo>
                  <a:lnTo>
                    <a:pt x="2222500" y="88900"/>
                  </a:lnTo>
                  <a:lnTo>
                    <a:pt x="2222500" y="88900"/>
                  </a:lnTo>
                  <a:lnTo>
                    <a:pt x="2235200" y="101600"/>
                  </a:lnTo>
                  <a:lnTo>
                    <a:pt x="2286000" y="101600"/>
                  </a:lnTo>
                  <a:lnTo>
                    <a:pt x="2286000" y="101600"/>
                  </a:lnTo>
                  <a:lnTo>
                    <a:pt x="2298700" y="101600"/>
                  </a:lnTo>
                  <a:lnTo>
                    <a:pt x="2298700" y="127000"/>
                  </a:lnTo>
                  <a:lnTo>
                    <a:pt x="2298700" y="127000"/>
                  </a:lnTo>
                  <a:lnTo>
                    <a:pt x="2324100" y="127000"/>
                  </a:lnTo>
                  <a:lnTo>
                    <a:pt x="2324100" y="139700"/>
                  </a:lnTo>
                  <a:lnTo>
                    <a:pt x="2324100" y="139700"/>
                  </a:lnTo>
                  <a:lnTo>
                    <a:pt x="2324100" y="139700"/>
                  </a:lnTo>
                  <a:lnTo>
                    <a:pt x="2336800" y="139700"/>
                  </a:lnTo>
                  <a:lnTo>
                    <a:pt x="2349500" y="139700"/>
                  </a:lnTo>
                  <a:lnTo>
                    <a:pt x="2349500" y="139700"/>
                  </a:lnTo>
                  <a:lnTo>
                    <a:pt x="2362200" y="152400"/>
                  </a:lnTo>
                  <a:lnTo>
                    <a:pt x="2362200" y="152400"/>
                  </a:lnTo>
                  <a:lnTo>
                    <a:pt x="2374900" y="152400"/>
                  </a:lnTo>
                  <a:lnTo>
                    <a:pt x="2387600" y="152400"/>
                  </a:lnTo>
                  <a:lnTo>
                    <a:pt x="2400300" y="152400"/>
                  </a:lnTo>
                  <a:lnTo>
                    <a:pt x="2413000" y="165100"/>
                  </a:lnTo>
                  <a:lnTo>
                    <a:pt x="2425700" y="177800"/>
                  </a:lnTo>
                  <a:lnTo>
                    <a:pt x="2425700" y="177800"/>
                  </a:lnTo>
                  <a:lnTo>
                    <a:pt x="2425700" y="177800"/>
                  </a:lnTo>
                  <a:lnTo>
                    <a:pt x="2463800" y="177800"/>
                  </a:lnTo>
                  <a:lnTo>
                    <a:pt x="2489200" y="177800"/>
                  </a:lnTo>
                  <a:lnTo>
                    <a:pt x="2489200" y="190500"/>
                  </a:lnTo>
                  <a:lnTo>
                    <a:pt x="2514600" y="177800"/>
                  </a:lnTo>
                  <a:lnTo>
                    <a:pt x="2514600" y="177800"/>
                  </a:lnTo>
                  <a:lnTo>
                    <a:pt x="2552700" y="165100"/>
                  </a:lnTo>
                  <a:lnTo>
                    <a:pt x="2578100" y="165100"/>
                  </a:lnTo>
                  <a:lnTo>
                    <a:pt x="2578100" y="152400"/>
                  </a:lnTo>
                  <a:lnTo>
                    <a:pt x="2578100" y="139700"/>
                  </a:lnTo>
                  <a:lnTo>
                    <a:pt x="2565400" y="139700"/>
                  </a:lnTo>
                  <a:lnTo>
                    <a:pt x="2565400" y="127000"/>
                  </a:lnTo>
                  <a:lnTo>
                    <a:pt x="2565400" y="127000"/>
                  </a:lnTo>
                  <a:lnTo>
                    <a:pt x="2565400" y="114300"/>
                  </a:lnTo>
                  <a:lnTo>
                    <a:pt x="2590800" y="114300"/>
                  </a:lnTo>
                  <a:lnTo>
                    <a:pt x="2590800" y="127000"/>
                  </a:lnTo>
                  <a:lnTo>
                    <a:pt x="2628900" y="139700"/>
                  </a:lnTo>
                  <a:lnTo>
                    <a:pt x="2616200" y="139700"/>
                  </a:lnTo>
                  <a:lnTo>
                    <a:pt x="2628900" y="139700"/>
                  </a:lnTo>
                  <a:lnTo>
                    <a:pt x="2641600" y="139700"/>
                  </a:lnTo>
                  <a:lnTo>
                    <a:pt x="2641600" y="139700"/>
                  </a:lnTo>
                  <a:lnTo>
                    <a:pt x="2654300" y="152400"/>
                  </a:lnTo>
                  <a:lnTo>
                    <a:pt x="2667000" y="152400"/>
                  </a:lnTo>
                  <a:lnTo>
                    <a:pt x="2654300" y="165100"/>
                  </a:lnTo>
                  <a:lnTo>
                    <a:pt x="2667000" y="165100"/>
                  </a:lnTo>
                  <a:lnTo>
                    <a:pt x="2679700" y="165100"/>
                  </a:lnTo>
                  <a:lnTo>
                    <a:pt x="2743200" y="177800"/>
                  </a:lnTo>
                  <a:lnTo>
                    <a:pt x="2743200" y="190500"/>
                  </a:lnTo>
                  <a:lnTo>
                    <a:pt x="2755900" y="190500"/>
                  </a:lnTo>
                  <a:lnTo>
                    <a:pt x="2755900" y="190500"/>
                  </a:lnTo>
                  <a:lnTo>
                    <a:pt x="2806700" y="203200"/>
                  </a:lnTo>
                  <a:lnTo>
                    <a:pt x="2806700" y="203200"/>
                  </a:lnTo>
                  <a:lnTo>
                    <a:pt x="2819400" y="190500"/>
                  </a:lnTo>
                  <a:lnTo>
                    <a:pt x="2832100" y="190500"/>
                  </a:lnTo>
                  <a:lnTo>
                    <a:pt x="2832100" y="190500"/>
                  </a:lnTo>
                  <a:lnTo>
                    <a:pt x="2832100" y="177800"/>
                  </a:lnTo>
                  <a:lnTo>
                    <a:pt x="2844800" y="177800"/>
                  </a:lnTo>
                  <a:lnTo>
                    <a:pt x="2844800" y="177800"/>
                  </a:lnTo>
                  <a:lnTo>
                    <a:pt x="2857500" y="177800"/>
                  </a:lnTo>
                  <a:lnTo>
                    <a:pt x="2870200" y="177800"/>
                  </a:lnTo>
                  <a:lnTo>
                    <a:pt x="2933700" y="177800"/>
                  </a:lnTo>
                  <a:lnTo>
                    <a:pt x="2933700" y="190500"/>
                  </a:lnTo>
                  <a:lnTo>
                    <a:pt x="2959100" y="203200"/>
                  </a:lnTo>
                  <a:lnTo>
                    <a:pt x="2959100" y="203200"/>
                  </a:lnTo>
                  <a:lnTo>
                    <a:pt x="2959100" y="203200"/>
                  </a:lnTo>
                  <a:lnTo>
                    <a:pt x="2959100" y="203200"/>
                  </a:lnTo>
                  <a:lnTo>
                    <a:pt x="2971800" y="203200"/>
                  </a:lnTo>
                  <a:lnTo>
                    <a:pt x="2971800" y="203200"/>
                  </a:lnTo>
                  <a:lnTo>
                    <a:pt x="2946400" y="203200"/>
                  </a:lnTo>
                  <a:lnTo>
                    <a:pt x="2946400" y="215900"/>
                  </a:lnTo>
                  <a:lnTo>
                    <a:pt x="2946400" y="215900"/>
                  </a:lnTo>
                  <a:lnTo>
                    <a:pt x="2946400" y="215900"/>
                  </a:lnTo>
                  <a:lnTo>
                    <a:pt x="2921000" y="215900"/>
                  </a:lnTo>
                  <a:lnTo>
                    <a:pt x="2921000" y="215900"/>
                  </a:lnTo>
                  <a:lnTo>
                    <a:pt x="2921000" y="215900"/>
                  </a:lnTo>
                  <a:lnTo>
                    <a:pt x="2895600" y="228600"/>
                  </a:lnTo>
                  <a:lnTo>
                    <a:pt x="2882900" y="228600"/>
                  </a:lnTo>
                  <a:lnTo>
                    <a:pt x="2882900" y="228600"/>
                  </a:lnTo>
                  <a:lnTo>
                    <a:pt x="2882900" y="241300"/>
                  </a:lnTo>
                  <a:lnTo>
                    <a:pt x="2895600" y="241300"/>
                  </a:lnTo>
                  <a:lnTo>
                    <a:pt x="2870200" y="304800"/>
                  </a:lnTo>
                  <a:lnTo>
                    <a:pt x="2857500" y="304800"/>
                  </a:lnTo>
                  <a:lnTo>
                    <a:pt x="2844800" y="317500"/>
                  </a:lnTo>
                  <a:lnTo>
                    <a:pt x="2844800" y="330200"/>
                  </a:lnTo>
                  <a:lnTo>
                    <a:pt x="2832100" y="355600"/>
                  </a:lnTo>
                  <a:lnTo>
                    <a:pt x="2819400" y="368300"/>
                  </a:lnTo>
                  <a:lnTo>
                    <a:pt x="2819400" y="381000"/>
                  </a:lnTo>
                  <a:lnTo>
                    <a:pt x="2806700" y="368300"/>
                  </a:lnTo>
                  <a:lnTo>
                    <a:pt x="2806700" y="368300"/>
                  </a:lnTo>
                  <a:lnTo>
                    <a:pt x="2768600" y="368300"/>
                  </a:lnTo>
                  <a:lnTo>
                    <a:pt x="2768600" y="368300"/>
                  </a:lnTo>
                  <a:lnTo>
                    <a:pt x="2755900" y="368300"/>
                  </a:lnTo>
                  <a:lnTo>
                    <a:pt x="2755900" y="368300"/>
                  </a:lnTo>
                  <a:lnTo>
                    <a:pt x="2755900" y="381000"/>
                  </a:lnTo>
                  <a:lnTo>
                    <a:pt x="2755900" y="393700"/>
                  </a:lnTo>
                  <a:lnTo>
                    <a:pt x="2781300" y="393700"/>
                  </a:lnTo>
                  <a:lnTo>
                    <a:pt x="2781300" y="406400"/>
                  </a:lnTo>
                  <a:lnTo>
                    <a:pt x="2794000" y="406400"/>
                  </a:lnTo>
                  <a:lnTo>
                    <a:pt x="2794000" y="406400"/>
                  </a:lnTo>
                  <a:lnTo>
                    <a:pt x="2794000" y="406400"/>
                  </a:lnTo>
                  <a:lnTo>
                    <a:pt x="2768600" y="406400"/>
                  </a:lnTo>
                  <a:lnTo>
                    <a:pt x="2743200" y="419100"/>
                  </a:lnTo>
                  <a:lnTo>
                    <a:pt x="2743200" y="419100"/>
                  </a:lnTo>
                  <a:lnTo>
                    <a:pt x="2730500" y="419100"/>
                  </a:lnTo>
                  <a:lnTo>
                    <a:pt x="2717800" y="419100"/>
                  </a:lnTo>
                  <a:lnTo>
                    <a:pt x="2717800" y="419100"/>
                  </a:lnTo>
                  <a:lnTo>
                    <a:pt x="2692400" y="419100"/>
                  </a:lnTo>
                  <a:lnTo>
                    <a:pt x="2692400" y="419100"/>
                  </a:lnTo>
                  <a:lnTo>
                    <a:pt x="2679700" y="419100"/>
                  </a:lnTo>
                  <a:lnTo>
                    <a:pt x="2679700" y="419100"/>
                  </a:lnTo>
                  <a:lnTo>
                    <a:pt x="2654300" y="431800"/>
                  </a:lnTo>
                  <a:lnTo>
                    <a:pt x="2654300" y="431800"/>
                  </a:lnTo>
                  <a:lnTo>
                    <a:pt x="2654300" y="431800"/>
                  </a:lnTo>
                  <a:lnTo>
                    <a:pt x="2628900" y="431800"/>
                  </a:lnTo>
                  <a:lnTo>
                    <a:pt x="2628900" y="431800"/>
                  </a:lnTo>
                  <a:lnTo>
                    <a:pt x="2628900" y="431800"/>
                  </a:lnTo>
                  <a:lnTo>
                    <a:pt x="2628900" y="444500"/>
                  </a:lnTo>
                  <a:lnTo>
                    <a:pt x="2628900" y="457200"/>
                  </a:lnTo>
                  <a:lnTo>
                    <a:pt x="2641600" y="457200"/>
                  </a:lnTo>
                  <a:lnTo>
                    <a:pt x="2641600" y="457200"/>
                  </a:lnTo>
                  <a:lnTo>
                    <a:pt x="2654300" y="469900"/>
                  </a:lnTo>
                  <a:lnTo>
                    <a:pt x="2654300" y="482600"/>
                  </a:lnTo>
                  <a:lnTo>
                    <a:pt x="2654300" y="482600"/>
                  </a:lnTo>
                  <a:lnTo>
                    <a:pt x="2641600" y="508000"/>
                  </a:lnTo>
                  <a:lnTo>
                    <a:pt x="2654300" y="508000"/>
                  </a:lnTo>
                  <a:lnTo>
                    <a:pt x="2654300" y="508000"/>
                  </a:lnTo>
                  <a:lnTo>
                    <a:pt x="2667000" y="508000"/>
                  </a:lnTo>
                  <a:lnTo>
                    <a:pt x="2667000" y="520700"/>
                  </a:lnTo>
                  <a:lnTo>
                    <a:pt x="2667000" y="520700"/>
                  </a:lnTo>
                  <a:lnTo>
                    <a:pt x="2806700" y="546100"/>
                  </a:lnTo>
                  <a:lnTo>
                    <a:pt x="2755900" y="635000"/>
                  </a:lnTo>
                  <a:lnTo>
                    <a:pt x="2743200" y="635000"/>
                  </a:lnTo>
                  <a:lnTo>
                    <a:pt x="2743200" y="635000"/>
                  </a:lnTo>
                  <a:lnTo>
                    <a:pt x="2755900" y="647700"/>
                  </a:lnTo>
                  <a:lnTo>
                    <a:pt x="2781300" y="647700"/>
                  </a:lnTo>
                  <a:lnTo>
                    <a:pt x="2768600" y="660400"/>
                  </a:lnTo>
                  <a:lnTo>
                    <a:pt x="2806700" y="673100"/>
                  </a:lnTo>
                  <a:lnTo>
                    <a:pt x="2806700" y="673100"/>
                  </a:lnTo>
                  <a:lnTo>
                    <a:pt x="2882900" y="711200"/>
                  </a:lnTo>
                  <a:lnTo>
                    <a:pt x="2870200" y="711200"/>
                  </a:lnTo>
                  <a:lnTo>
                    <a:pt x="2870200" y="723900"/>
                  </a:lnTo>
                  <a:lnTo>
                    <a:pt x="2870200" y="723900"/>
                  </a:lnTo>
                  <a:lnTo>
                    <a:pt x="2870200" y="711200"/>
                  </a:lnTo>
                  <a:lnTo>
                    <a:pt x="2908300" y="711200"/>
                  </a:lnTo>
                  <a:lnTo>
                    <a:pt x="2908300" y="711200"/>
                  </a:lnTo>
                  <a:lnTo>
                    <a:pt x="2921000" y="711200"/>
                  </a:lnTo>
                  <a:lnTo>
                    <a:pt x="2921000" y="723900"/>
                  </a:lnTo>
                  <a:lnTo>
                    <a:pt x="2895600" y="736600"/>
                  </a:lnTo>
                  <a:lnTo>
                    <a:pt x="2921000" y="749300"/>
                  </a:lnTo>
                  <a:lnTo>
                    <a:pt x="2933700" y="749300"/>
                  </a:lnTo>
                  <a:lnTo>
                    <a:pt x="2921000" y="762000"/>
                  </a:lnTo>
                  <a:lnTo>
                    <a:pt x="2933700" y="774700"/>
                  </a:lnTo>
                  <a:lnTo>
                    <a:pt x="2921000" y="800100"/>
                  </a:lnTo>
                  <a:lnTo>
                    <a:pt x="2933700" y="800100"/>
                  </a:lnTo>
                  <a:lnTo>
                    <a:pt x="2933700" y="812800"/>
                  </a:lnTo>
                  <a:lnTo>
                    <a:pt x="2921000" y="812800"/>
                  </a:lnTo>
                  <a:lnTo>
                    <a:pt x="2895600" y="812800"/>
                  </a:lnTo>
                  <a:lnTo>
                    <a:pt x="2895600" y="812800"/>
                  </a:lnTo>
                  <a:lnTo>
                    <a:pt x="2870200" y="812800"/>
                  </a:lnTo>
                  <a:lnTo>
                    <a:pt x="2870200" y="812800"/>
                  </a:lnTo>
                  <a:lnTo>
                    <a:pt x="2857500" y="825500"/>
                  </a:lnTo>
                  <a:lnTo>
                    <a:pt x="2844800" y="825500"/>
                  </a:lnTo>
                  <a:lnTo>
                    <a:pt x="2844800" y="825500"/>
                  </a:lnTo>
                  <a:lnTo>
                    <a:pt x="2819400" y="876300"/>
                  </a:lnTo>
                  <a:lnTo>
                    <a:pt x="2806700" y="901700"/>
                  </a:lnTo>
                  <a:lnTo>
                    <a:pt x="2806700" y="901700"/>
                  </a:lnTo>
                  <a:lnTo>
                    <a:pt x="2844800" y="901700"/>
                  </a:lnTo>
                  <a:lnTo>
                    <a:pt x="2844800" y="901700"/>
                  </a:lnTo>
                  <a:lnTo>
                    <a:pt x="2882900" y="914400"/>
                  </a:lnTo>
                  <a:lnTo>
                    <a:pt x="2908300" y="927100"/>
                  </a:lnTo>
                  <a:lnTo>
                    <a:pt x="2933700" y="927100"/>
                  </a:lnTo>
                  <a:lnTo>
                    <a:pt x="2946400" y="927100"/>
                  </a:lnTo>
                  <a:lnTo>
                    <a:pt x="2971800" y="939800"/>
                  </a:lnTo>
                  <a:lnTo>
                    <a:pt x="2997200" y="939800"/>
                  </a:lnTo>
                  <a:lnTo>
                    <a:pt x="3022600" y="939800"/>
                  </a:lnTo>
                  <a:lnTo>
                    <a:pt x="3009900" y="939800"/>
                  </a:lnTo>
                  <a:lnTo>
                    <a:pt x="3009900" y="952500"/>
                  </a:lnTo>
                  <a:lnTo>
                    <a:pt x="3009900" y="965200"/>
                  </a:lnTo>
                  <a:lnTo>
                    <a:pt x="3022600" y="965200"/>
                  </a:lnTo>
                  <a:lnTo>
                    <a:pt x="3009900" y="977900"/>
                  </a:lnTo>
                  <a:lnTo>
                    <a:pt x="3022600" y="977900"/>
                  </a:lnTo>
                  <a:lnTo>
                    <a:pt x="3022600" y="977900"/>
                  </a:lnTo>
                  <a:lnTo>
                    <a:pt x="3022600" y="977900"/>
                  </a:lnTo>
                  <a:lnTo>
                    <a:pt x="3009900" y="1003300"/>
                  </a:lnTo>
                  <a:lnTo>
                    <a:pt x="3009900" y="1003300"/>
                  </a:lnTo>
                  <a:lnTo>
                    <a:pt x="2997200" y="1016000"/>
                  </a:lnTo>
                  <a:lnTo>
                    <a:pt x="2984500" y="1016000"/>
                  </a:lnTo>
                  <a:lnTo>
                    <a:pt x="2984500" y="1028700"/>
                  </a:lnTo>
                  <a:lnTo>
                    <a:pt x="2971800" y="1028700"/>
                  </a:lnTo>
                  <a:lnTo>
                    <a:pt x="2971800" y="1041400"/>
                  </a:lnTo>
                  <a:lnTo>
                    <a:pt x="2959100" y="1041400"/>
                  </a:lnTo>
                  <a:lnTo>
                    <a:pt x="2959100" y="1041400"/>
                  </a:lnTo>
                  <a:lnTo>
                    <a:pt x="2946400" y="1054100"/>
                  </a:lnTo>
                  <a:lnTo>
                    <a:pt x="2946400" y="1054100"/>
                  </a:lnTo>
                  <a:lnTo>
                    <a:pt x="2933700" y="1041400"/>
                  </a:lnTo>
                  <a:lnTo>
                    <a:pt x="2921000" y="1079500"/>
                  </a:lnTo>
                  <a:lnTo>
                    <a:pt x="2908300" y="1079500"/>
                  </a:lnTo>
                  <a:lnTo>
                    <a:pt x="2908300" y="1092200"/>
                  </a:lnTo>
                  <a:lnTo>
                    <a:pt x="2895600" y="1092200"/>
                  </a:lnTo>
                  <a:lnTo>
                    <a:pt x="2882900" y="1104900"/>
                  </a:lnTo>
                  <a:lnTo>
                    <a:pt x="2870200" y="1104900"/>
                  </a:lnTo>
                  <a:lnTo>
                    <a:pt x="2882900" y="1117600"/>
                  </a:lnTo>
                  <a:lnTo>
                    <a:pt x="2882900" y="1117600"/>
                  </a:lnTo>
                  <a:lnTo>
                    <a:pt x="2895600" y="1117600"/>
                  </a:lnTo>
                  <a:lnTo>
                    <a:pt x="2895600" y="1117600"/>
                  </a:lnTo>
                  <a:lnTo>
                    <a:pt x="2908300" y="1130300"/>
                  </a:lnTo>
                  <a:lnTo>
                    <a:pt x="2921000" y="1130300"/>
                  </a:lnTo>
                  <a:lnTo>
                    <a:pt x="2921000" y="1130300"/>
                  </a:lnTo>
                  <a:lnTo>
                    <a:pt x="2921000" y="1130300"/>
                  </a:lnTo>
                  <a:lnTo>
                    <a:pt x="2921000" y="1143000"/>
                  </a:lnTo>
                  <a:lnTo>
                    <a:pt x="2933700" y="1143000"/>
                  </a:lnTo>
                  <a:lnTo>
                    <a:pt x="2946400" y="1155700"/>
                  </a:lnTo>
                  <a:lnTo>
                    <a:pt x="2959100" y="1155700"/>
                  </a:lnTo>
                  <a:lnTo>
                    <a:pt x="2971800" y="1143000"/>
                  </a:lnTo>
                  <a:lnTo>
                    <a:pt x="2984500" y="1143000"/>
                  </a:lnTo>
                  <a:lnTo>
                    <a:pt x="2984500" y="1155700"/>
                  </a:lnTo>
                  <a:lnTo>
                    <a:pt x="2984500" y="1155700"/>
                  </a:lnTo>
                  <a:lnTo>
                    <a:pt x="3035300" y="1155700"/>
                  </a:lnTo>
                  <a:lnTo>
                    <a:pt x="3048000" y="1143000"/>
                  </a:lnTo>
                  <a:lnTo>
                    <a:pt x="3060700" y="1143000"/>
                  </a:lnTo>
                  <a:lnTo>
                    <a:pt x="3060700" y="1155700"/>
                  </a:lnTo>
                  <a:lnTo>
                    <a:pt x="3073400" y="1155700"/>
                  </a:lnTo>
                  <a:lnTo>
                    <a:pt x="3086100" y="1155700"/>
                  </a:lnTo>
                  <a:lnTo>
                    <a:pt x="3175000" y="1168400"/>
                  </a:lnTo>
                  <a:lnTo>
                    <a:pt x="3175000" y="1168400"/>
                  </a:lnTo>
                  <a:lnTo>
                    <a:pt x="3175000" y="1168400"/>
                  </a:lnTo>
                  <a:lnTo>
                    <a:pt x="3187700" y="1193800"/>
                  </a:lnTo>
                  <a:lnTo>
                    <a:pt x="3187700" y="1193800"/>
                  </a:lnTo>
                  <a:lnTo>
                    <a:pt x="3187700" y="1193800"/>
                  </a:lnTo>
                  <a:lnTo>
                    <a:pt x="3200400" y="1206500"/>
                  </a:lnTo>
                  <a:lnTo>
                    <a:pt x="3200400" y="1206500"/>
                  </a:lnTo>
                  <a:lnTo>
                    <a:pt x="3213100" y="1206500"/>
                  </a:lnTo>
                  <a:lnTo>
                    <a:pt x="3200400" y="1231900"/>
                  </a:lnTo>
                  <a:lnTo>
                    <a:pt x="3200400" y="1231900"/>
                  </a:lnTo>
                  <a:lnTo>
                    <a:pt x="3187700" y="1257300"/>
                  </a:lnTo>
                  <a:lnTo>
                    <a:pt x="3175000" y="1257300"/>
                  </a:lnTo>
                  <a:lnTo>
                    <a:pt x="3175000" y="1282700"/>
                  </a:lnTo>
                  <a:lnTo>
                    <a:pt x="3175000" y="1282700"/>
                  </a:lnTo>
                  <a:lnTo>
                    <a:pt x="3149600" y="1308100"/>
                  </a:lnTo>
                  <a:lnTo>
                    <a:pt x="3162300" y="1308100"/>
                  </a:lnTo>
                  <a:lnTo>
                    <a:pt x="3162300" y="1308100"/>
                  </a:lnTo>
                  <a:lnTo>
                    <a:pt x="3175000" y="1320800"/>
                  </a:lnTo>
                  <a:lnTo>
                    <a:pt x="3175000" y="1333500"/>
                  </a:lnTo>
                  <a:lnTo>
                    <a:pt x="3162300" y="1333500"/>
                  </a:lnTo>
                  <a:lnTo>
                    <a:pt x="3162300" y="1333500"/>
                  </a:lnTo>
                  <a:lnTo>
                    <a:pt x="3175000" y="1333500"/>
                  </a:lnTo>
                  <a:lnTo>
                    <a:pt x="3175000" y="1346200"/>
                  </a:lnTo>
                  <a:lnTo>
                    <a:pt x="3187700" y="1346200"/>
                  </a:lnTo>
                  <a:lnTo>
                    <a:pt x="3187700" y="1346200"/>
                  </a:lnTo>
                  <a:lnTo>
                    <a:pt x="3187700" y="1346200"/>
                  </a:lnTo>
                  <a:lnTo>
                    <a:pt x="3175000" y="1358900"/>
                  </a:lnTo>
                  <a:lnTo>
                    <a:pt x="3200400" y="1358900"/>
                  </a:lnTo>
                  <a:lnTo>
                    <a:pt x="3200400" y="1358900"/>
                  </a:lnTo>
                  <a:lnTo>
                    <a:pt x="3200400" y="1358900"/>
                  </a:lnTo>
                  <a:lnTo>
                    <a:pt x="3225800" y="1397000"/>
                  </a:lnTo>
                  <a:lnTo>
                    <a:pt x="3238500" y="1397000"/>
                  </a:lnTo>
                  <a:lnTo>
                    <a:pt x="3251200" y="1397000"/>
                  </a:lnTo>
                  <a:lnTo>
                    <a:pt x="3251200" y="1409700"/>
                  </a:lnTo>
                  <a:lnTo>
                    <a:pt x="3251200" y="1409700"/>
                  </a:lnTo>
                  <a:lnTo>
                    <a:pt x="3238500" y="1409700"/>
                  </a:lnTo>
                  <a:lnTo>
                    <a:pt x="3251200" y="1409700"/>
                  </a:lnTo>
                  <a:lnTo>
                    <a:pt x="3251200" y="1409700"/>
                  </a:lnTo>
                  <a:lnTo>
                    <a:pt x="3251200" y="1422400"/>
                  </a:lnTo>
                  <a:lnTo>
                    <a:pt x="3251200" y="1422400"/>
                  </a:lnTo>
                  <a:lnTo>
                    <a:pt x="3263900" y="1422400"/>
                  </a:lnTo>
                  <a:lnTo>
                    <a:pt x="3263900" y="1422400"/>
                  </a:lnTo>
                  <a:lnTo>
                    <a:pt x="3276600" y="1435100"/>
                  </a:lnTo>
                  <a:lnTo>
                    <a:pt x="3263900" y="1447800"/>
                  </a:lnTo>
                  <a:lnTo>
                    <a:pt x="3263900" y="1447800"/>
                  </a:lnTo>
                  <a:lnTo>
                    <a:pt x="3263900" y="1447800"/>
                  </a:lnTo>
                  <a:lnTo>
                    <a:pt x="3263900" y="1447800"/>
                  </a:lnTo>
                  <a:lnTo>
                    <a:pt x="3263900" y="1460500"/>
                  </a:lnTo>
                  <a:lnTo>
                    <a:pt x="3276600" y="1460500"/>
                  </a:lnTo>
                  <a:lnTo>
                    <a:pt x="3289300" y="1460500"/>
                  </a:lnTo>
                  <a:lnTo>
                    <a:pt x="3276600" y="1460500"/>
                  </a:lnTo>
                  <a:lnTo>
                    <a:pt x="3251200" y="1460500"/>
                  </a:lnTo>
                  <a:lnTo>
                    <a:pt x="3251200" y="1473200"/>
                  </a:lnTo>
                  <a:lnTo>
                    <a:pt x="3238500" y="1473200"/>
                  </a:lnTo>
                  <a:lnTo>
                    <a:pt x="3225800" y="1473200"/>
                  </a:lnTo>
                  <a:lnTo>
                    <a:pt x="3225800" y="1473200"/>
                  </a:lnTo>
                  <a:lnTo>
                    <a:pt x="3225800" y="1485900"/>
                  </a:lnTo>
                  <a:lnTo>
                    <a:pt x="3200400" y="1473200"/>
                  </a:lnTo>
                  <a:lnTo>
                    <a:pt x="3200400" y="1485900"/>
                  </a:lnTo>
                  <a:lnTo>
                    <a:pt x="3200400" y="1498600"/>
                  </a:lnTo>
                  <a:lnTo>
                    <a:pt x="3187700" y="1485900"/>
                  </a:lnTo>
                  <a:lnTo>
                    <a:pt x="3162300" y="1485900"/>
                  </a:lnTo>
                  <a:lnTo>
                    <a:pt x="3162300" y="1485900"/>
                  </a:lnTo>
                  <a:lnTo>
                    <a:pt x="3162300" y="1485900"/>
                  </a:lnTo>
                  <a:lnTo>
                    <a:pt x="3162300" y="1485900"/>
                  </a:lnTo>
                  <a:lnTo>
                    <a:pt x="3162300" y="1485900"/>
                  </a:lnTo>
                  <a:lnTo>
                    <a:pt x="3149600" y="1498600"/>
                  </a:lnTo>
                  <a:lnTo>
                    <a:pt x="3149600" y="1498600"/>
                  </a:lnTo>
                  <a:lnTo>
                    <a:pt x="3136900" y="1511300"/>
                  </a:lnTo>
                  <a:lnTo>
                    <a:pt x="3124200" y="1511300"/>
                  </a:lnTo>
                  <a:lnTo>
                    <a:pt x="3124200" y="1511300"/>
                  </a:lnTo>
                  <a:lnTo>
                    <a:pt x="3124200" y="1511300"/>
                  </a:lnTo>
                  <a:lnTo>
                    <a:pt x="3111500" y="1511300"/>
                  </a:lnTo>
                  <a:lnTo>
                    <a:pt x="3111500" y="1524000"/>
                  </a:lnTo>
                  <a:lnTo>
                    <a:pt x="3098800" y="1511300"/>
                  </a:lnTo>
                  <a:lnTo>
                    <a:pt x="3098800" y="1511300"/>
                  </a:lnTo>
                  <a:lnTo>
                    <a:pt x="3086100" y="1511300"/>
                  </a:lnTo>
                  <a:lnTo>
                    <a:pt x="3073400" y="1511300"/>
                  </a:lnTo>
                  <a:lnTo>
                    <a:pt x="3073400" y="1511300"/>
                  </a:lnTo>
                  <a:lnTo>
                    <a:pt x="3048000" y="1511300"/>
                  </a:lnTo>
                  <a:lnTo>
                    <a:pt x="3035300" y="1511300"/>
                  </a:lnTo>
                  <a:lnTo>
                    <a:pt x="3022600" y="1511300"/>
                  </a:lnTo>
                  <a:lnTo>
                    <a:pt x="3009900" y="1524000"/>
                  </a:lnTo>
                  <a:lnTo>
                    <a:pt x="2997200" y="1511300"/>
                  </a:lnTo>
                  <a:lnTo>
                    <a:pt x="2984500" y="1536700"/>
                  </a:lnTo>
                  <a:lnTo>
                    <a:pt x="2984500" y="1536700"/>
                  </a:lnTo>
                  <a:lnTo>
                    <a:pt x="2984500" y="1536700"/>
                  </a:lnTo>
                  <a:lnTo>
                    <a:pt x="3009900" y="1549400"/>
                  </a:lnTo>
                  <a:lnTo>
                    <a:pt x="3009900" y="1562100"/>
                  </a:lnTo>
                  <a:lnTo>
                    <a:pt x="2984500" y="1562100"/>
                  </a:lnTo>
                  <a:lnTo>
                    <a:pt x="2984500" y="1574800"/>
                  </a:lnTo>
                  <a:lnTo>
                    <a:pt x="2984500" y="1574800"/>
                  </a:lnTo>
                  <a:lnTo>
                    <a:pt x="2984500" y="1574800"/>
                  </a:lnTo>
                  <a:lnTo>
                    <a:pt x="3009900" y="1600200"/>
                  </a:lnTo>
                  <a:lnTo>
                    <a:pt x="3009900" y="1600200"/>
                  </a:lnTo>
                  <a:lnTo>
                    <a:pt x="3035300" y="1587500"/>
                  </a:lnTo>
                  <a:lnTo>
                    <a:pt x="3035300" y="1574800"/>
                  </a:lnTo>
                  <a:lnTo>
                    <a:pt x="3060700" y="1587500"/>
                  </a:lnTo>
                  <a:lnTo>
                    <a:pt x="3060700" y="1600200"/>
                  </a:lnTo>
                  <a:lnTo>
                    <a:pt x="3073400" y="1600200"/>
                  </a:lnTo>
                  <a:lnTo>
                    <a:pt x="3073400" y="1612900"/>
                  </a:lnTo>
                  <a:lnTo>
                    <a:pt x="3073400" y="1612900"/>
                  </a:lnTo>
                  <a:lnTo>
                    <a:pt x="3060700" y="1625600"/>
                  </a:lnTo>
                  <a:lnTo>
                    <a:pt x="3060700" y="1612900"/>
                  </a:lnTo>
                  <a:lnTo>
                    <a:pt x="3035300" y="1651000"/>
                  </a:lnTo>
                  <a:lnTo>
                    <a:pt x="3048000" y="1651000"/>
                  </a:lnTo>
                  <a:lnTo>
                    <a:pt x="3048000" y="1663700"/>
                  </a:lnTo>
                  <a:lnTo>
                    <a:pt x="3060700" y="1676400"/>
                  </a:lnTo>
                  <a:lnTo>
                    <a:pt x="3048000" y="1676400"/>
                  </a:lnTo>
                  <a:lnTo>
                    <a:pt x="3048000" y="1663700"/>
                  </a:lnTo>
                  <a:lnTo>
                    <a:pt x="3022600" y="1663700"/>
                  </a:lnTo>
                  <a:lnTo>
                    <a:pt x="3022600" y="1663700"/>
                  </a:lnTo>
                  <a:lnTo>
                    <a:pt x="3009900" y="1663700"/>
                  </a:lnTo>
                  <a:lnTo>
                    <a:pt x="2997200" y="1663700"/>
                  </a:lnTo>
                  <a:lnTo>
                    <a:pt x="2997200" y="1663700"/>
                  </a:lnTo>
                  <a:lnTo>
                    <a:pt x="2997200" y="1676400"/>
                  </a:lnTo>
                  <a:lnTo>
                    <a:pt x="2984500" y="1714500"/>
                  </a:lnTo>
                  <a:lnTo>
                    <a:pt x="2971800" y="1714500"/>
                  </a:lnTo>
                  <a:lnTo>
                    <a:pt x="2959100" y="1727200"/>
                  </a:lnTo>
                  <a:lnTo>
                    <a:pt x="2971800" y="1727200"/>
                  </a:lnTo>
                  <a:lnTo>
                    <a:pt x="2971800" y="1739900"/>
                  </a:lnTo>
                  <a:lnTo>
                    <a:pt x="2971800" y="1739900"/>
                  </a:lnTo>
                  <a:lnTo>
                    <a:pt x="2971800" y="1752600"/>
                  </a:lnTo>
                  <a:lnTo>
                    <a:pt x="2946400" y="1765300"/>
                  </a:lnTo>
                  <a:lnTo>
                    <a:pt x="2921000" y="1752600"/>
                  </a:lnTo>
                  <a:lnTo>
                    <a:pt x="2908300" y="1765300"/>
                  </a:lnTo>
                  <a:lnTo>
                    <a:pt x="2895600" y="1765300"/>
                  </a:lnTo>
                  <a:lnTo>
                    <a:pt x="2882900" y="1778000"/>
                  </a:lnTo>
                  <a:lnTo>
                    <a:pt x="2870200" y="1778000"/>
                  </a:lnTo>
                  <a:lnTo>
                    <a:pt x="2857500" y="1778000"/>
                  </a:lnTo>
                  <a:lnTo>
                    <a:pt x="2857500" y="1778000"/>
                  </a:lnTo>
                  <a:lnTo>
                    <a:pt x="2857500" y="1778000"/>
                  </a:lnTo>
                  <a:lnTo>
                    <a:pt x="2832100" y="1778000"/>
                  </a:lnTo>
                  <a:lnTo>
                    <a:pt x="2832100" y="1778000"/>
                  </a:lnTo>
                  <a:lnTo>
                    <a:pt x="2832100" y="1778000"/>
                  </a:lnTo>
                  <a:lnTo>
                    <a:pt x="2794000" y="1778000"/>
                  </a:lnTo>
                  <a:lnTo>
                    <a:pt x="2794000" y="1778000"/>
                  </a:lnTo>
                  <a:lnTo>
                    <a:pt x="2819400" y="1790700"/>
                  </a:lnTo>
                  <a:lnTo>
                    <a:pt x="2819400" y="1790700"/>
                  </a:lnTo>
                  <a:lnTo>
                    <a:pt x="2806700" y="1816100"/>
                  </a:lnTo>
                  <a:lnTo>
                    <a:pt x="2806700" y="1816100"/>
                  </a:lnTo>
                  <a:lnTo>
                    <a:pt x="2794000" y="1828800"/>
                  </a:lnTo>
                  <a:lnTo>
                    <a:pt x="2781300" y="1828800"/>
                  </a:lnTo>
                  <a:lnTo>
                    <a:pt x="2781300" y="1828800"/>
                  </a:lnTo>
                  <a:lnTo>
                    <a:pt x="2755900" y="1828800"/>
                  </a:lnTo>
                  <a:lnTo>
                    <a:pt x="2755900" y="1841500"/>
                  </a:lnTo>
                  <a:lnTo>
                    <a:pt x="2743200" y="1841500"/>
                  </a:lnTo>
                  <a:lnTo>
                    <a:pt x="2743200" y="1841500"/>
                  </a:lnTo>
                  <a:lnTo>
                    <a:pt x="2730500" y="1841500"/>
                  </a:lnTo>
                  <a:lnTo>
                    <a:pt x="2717800" y="1841500"/>
                  </a:lnTo>
                  <a:lnTo>
                    <a:pt x="2705100" y="1854200"/>
                  </a:lnTo>
                  <a:lnTo>
                    <a:pt x="2654300" y="1879600"/>
                  </a:lnTo>
                  <a:lnTo>
                    <a:pt x="2641600" y="1879600"/>
                  </a:lnTo>
                  <a:lnTo>
                    <a:pt x="2641600" y="1879600"/>
                  </a:lnTo>
                  <a:lnTo>
                    <a:pt x="2628900" y="1892300"/>
                  </a:lnTo>
                  <a:lnTo>
                    <a:pt x="2616200" y="1905000"/>
                  </a:lnTo>
                  <a:lnTo>
                    <a:pt x="2628900" y="1905000"/>
                  </a:lnTo>
                  <a:lnTo>
                    <a:pt x="2628900" y="1917700"/>
                  </a:lnTo>
                  <a:lnTo>
                    <a:pt x="2603500" y="1905000"/>
                  </a:lnTo>
                  <a:lnTo>
                    <a:pt x="2603500" y="1905000"/>
                  </a:lnTo>
                  <a:lnTo>
                    <a:pt x="2514600" y="1892300"/>
                  </a:lnTo>
                  <a:lnTo>
                    <a:pt x="2514600" y="1892300"/>
                  </a:lnTo>
                  <a:lnTo>
                    <a:pt x="2489200" y="1892300"/>
                  </a:lnTo>
                  <a:lnTo>
                    <a:pt x="2489200" y="1905000"/>
                  </a:lnTo>
                  <a:lnTo>
                    <a:pt x="2476500" y="1905000"/>
                  </a:lnTo>
                  <a:lnTo>
                    <a:pt x="2463800" y="1917700"/>
                  </a:lnTo>
                  <a:lnTo>
                    <a:pt x="2451100" y="1917700"/>
                  </a:lnTo>
                  <a:lnTo>
                    <a:pt x="2463800" y="1917700"/>
                  </a:lnTo>
                  <a:lnTo>
                    <a:pt x="2451100" y="1930400"/>
                  </a:lnTo>
                  <a:lnTo>
                    <a:pt x="2463800" y="1930400"/>
                  </a:lnTo>
                  <a:lnTo>
                    <a:pt x="2463800" y="1943100"/>
                  </a:lnTo>
                  <a:lnTo>
                    <a:pt x="2463800" y="1943100"/>
                  </a:lnTo>
                  <a:lnTo>
                    <a:pt x="2463800" y="1943100"/>
                  </a:lnTo>
                  <a:lnTo>
                    <a:pt x="2476500" y="1943100"/>
                  </a:lnTo>
                  <a:lnTo>
                    <a:pt x="2476500" y="1943100"/>
                  </a:lnTo>
                  <a:lnTo>
                    <a:pt x="2489200" y="1943100"/>
                  </a:lnTo>
                  <a:lnTo>
                    <a:pt x="2489200" y="1955800"/>
                  </a:lnTo>
                  <a:lnTo>
                    <a:pt x="2501900" y="1955800"/>
                  </a:lnTo>
                  <a:lnTo>
                    <a:pt x="2489200" y="1955800"/>
                  </a:lnTo>
                  <a:lnTo>
                    <a:pt x="2425700" y="1955800"/>
                  </a:lnTo>
                  <a:lnTo>
                    <a:pt x="2425700" y="1955800"/>
                  </a:lnTo>
                  <a:lnTo>
                    <a:pt x="2425700" y="1955800"/>
                  </a:lnTo>
                  <a:lnTo>
                    <a:pt x="2413000" y="1943100"/>
                  </a:lnTo>
                  <a:lnTo>
                    <a:pt x="2387600" y="1930400"/>
                  </a:lnTo>
                  <a:lnTo>
                    <a:pt x="2362200" y="1930400"/>
                  </a:lnTo>
                  <a:lnTo>
                    <a:pt x="2349500" y="1930400"/>
                  </a:lnTo>
                  <a:lnTo>
                    <a:pt x="2349500" y="1930400"/>
                  </a:lnTo>
                  <a:lnTo>
                    <a:pt x="2349500" y="1930400"/>
                  </a:lnTo>
                  <a:lnTo>
                    <a:pt x="2324100" y="1930400"/>
                  </a:lnTo>
                  <a:lnTo>
                    <a:pt x="2298700" y="1917700"/>
                  </a:lnTo>
                  <a:lnTo>
                    <a:pt x="2286000" y="1917700"/>
                  </a:lnTo>
                  <a:lnTo>
                    <a:pt x="2260600" y="1917700"/>
                  </a:lnTo>
                  <a:lnTo>
                    <a:pt x="2247900" y="1930400"/>
                  </a:lnTo>
                  <a:lnTo>
                    <a:pt x="2235200" y="1930400"/>
                  </a:lnTo>
                  <a:lnTo>
                    <a:pt x="2222500" y="1930400"/>
                  </a:lnTo>
                  <a:lnTo>
                    <a:pt x="2209800" y="1930400"/>
                  </a:lnTo>
                  <a:lnTo>
                    <a:pt x="2197100" y="1930400"/>
                  </a:lnTo>
                  <a:lnTo>
                    <a:pt x="2184400" y="1930400"/>
                  </a:lnTo>
                  <a:lnTo>
                    <a:pt x="2184400" y="1930400"/>
                  </a:lnTo>
                  <a:lnTo>
                    <a:pt x="2108200" y="1917700"/>
                  </a:lnTo>
                  <a:lnTo>
                    <a:pt x="2108200" y="1917700"/>
                  </a:lnTo>
                  <a:lnTo>
                    <a:pt x="2095500" y="1917700"/>
                  </a:lnTo>
                  <a:lnTo>
                    <a:pt x="2095500" y="1917700"/>
                  </a:lnTo>
                  <a:lnTo>
                    <a:pt x="2082800" y="1917700"/>
                  </a:lnTo>
                  <a:lnTo>
                    <a:pt x="2070100" y="1905000"/>
                  </a:lnTo>
                  <a:lnTo>
                    <a:pt x="2082800" y="1879600"/>
                  </a:lnTo>
                  <a:lnTo>
                    <a:pt x="2044700" y="1866900"/>
                  </a:lnTo>
                  <a:lnTo>
                    <a:pt x="2032000" y="1866900"/>
                  </a:lnTo>
                  <a:lnTo>
                    <a:pt x="2019300" y="1866900"/>
                  </a:lnTo>
                  <a:lnTo>
                    <a:pt x="1981200" y="1866900"/>
                  </a:lnTo>
                  <a:lnTo>
                    <a:pt x="1981200" y="1879600"/>
                  </a:lnTo>
                  <a:lnTo>
                    <a:pt x="1930400" y="1866900"/>
                  </a:lnTo>
                  <a:lnTo>
                    <a:pt x="1892300" y="1879600"/>
                  </a:lnTo>
                  <a:lnTo>
                    <a:pt x="1879600" y="1892300"/>
                  </a:lnTo>
                  <a:lnTo>
                    <a:pt x="1841500" y="1879600"/>
                  </a:lnTo>
                  <a:lnTo>
                    <a:pt x="1816100" y="1866900"/>
                  </a:lnTo>
                  <a:lnTo>
                    <a:pt x="1816100" y="1866900"/>
                  </a:lnTo>
                  <a:lnTo>
                    <a:pt x="1803400" y="1866900"/>
                  </a:lnTo>
                  <a:lnTo>
                    <a:pt x="1790700" y="1866900"/>
                  </a:lnTo>
                  <a:lnTo>
                    <a:pt x="1790700" y="1866900"/>
                  </a:lnTo>
                  <a:lnTo>
                    <a:pt x="1778000" y="1866900"/>
                  </a:lnTo>
                  <a:lnTo>
                    <a:pt x="1778000" y="1854200"/>
                  </a:lnTo>
                  <a:lnTo>
                    <a:pt x="1727200" y="1841500"/>
                  </a:lnTo>
                  <a:lnTo>
                    <a:pt x="1727200" y="1854200"/>
                  </a:lnTo>
                  <a:lnTo>
                    <a:pt x="1727200" y="1854200"/>
                  </a:lnTo>
                  <a:lnTo>
                    <a:pt x="1714500" y="1854200"/>
                  </a:lnTo>
                  <a:lnTo>
                    <a:pt x="1701800" y="1866900"/>
                  </a:lnTo>
                  <a:lnTo>
                    <a:pt x="1689100" y="1866900"/>
                  </a:lnTo>
                  <a:lnTo>
                    <a:pt x="1701800" y="1854200"/>
                  </a:lnTo>
                  <a:lnTo>
                    <a:pt x="1689100" y="1854200"/>
                  </a:lnTo>
                  <a:lnTo>
                    <a:pt x="1676400" y="1866900"/>
                  </a:lnTo>
                  <a:lnTo>
                    <a:pt x="1663700" y="1854200"/>
                  </a:lnTo>
                  <a:lnTo>
                    <a:pt x="1663700" y="1854200"/>
                  </a:lnTo>
                  <a:lnTo>
                    <a:pt x="1651000" y="1854200"/>
                  </a:lnTo>
                  <a:lnTo>
                    <a:pt x="1651000" y="1854200"/>
                  </a:lnTo>
                  <a:lnTo>
                    <a:pt x="1612900" y="1854200"/>
                  </a:lnTo>
                  <a:lnTo>
                    <a:pt x="1612900" y="1854200"/>
                  </a:lnTo>
                  <a:lnTo>
                    <a:pt x="1574800" y="1854200"/>
                  </a:lnTo>
                  <a:lnTo>
                    <a:pt x="1574800" y="1854200"/>
                  </a:lnTo>
                  <a:lnTo>
                    <a:pt x="1549400" y="1841500"/>
                  </a:lnTo>
                  <a:lnTo>
                    <a:pt x="1536700" y="1854200"/>
                  </a:lnTo>
                  <a:lnTo>
                    <a:pt x="1524000" y="1841500"/>
                  </a:lnTo>
                  <a:lnTo>
                    <a:pt x="1511300" y="1841500"/>
                  </a:lnTo>
                  <a:lnTo>
                    <a:pt x="1511300" y="1841500"/>
                  </a:lnTo>
                  <a:lnTo>
                    <a:pt x="1498600" y="1841500"/>
                  </a:lnTo>
                  <a:lnTo>
                    <a:pt x="1498600" y="1841500"/>
                  </a:lnTo>
                  <a:lnTo>
                    <a:pt x="1473200" y="1854200"/>
                  </a:lnTo>
                  <a:lnTo>
                    <a:pt x="1473200" y="1854200"/>
                  </a:lnTo>
                  <a:lnTo>
                    <a:pt x="1473200" y="1854200"/>
                  </a:lnTo>
                  <a:lnTo>
                    <a:pt x="1473200" y="1854200"/>
                  </a:lnTo>
                  <a:lnTo>
                    <a:pt x="1473200" y="1854200"/>
                  </a:lnTo>
                  <a:lnTo>
                    <a:pt x="1473200" y="1854200"/>
                  </a:lnTo>
                  <a:lnTo>
                    <a:pt x="1460500" y="1854200"/>
                  </a:lnTo>
                  <a:lnTo>
                    <a:pt x="1447800" y="1854200"/>
                  </a:lnTo>
                  <a:lnTo>
                    <a:pt x="1447800" y="1854200"/>
                  </a:lnTo>
                  <a:lnTo>
                    <a:pt x="1447800" y="1854200"/>
                  </a:lnTo>
                  <a:lnTo>
                    <a:pt x="1435100" y="1866900"/>
                  </a:lnTo>
                  <a:lnTo>
                    <a:pt x="1422400" y="1866900"/>
                  </a:lnTo>
                  <a:lnTo>
                    <a:pt x="1384300" y="1879600"/>
                  </a:lnTo>
                  <a:lnTo>
                    <a:pt x="1384300" y="1879600"/>
                  </a:lnTo>
                  <a:lnTo>
                    <a:pt x="1371600" y="1879600"/>
                  </a:lnTo>
                  <a:lnTo>
                    <a:pt x="1358900" y="1879600"/>
                  </a:lnTo>
                  <a:lnTo>
                    <a:pt x="1358900" y="1879600"/>
                  </a:lnTo>
                  <a:lnTo>
                    <a:pt x="1333500" y="1879600"/>
                  </a:lnTo>
                  <a:lnTo>
                    <a:pt x="1320800" y="1879600"/>
                  </a:lnTo>
                  <a:lnTo>
                    <a:pt x="1308100" y="1879600"/>
                  </a:lnTo>
                  <a:lnTo>
                    <a:pt x="1308100" y="1892300"/>
                  </a:lnTo>
                  <a:lnTo>
                    <a:pt x="1282700" y="1892300"/>
                  </a:lnTo>
                  <a:lnTo>
                    <a:pt x="1282700" y="1892300"/>
                  </a:lnTo>
                  <a:lnTo>
                    <a:pt x="1270000" y="1892300"/>
                  </a:lnTo>
                  <a:lnTo>
                    <a:pt x="1270000" y="1892300"/>
                  </a:lnTo>
                  <a:lnTo>
                    <a:pt x="1257300" y="1879600"/>
                  </a:lnTo>
                  <a:lnTo>
                    <a:pt x="1244600" y="1892300"/>
                  </a:lnTo>
                  <a:lnTo>
                    <a:pt x="1244600" y="1892300"/>
                  </a:lnTo>
                  <a:lnTo>
                    <a:pt x="1219200" y="1892300"/>
                  </a:lnTo>
                  <a:lnTo>
                    <a:pt x="1219200" y="1892300"/>
                  </a:lnTo>
                  <a:lnTo>
                    <a:pt x="1206500" y="1905000"/>
                  </a:lnTo>
                  <a:lnTo>
                    <a:pt x="1193800" y="1892300"/>
                  </a:lnTo>
                  <a:lnTo>
                    <a:pt x="1193800" y="1879600"/>
                  </a:lnTo>
                  <a:lnTo>
                    <a:pt x="1155700" y="1892300"/>
                  </a:lnTo>
                  <a:lnTo>
                    <a:pt x="1143000" y="1892300"/>
                  </a:lnTo>
                  <a:lnTo>
                    <a:pt x="1143000" y="1892300"/>
                  </a:lnTo>
                  <a:lnTo>
                    <a:pt x="1155700" y="1892300"/>
                  </a:lnTo>
                  <a:lnTo>
                    <a:pt x="1155700" y="1879600"/>
                  </a:lnTo>
                  <a:lnTo>
                    <a:pt x="1143000" y="1879600"/>
                  </a:lnTo>
                  <a:lnTo>
                    <a:pt x="1155700" y="1866900"/>
                  </a:lnTo>
                  <a:lnTo>
                    <a:pt x="1155700" y="1866900"/>
                  </a:lnTo>
                  <a:lnTo>
                    <a:pt x="1155700" y="1854200"/>
                  </a:lnTo>
                  <a:lnTo>
                    <a:pt x="1143000" y="1854200"/>
                  </a:lnTo>
                  <a:lnTo>
                    <a:pt x="1143000" y="1854200"/>
                  </a:lnTo>
                  <a:lnTo>
                    <a:pt x="1130300" y="1854200"/>
                  </a:lnTo>
                  <a:lnTo>
                    <a:pt x="1130300" y="1854200"/>
                  </a:lnTo>
                  <a:lnTo>
                    <a:pt x="1104900" y="1854200"/>
                  </a:lnTo>
                  <a:lnTo>
                    <a:pt x="1104900" y="1854200"/>
                  </a:lnTo>
                  <a:lnTo>
                    <a:pt x="1104900" y="1841500"/>
                  </a:lnTo>
                  <a:lnTo>
                    <a:pt x="1104900" y="1841500"/>
                  </a:lnTo>
                  <a:lnTo>
                    <a:pt x="1092200" y="1841500"/>
                  </a:lnTo>
                  <a:lnTo>
                    <a:pt x="1079500" y="1841500"/>
                  </a:lnTo>
                  <a:lnTo>
                    <a:pt x="1079500" y="1841500"/>
                  </a:lnTo>
                  <a:lnTo>
                    <a:pt x="1054100" y="1841500"/>
                  </a:lnTo>
                  <a:lnTo>
                    <a:pt x="1054100" y="1854200"/>
                  </a:lnTo>
                  <a:lnTo>
                    <a:pt x="1054100" y="1854200"/>
                  </a:lnTo>
                  <a:lnTo>
                    <a:pt x="1054100" y="1854200"/>
                  </a:lnTo>
                  <a:lnTo>
                    <a:pt x="1041400" y="1854200"/>
                  </a:lnTo>
                  <a:lnTo>
                    <a:pt x="1041400" y="1866900"/>
                  </a:lnTo>
                  <a:lnTo>
                    <a:pt x="1028700" y="1854200"/>
                  </a:lnTo>
                  <a:lnTo>
                    <a:pt x="1028700" y="1854200"/>
                  </a:lnTo>
                  <a:lnTo>
                    <a:pt x="1028700" y="1854200"/>
                  </a:lnTo>
                  <a:lnTo>
                    <a:pt x="1003300" y="1854200"/>
                  </a:lnTo>
                  <a:lnTo>
                    <a:pt x="1003300" y="1854200"/>
                  </a:lnTo>
                  <a:lnTo>
                    <a:pt x="1003300" y="1854200"/>
                  </a:lnTo>
                  <a:lnTo>
                    <a:pt x="977900" y="1854200"/>
                  </a:lnTo>
                  <a:lnTo>
                    <a:pt x="990600" y="1841500"/>
                  </a:lnTo>
                  <a:lnTo>
                    <a:pt x="1003300" y="1841500"/>
                  </a:lnTo>
                  <a:lnTo>
                    <a:pt x="1003300" y="1828800"/>
                  </a:lnTo>
                  <a:lnTo>
                    <a:pt x="1003300" y="1828800"/>
                  </a:lnTo>
                  <a:lnTo>
                    <a:pt x="990600" y="1828800"/>
                  </a:lnTo>
                  <a:lnTo>
                    <a:pt x="990600" y="1816100"/>
                  </a:lnTo>
                  <a:lnTo>
                    <a:pt x="965200" y="1816100"/>
                  </a:lnTo>
                  <a:lnTo>
                    <a:pt x="965200" y="1803400"/>
                  </a:lnTo>
                  <a:lnTo>
                    <a:pt x="965200" y="1790700"/>
                  </a:lnTo>
                  <a:lnTo>
                    <a:pt x="965200" y="1790700"/>
                  </a:lnTo>
                  <a:lnTo>
                    <a:pt x="952500" y="1790700"/>
                  </a:lnTo>
                  <a:lnTo>
                    <a:pt x="952500" y="1790700"/>
                  </a:lnTo>
                  <a:lnTo>
                    <a:pt x="927100" y="1790700"/>
                  </a:lnTo>
                  <a:lnTo>
                    <a:pt x="927100" y="1790700"/>
                  </a:lnTo>
                  <a:lnTo>
                    <a:pt x="927100" y="1778000"/>
                  </a:lnTo>
                  <a:lnTo>
                    <a:pt x="939800" y="1752600"/>
                  </a:lnTo>
                  <a:lnTo>
                    <a:pt x="927100" y="1739900"/>
                  </a:lnTo>
                  <a:lnTo>
                    <a:pt x="965200" y="1739900"/>
                  </a:lnTo>
                  <a:lnTo>
                    <a:pt x="977900" y="1727200"/>
                  </a:lnTo>
                  <a:lnTo>
                    <a:pt x="990600" y="1727200"/>
                  </a:lnTo>
                  <a:lnTo>
                    <a:pt x="990600" y="1714500"/>
                  </a:lnTo>
                  <a:lnTo>
                    <a:pt x="990600" y="1714500"/>
                  </a:lnTo>
                  <a:lnTo>
                    <a:pt x="1003300" y="1714500"/>
                  </a:lnTo>
                  <a:lnTo>
                    <a:pt x="1016000" y="1701800"/>
                  </a:lnTo>
                  <a:lnTo>
                    <a:pt x="1003300" y="1701800"/>
                  </a:lnTo>
                  <a:lnTo>
                    <a:pt x="990600" y="1701800"/>
                  </a:lnTo>
                  <a:lnTo>
                    <a:pt x="977900" y="1701800"/>
                  </a:lnTo>
                  <a:lnTo>
                    <a:pt x="965200" y="1701800"/>
                  </a:lnTo>
                  <a:lnTo>
                    <a:pt x="952500" y="1701800"/>
                  </a:lnTo>
                  <a:lnTo>
                    <a:pt x="952500" y="1689100"/>
                  </a:lnTo>
                  <a:lnTo>
                    <a:pt x="939800" y="1689100"/>
                  </a:lnTo>
                  <a:lnTo>
                    <a:pt x="927100" y="1676400"/>
                  </a:lnTo>
                  <a:lnTo>
                    <a:pt x="927100" y="1676400"/>
                  </a:lnTo>
                  <a:lnTo>
                    <a:pt x="914400" y="1676400"/>
                  </a:lnTo>
                  <a:lnTo>
                    <a:pt x="914400" y="1663700"/>
                  </a:lnTo>
                  <a:lnTo>
                    <a:pt x="901700" y="1663700"/>
                  </a:lnTo>
                  <a:lnTo>
                    <a:pt x="914400" y="1651000"/>
                  </a:lnTo>
                  <a:lnTo>
                    <a:pt x="901700" y="1651000"/>
                  </a:lnTo>
                  <a:lnTo>
                    <a:pt x="914400" y="1625600"/>
                  </a:lnTo>
                  <a:lnTo>
                    <a:pt x="914400" y="1625600"/>
                  </a:lnTo>
                  <a:lnTo>
                    <a:pt x="914400" y="1612900"/>
                  </a:lnTo>
                  <a:lnTo>
                    <a:pt x="901700" y="1612900"/>
                  </a:lnTo>
                  <a:lnTo>
                    <a:pt x="901700" y="1600200"/>
                  </a:lnTo>
                  <a:lnTo>
                    <a:pt x="889000" y="1600200"/>
                  </a:lnTo>
                  <a:lnTo>
                    <a:pt x="901700" y="1600200"/>
                  </a:lnTo>
                  <a:lnTo>
                    <a:pt x="901700" y="1600200"/>
                  </a:lnTo>
                  <a:lnTo>
                    <a:pt x="889000" y="1600200"/>
                  </a:lnTo>
                  <a:lnTo>
                    <a:pt x="889000" y="1587500"/>
                  </a:lnTo>
                  <a:lnTo>
                    <a:pt x="876300" y="1574800"/>
                  </a:lnTo>
                  <a:lnTo>
                    <a:pt x="876300" y="1574800"/>
                  </a:lnTo>
                  <a:lnTo>
                    <a:pt x="863600" y="1574800"/>
                  </a:lnTo>
                  <a:lnTo>
                    <a:pt x="850900" y="1574800"/>
                  </a:lnTo>
                  <a:lnTo>
                    <a:pt x="825500" y="1574800"/>
                  </a:lnTo>
                  <a:lnTo>
                    <a:pt x="825500" y="1574800"/>
                  </a:lnTo>
                  <a:lnTo>
                    <a:pt x="774700" y="1562100"/>
                  </a:lnTo>
                  <a:lnTo>
                    <a:pt x="787400" y="1562100"/>
                  </a:lnTo>
                  <a:lnTo>
                    <a:pt x="762000" y="1562100"/>
                  </a:lnTo>
                  <a:lnTo>
                    <a:pt x="762000" y="1562100"/>
                  </a:lnTo>
                  <a:lnTo>
                    <a:pt x="749300" y="1562100"/>
                  </a:lnTo>
                  <a:lnTo>
                    <a:pt x="736600" y="1549400"/>
                  </a:lnTo>
                  <a:lnTo>
                    <a:pt x="736600" y="1549400"/>
                  </a:lnTo>
                  <a:lnTo>
                    <a:pt x="736600" y="1549400"/>
                  </a:lnTo>
                  <a:lnTo>
                    <a:pt x="723900" y="1549400"/>
                  </a:lnTo>
                  <a:lnTo>
                    <a:pt x="723900" y="1549400"/>
                  </a:lnTo>
                  <a:lnTo>
                    <a:pt x="711200" y="1549400"/>
                  </a:lnTo>
                  <a:lnTo>
                    <a:pt x="711200" y="1536700"/>
                  </a:lnTo>
                  <a:lnTo>
                    <a:pt x="711200" y="1524000"/>
                  </a:lnTo>
                  <a:lnTo>
                    <a:pt x="711200" y="1524000"/>
                  </a:lnTo>
                  <a:lnTo>
                    <a:pt x="698500" y="1524000"/>
                  </a:lnTo>
                  <a:lnTo>
                    <a:pt x="698500" y="1524000"/>
                  </a:lnTo>
                  <a:lnTo>
                    <a:pt x="698500" y="1524000"/>
                  </a:lnTo>
                  <a:lnTo>
                    <a:pt x="711200" y="1524000"/>
                  </a:lnTo>
                  <a:lnTo>
                    <a:pt x="698500" y="1511300"/>
                  </a:lnTo>
                  <a:lnTo>
                    <a:pt x="685800" y="1498600"/>
                  </a:lnTo>
                  <a:lnTo>
                    <a:pt x="673100" y="1498600"/>
                  </a:lnTo>
                  <a:lnTo>
                    <a:pt x="660400" y="1498600"/>
                  </a:lnTo>
                  <a:lnTo>
                    <a:pt x="660400" y="1498600"/>
                  </a:lnTo>
                  <a:lnTo>
                    <a:pt x="647700" y="1498600"/>
                  </a:lnTo>
                  <a:lnTo>
                    <a:pt x="609600" y="1460500"/>
                  </a:lnTo>
                  <a:lnTo>
                    <a:pt x="609600" y="1447800"/>
                  </a:lnTo>
                  <a:lnTo>
                    <a:pt x="609600" y="1447800"/>
                  </a:lnTo>
                  <a:lnTo>
                    <a:pt x="609600" y="1447800"/>
                  </a:lnTo>
                  <a:lnTo>
                    <a:pt x="571500" y="1435100"/>
                  </a:lnTo>
                  <a:lnTo>
                    <a:pt x="546100" y="1435100"/>
                  </a:lnTo>
                  <a:lnTo>
                    <a:pt x="546100" y="1435100"/>
                  </a:lnTo>
                  <a:lnTo>
                    <a:pt x="533400" y="1435100"/>
                  </a:lnTo>
                  <a:lnTo>
                    <a:pt x="533400" y="1409700"/>
                  </a:lnTo>
                  <a:lnTo>
                    <a:pt x="520700" y="1397000"/>
                  </a:lnTo>
                  <a:lnTo>
                    <a:pt x="508000" y="1397000"/>
                  </a:lnTo>
                  <a:lnTo>
                    <a:pt x="495300" y="1371600"/>
                  </a:lnTo>
                  <a:lnTo>
                    <a:pt x="469900" y="1358900"/>
                  </a:lnTo>
                  <a:lnTo>
                    <a:pt x="457200" y="1346200"/>
                  </a:lnTo>
                  <a:lnTo>
                    <a:pt x="457200" y="1346200"/>
                  </a:lnTo>
                  <a:lnTo>
                    <a:pt x="431800" y="1358900"/>
                  </a:lnTo>
                  <a:lnTo>
                    <a:pt x="431800" y="1358900"/>
                  </a:lnTo>
                  <a:lnTo>
                    <a:pt x="419100" y="1358900"/>
                  </a:lnTo>
                  <a:lnTo>
                    <a:pt x="406400" y="1358900"/>
                  </a:lnTo>
                  <a:lnTo>
                    <a:pt x="406400" y="1358900"/>
                  </a:lnTo>
                  <a:lnTo>
                    <a:pt x="381000" y="1371600"/>
                  </a:lnTo>
                  <a:lnTo>
                    <a:pt x="381000" y="1371600"/>
                  </a:lnTo>
                  <a:lnTo>
                    <a:pt x="368300" y="1371600"/>
                  </a:lnTo>
                  <a:lnTo>
                    <a:pt x="355600" y="1371600"/>
                  </a:lnTo>
                  <a:lnTo>
                    <a:pt x="342900" y="1358900"/>
                  </a:lnTo>
                  <a:lnTo>
                    <a:pt x="342900" y="1358900"/>
                  </a:lnTo>
                  <a:lnTo>
                    <a:pt x="330200" y="1371600"/>
                  </a:lnTo>
                  <a:lnTo>
                    <a:pt x="317500" y="1371600"/>
                  </a:lnTo>
                  <a:lnTo>
                    <a:pt x="317500" y="1371600"/>
                  </a:lnTo>
                  <a:lnTo>
                    <a:pt x="304800" y="1371600"/>
                  </a:lnTo>
                  <a:lnTo>
                    <a:pt x="304800" y="1371600"/>
                  </a:lnTo>
                  <a:lnTo>
                    <a:pt x="292100" y="1371600"/>
                  </a:lnTo>
                  <a:lnTo>
                    <a:pt x="279400" y="1358900"/>
                  </a:lnTo>
                  <a:lnTo>
                    <a:pt x="266700" y="1358900"/>
                  </a:lnTo>
                  <a:lnTo>
                    <a:pt x="254000" y="1371600"/>
                  </a:lnTo>
                  <a:lnTo>
                    <a:pt x="215900" y="1358900"/>
                  </a:lnTo>
                  <a:lnTo>
                    <a:pt x="215900" y="1358900"/>
                  </a:lnTo>
                  <a:lnTo>
                    <a:pt x="203200" y="1358900"/>
                  </a:lnTo>
                  <a:lnTo>
                    <a:pt x="203200" y="1358900"/>
                  </a:lnTo>
                  <a:lnTo>
                    <a:pt x="165100" y="1358900"/>
                  </a:lnTo>
                  <a:lnTo>
                    <a:pt x="165100" y="1358900"/>
                  </a:lnTo>
                  <a:lnTo>
                    <a:pt x="101600" y="1346200"/>
                  </a:lnTo>
                  <a:lnTo>
                    <a:pt x="76200" y="1346200"/>
                  </a:lnTo>
                  <a:lnTo>
                    <a:pt x="25400" y="1333500"/>
                  </a:lnTo>
                  <a:lnTo>
                    <a:pt x="25400" y="1320800"/>
                  </a:lnTo>
                  <a:lnTo>
                    <a:pt x="50800" y="1295400"/>
                  </a:lnTo>
                  <a:lnTo>
                    <a:pt x="63500" y="1282700"/>
                  </a:lnTo>
                  <a:lnTo>
                    <a:pt x="76200" y="1270000"/>
                  </a:lnTo>
                  <a:lnTo>
                    <a:pt x="63500" y="1270000"/>
                  </a:lnTo>
                  <a:lnTo>
                    <a:pt x="63500" y="1257300"/>
                  </a:lnTo>
                  <a:lnTo>
                    <a:pt x="63500" y="1257300"/>
                  </a:lnTo>
                  <a:lnTo>
                    <a:pt x="63500" y="1244600"/>
                  </a:lnTo>
                  <a:lnTo>
                    <a:pt x="50800" y="1244600"/>
                  </a:lnTo>
                  <a:lnTo>
                    <a:pt x="50800" y="1244600"/>
                  </a:lnTo>
                  <a:lnTo>
                    <a:pt x="25400" y="1244600"/>
                  </a:lnTo>
                  <a:lnTo>
                    <a:pt x="25400" y="1231900"/>
                  </a:lnTo>
                  <a:lnTo>
                    <a:pt x="12700" y="1219200"/>
                  </a:lnTo>
                  <a:lnTo>
                    <a:pt x="12700" y="1219200"/>
                  </a:lnTo>
                  <a:lnTo>
                    <a:pt x="0" y="1219200"/>
                  </a:lnTo>
                  <a:lnTo>
                    <a:pt x="0" y="12192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white"/>
                </a:solidFill>
              </a:endParaRPr>
            </a:p>
          </p:txBody>
        </p:sp>
        <p:sp>
          <p:nvSpPr>
            <p:cNvPr id="22" name="0411"/>
            <p:cNvSpPr/>
            <p:nvPr/>
          </p:nvSpPr>
          <p:spPr>
            <a:xfrm>
              <a:off x="2279931" y="3213215"/>
              <a:ext cx="1178740" cy="550504"/>
            </a:xfrm>
            <a:custGeom>
              <a:avLst/>
              <a:gdLst/>
              <a:ahLst/>
              <a:cxnLst/>
              <a:rect l="0" t="0" r="0" b="0"/>
              <a:pathLst>
                <a:path w="2895601" h="1511301">
                  <a:moveTo>
                    <a:pt x="38100" y="850900"/>
                  </a:moveTo>
                  <a:lnTo>
                    <a:pt x="88900" y="800100"/>
                  </a:lnTo>
                  <a:lnTo>
                    <a:pt x="114300" y="774700"/>
                  </a:lnTo>
                  <a:lnTo>
                    <a:pt x="127000" y="774700"/>
                  </a:lnTo>
                  <a:lnTo>
                    <a:pt x="127000" y="774700"/>
                  </a:lnTo>
                  <a:lnTo>
                    <a:pt x="139700" y="774700"/>
                  </a:lnTo>
                  <a:lnTo>
                    <a:pt x="152400" y="762000"/>
                  </a:lnTo>
                  <a:lnTo>
                    <a:pt x="139700" y="762000"/>
                  </a:lnTo>
                  <a:lnTo>
                    <a:pt x="139700" y="749300"/>
                  </a:lnTo>
                  <a:lnTo>
                    <a:pt x="139700" y="749300"/>
                  </a:lnTo>
                  <a:lnTo>
                    <a:pt x="139700" y="736600"/>
                  </a:lnTo>
                  <a:lnTo>
                    <a:pt x="139700" y="736600"/>
                  </a:lnTo>
                  <a:lnTo>
                    <a:pt x="152400" y="723900"/>
                  </a:lnTo>
                  <a:lnTo>
                    <a:pt x="139700" y="723900"/>
                  </a:lnTo>
                  <a:lnTo>
                    <a:pt x="139700" y="723900"/>
                  </a:lnTo>
                  <a:lnTo>
                    <a:pt x="127000" y="723900"/>
                  </a:lnTo>
                  <a:lnTo>
                    <a:pt x="114300" y="711200"/>
                  </a:lnTo>
                  <a:lnTo>
                    <a:pt x="127000" y="711200"/>
                  </a:lnTo>
                  <a:lnTo>
                    <a:pt x="114300" y="711200"/>
                  </a:lnTo>
                  <a:lnTo>
                    <a:pt x="114300" y="711200"/>
                  </a:lnTo>
                  <a:lnTo>
                    <a:pt x="127000" y="711200"/>
                  </a:lnTo>
                  <a:lnTo>
                    <a:pt x="127000" y="698500"/>
                  </a:lnTo>
                  <a:lnTo>
                    <a:pt x="177800" y="698500"/>
                  </a:lnTo>
                  <a:lnTo>
                    <a:pt x="190500" y="711200"/>
                  </a:lnTo>
                  <a:lnTo>
                    <a:pt x="190500" y="711200"/>
                  </a:lnTo>
                  <a:lnTo>
                    <a:pt x="190500" y="698500"/>
                  </a:lnTo>
                  <a:lnTo>
                    <a:pt x="215900" y="698500"/>
                  </a:lnTo>
                  <a:lnTo>
                    <a:pt x="215900" y="698500"/>
                  </a:lnTo>
                  <a:lnTo>
                    <a:pt x="228600" y="698500"/>
                  </a:lnTo>
                  <a:lnTo>
                    <a:pt x="228600" y="698500"/>
                  </a:lnTo>
                  <a:lnTo>
                    <a:pt x="254000" y="685800"/>
                  </a:lnTo>
                  <a:lnTo>
                    <a:pt x="266700" y="685800"/>
                  </a:lnTo>
                  <a:lnTo>
                    <a:pt x="266700" y="685800"/>
                  </a:lnTo>
                  <a:lnTo>
                    <a:pt x="279400" y="685800"/>
                  </a:lnTo>
                  <a:lnTo>
                    <a:pt x="279400" y="685800"/>
                  </a:lnTo>
                  <a:lnTo>
                    <a:pt x="279400" y="685800"/>
                  </a:lnTo>
                  <a:lnTo>
                    <a:pt x="292100" y="685800"/>
                  </a:lnTo>
                  <a:lnTo>
                    <a:pt x="304800" y="685800"/>
                  </a:lnTo>
                  <a:lnTo>
                    <a:pt x="304800" y="685800"/>
                  </a:lnTo>
                  <a:lnTo>
                    <a:pt x="304800" y="685800"/>
                  </a:lnTo>
                  <a:lnTo>
                    <a:pt x="317500" y="673100"/>
                  </a:lnTo>
                  <a:lnTo>
                    <a:pt x="330200" y="673100"/>
                  </a:lnTo>
                  <a:lnTo>
                    <a:pt x="342900" y="673100"/>
                  </a:lnTo>
                  <a:lnTo>
                    <a:pt x="342900" y="673100"/>
                  </a:lnTo>
                  <a:lnTo>
                    <a:pt x="368300" y="660400"/>
                  </a:lnTo>
                  <a:lnTo>
                    <a:pt x="381000" y="660400"/>
                  </a:lnTo>
                  <a:lnTo>
                    <a:pt x="381000" y="660400"/>
                  </a:lnTo>
                  <a:lnTo>
                    <a:pt x="393700" y="660400"/>
                  </a:lnTo>
                  <a:lnTo>
                    <a:pt x="393700" y="673100"/>
                  </a:lnTo>
                  <a:lnTo>
                    <a:pt x="406400" y="673100"/>
                  </a:lnTo>
                  <a:lnTo>
                    <a:pt x="406400" y="660400"/>
                  </a:lnTo>
                  <a:lnTo>
                    <a:pt x="419100" y="660400"/>
                  </a:lnTo>
                  <a:lnTo>
                    <a:pt x="419100" y="660400"/>
                  </a:lnTo>
                  <a:lnTo>
                    <a:pt x="431800" y="673100"/>
                  </a:lnTo>
                  <a:lnTo>
                    <a:pt x="444500" y="673100"/>
                  </a:lnTo>
                  <a:lnTo>
                    <a:pt x="444500" y="660400"/>
                  </a:lnTo>
                  <a:lnTo>
                    <a:pt x="444500" y="673100"/>
                  </a:lnTo>
                  <a:lnTo>
                    <a:pt x="457200" y="660400"/>
                  </a:lnTo>
                  <a:lnTo>
                    <a:pt x="469900" y="660400"/>
                  </a:lnTo>
                  <a:lnTo>
                    <a:pt x="469900" y="660400"/>
                  </a:lnTo>
                  <a:lnTo>
                    <a:pt x="482600" y="673100"/>
                  </a:lnTo>
                  <a:lnTo>
                    <a:pt x="482600" y="673100"/>
                  </a:lnTo>
                  <a:lnTo>
                    <a:pt x="508000" y="673100"/>
                  </a:lnTo>
                  <a:lnTo>
                    <a:pt x="520700" y="660400"/>
                  </a:lnTo>
                  <a:lnTo>
                    <a:pt x="520700" y="660400"/>
                  </a:lnTo>
                  <a:lnTo>
                    <a:pt x="520700" y="660400"/>
                  </a:lnTo>
                  <a:lnTo>
                    <a:pt x="546100" y="660400"/>
                  </a:lnTo>
                  <a:lnTo>
                    <a:pt x="546100" y="647700"/>
                  </a:lnTo>
                  <a:lnTo>
                    <a:pt x="533400" y="647700"/>
                  </a:lnTo>
                  <a:lnTo>
                    <a:pt x="533400" y="647700"/>
                  </a:lnTo>
                  <a:lnTo>
                    <a:pt x="533400" y="635000"/>
                  </a:lnTo>
                  <a:lnTo>
                    <a:pt x="546100" y="609600"/>
                  </a:lnTo>
                  <a:lnTo>
                    <a:pt x="546100" y="609600"/>
                  </a:lnTo>
                  <a:lnTo>
                    <a:pt x="546100" y="596900"/>
                  </a:lnTo>
                  <a:lnTo>
                    <a:pt x="546100" y="596900"/>
                  </a:lnTo>
                  <a:lnTo>
                    <a:pt x="546100" y="596900"/>
                  </a:lnTo>
                  <a:lnTo>
                    <a:pt x="558800" y="584200"/>
                  </a:lnTo>
                  <a:lnTo>
                    <a:pt x="584200" y="584200"/>
                  </a:lnTo>
                  <a:lnTo>
                    <a:pt x="584200" y="584200"/>
                  </a:lnTo>
                  <a:lnTo>
                    <a:pt x="596900" y="584200"/>
                  </a:lnTo>
                  <a:lnTo>
                    <a:pt x="609600" y="584200"/>
                  </a:lnTo>
                  <a:lnTo>
                    <a:pt x="609600" y="584200"/>
                  </a:lnTo>
                  <a:lnTo>
                    <a:pt x="609600" y="571500"/>
                  </a:lnTo>
                  <a:lnTo>
                    <a:pt x="622300" y="571500"/>
                  </a:lnTo>
                  <a:lnTo>
                    <a:pt x="647700" y="571500"/>
                  </a:lnTo>
                  <a:lnTo>
                    <a:pt x="660400" y="571500"/>
                  </a:lnTo>
                  <a:lnTo>
                    <a:pt x="711200" y="584200"/>
                  </a:lnTo>
                  <a:lnTo>
                    <a:pt x="723900" y="584200"/>
                  </a:lnTo>
                  <a:lnTo>
                    <a:pt x="736600" y="584200"/>
                  </a:lnTo>
                  <a:lnTo>
                    <a:pt x="736600" y="584200"/>
                  </a:lnTo>
                  <a:lnTo>
                    <a:pt x="762000" y="584200"/>
                  </a:lnTo>
                  <a:lnTo>
                    <a:pt x="762000" y="584200"/>
                  </a:lnTo>
                  <a:lnTo>
                    <a:pt x="774700" y="571500"/>
                  </a:lnTo>
                  <a:lnTo>
                    <a:pt x="787400" y="571500"/>
                  </a:lnTo>
                  <a:lnTo>
                    <a:pt x="800100" y="571500"/>
                  </a:lnTo>
                  <a:lnTo>
                    <a:pt x="800100" y="571500"/>
                  </a:lnTo>
                  <a:lnTo>
                    <a:pt x="800100" y="571500"/>
                  </a:lnTo>
                  <a:lnTo>
                    <a:pt x="800100" y="571500"/>
                  </a:lnTo>
                  <a:lnTo>
                    <a:pt x="812800" y="571500"/>
                  </a:lnTo>
                  <a:lnTo>
                    <a:pt x="812800" y="558800"/>
                  </a:lnTo>
                  <a:lnTo>
                    <a:pt x="774700" y="546100"/>
                  </a:lnTo>
                  <a:lnTo>
                    <a:pt x="800100" y="520700"/>
                  </a:lnTo>
                  <a:lnTo>
                    <a:pt x="800100" y="533400"/>
                  </a:lnTo>
                  <a:lnTo>
                    <a:pt x="812800" y="520700"/>
                  </a:lnTo>
                  <a:lnTo>
                    <a:pt x="825500" y="508000"/>
                  </a:lnTo>
                  <a:lnTo>
                    <a:pt x="838200" y="508000"/>
                  </a:lnTo>
                  <a:lnTo>
                    <a:pt x="850900" y="508000"/>
                  </a:lnTo>
                  <a:lnTo>
                    <a:pt x="850900" y="495300"/>
                  </a:lnTo>
                  <a:lnTo>
                    <a:pt x="838200" y="495300"/>
                  </a:lnTo>
                  <a:lnTo>
                    <a:pt x="850900" y="469900"/>
                  </a:lnTo>
                  <a:lnTo>
                    <a:pt x="850900" y="469900"/>
                  </a:lnTo>
                  <a:lnTo>
                    <a:pt x="863600" y="444500"/>
                  </a:lnTo>
                  <a:lnTo>
                    <a:pt x="863600" y="444500"/>
                  </a:lnTo>
                  <a:lnTo>
                    <a:pt x="876300" y="419100"/>
                  </a:lnTo>
                  <a:lnTo>
                    <a:pt x="889000" y="419100"/>
                  </a:lnTo>
                  <a:lnTo>
                    <a:pt x="901700" y="406400"/>
                  </a:lnTo>
                  <a:lnTo>
                    <a:pt x="889000" y="393700"/>
                  </a:lnTo>
                  <a:lnTo>
                    <a:pt x="901700" y="381000"/>
                  </a:lnTo>
                  <a:lnTo>
                    <a:pt x="914400" y="381000"/>
                  </a:lnTo>
                  <a:lnTo>
                    <a:pt x="901700" y="381000"/>
                  </a:lnTo>
                  <a:lnTo>
                    <a:pt x="901700" y="368300"/>
                  </a:lnTo>
                  <a:lnTo>
                    <a:pt x="889000" y="368300"/>
                  </a:lnTo>
                  <a:lnTo>
                    <a:pt x="889000" y="368300"/>
                  </a:lnTo>
                  <a:lnTo>
                    <a:pt x="876300" y="368300"/>
                  </a:lnTo>
                  <a:lnTo>
                    <a:pt x="876300" y="368300"/>
                  </a:lnTo>
                  <a:lnTo>
                    <a:pt x="889000" y="355600"/>
                  </a:lnTo>
                  <a:lnTo>
                    <a:pt x="889000" y="355600"/>
                  </a:lnTo>
                  <a:lnTo>
                    <a:pt x="889000" y="355600"/>
                  </a:lnTo>
                  <a:lnTo>
                    <a:pt x="876300" y="342900"/>
                  </a:lnTo>
                  <a:lnTo>
                    <a:pt x="863600" y="330200"/>
                  </a:lnTo>
                  <a:lnTo>
                    <a:pt x="863600" y="330200"/>
                  </a:lnTo>
                  <a:lnTo>
                    <a:pt x="850900" y="330200"/>
                  </a:lnTo>
                  <a:lnTo>
                    <a:pt x="850900" y="317500"/>
                  </a:lnTo>
                  <a:lnTo>
                    <a:pt x="838200" y="317500"/>
                  </a:lnTo>
                  <a:lnTo>
                    <a:pt x="838200" y="317500"/>
                  </a:lnTo>
                  <a:lnTo>
                    <a:pt x="825500" y="304800"/>
                  </a:lnTo>
                  <a:lnTo>
                    <a:pt x="838200" y="304800"/>
                  </a:lnTo>
                  <a:lnTo>
                    <a:pt x="838200" y="292100"/>
                  </a:lnTo>
                  <a:lnTo>
                    <a:pt x="850900" y="279400"/>
                  </a:lnTo>
                  <a:lnTo>
                    <a:pt x="825500" y="266700"/>
                  </a:lnTo>
                  <a:lnTo>
                    <a:pt x="825500" y="254000"/>
                  </a:lnTo>
                  <a:lnTo>
                    <a:pt x="838200" y="254000"/>
                  </a:lnTo>
                  <a:lnTo>
                    <a:pt x="850900" y="241300"/>
                  </a:lnTo>
                  <a:lnTo>
                    <a:pt x="863600" y="241300"/>
                  </a:lnTo>
                  <a:lnTo>
                    <a:pt x="876300" y="228600"/>
                  </a:lnTo>
                  <a:lnTo>
                    <a:pt x="876300" y="228600"/>
                  </a:lnTo>
                  <a:lnTo>
                    <a:pt x="876300" y="228600"/>
                  </a:lnTo>
                  <a:lnTo>
                    <a:pt x="901700" y="228600"/>
                  </a:lnTo>
                  <a:lnTo>
                    <a:pt x="901700" y="228600"/>
                  </a:lnTo>
                  <a:lnTo>
                    <a:pt x="952500" y="228600"/>
                  </a:lnTo>
                  <a:lnTo>
                    <a:pt x="965200" y="228600"/>
                  </a:lnTo>
                  <a:lnTo>
                    <a:pt x="952500" y="228600"/>
                  </a:lnTo>
                  <a:lnTo>
                    <a:pt x="952500" y="215900"/>
                  </a:lnTo>
                  <a:lnTo>
                    <a:pt x="952500" y="215900"/>
                  </a:lnTo>
                  <a:lnTo>
                    <a:pt x="965200" y="203200"/>
                  </a:lnTo>
                  <a:lnTo>
                    <a:pt x="952500" y="203200"/>
                  </a:lnTo>
                  <a:lnTo>
                    <a:pt x="952500" y="203200"/>
                  </a:lnTo>
                  <a:lnTo>
                    <a:pt x="939800" y="190500"/>
                  </a:lnTo>
                  <a:lnTo>
                    <a:pt x="952500" y="177800"/>
                  </a:lnTo>
                  <a:lnTo>
                    <a:pt x="952500" y="177800"/>
                  </a:lnTo>
                  <a:lnTo>
                    <a:pt x="965200" y="165100"/>
                  </a:lnTo>
                  <a:lnTo>
                    <a:pt x="977900" y="165100"/>
                  </a:lnTo>
                  <a:lnTo>
                    <a:pt x="1003300" y="114300"/>
                  </a:lnTo>
                  <a:lnTo>
                    <a:pt x="990600" y="114300"/>
                  </a:lnTo>
                  <a:lnTo>
                    <a:pt x="1003300" y="76200"/>
                  </a:lnTo>
                  <a:lnTo>
                    <a:pt x="1028700" y="76200"/>
                  </a:lnTo>
                  <a:lnTo>
                    <a:pt x="1028700" y="76200"/>
                  </a:lnTo>
                  <a:lnTo>
                    <a:pt x="1028700" y="76200"/>
                  </a:lnTo>
                  <a:lnTo>
                    <a:pt x="1041400" y="76200"/>
                  </a:lnTo>
                  <a:lnTo>
                    <a:pt x="1054100" y="76200"/>
                  </a:lnTo>
                  <a:lnTo>
                    <a:pt x="1054100" y="76200"/>
                  </a:lnTo>
                  <a:lnTo>
                    <a:pt x="1054100" y="76200"/>
                  </a:lnTo>
                  <a:lnTo>
                    <a:pt x="1054100" y="76200"/>
                  </a:lnTo>
                  <a:lnTo>
                    <a:pt x="1066800" y="76200"/>
                  </a:lnTo>
                  <a:lnTo>
                    <a:pt x="1104900" y="88900"/>
                  </a:lnTo>
                  <a:lnTo>
                    <a:pt x="1104900" y="88900"/>
                  </a:lnTo>
                  <a:lnTo>
                    <a:pt x="1130300" y="88900"/>
                  </a:lnTo>
                  <a:lnTo>
                    <a:pt x="1143000" y="76200"/>
                  </a:lnTo>
                  <a:lnTo>
                    <a:pt x="1168400" y="76200"/>
                  </a:lnTo>
                  <a:lnTo>
                    <a:pt x="1181100" y="76200"/>
                  </a:lnTo>
                  <a:lnTo>
                    <a:pt x="1181100" y="76200"/>
                  </a:lnTo>
                  <a:lnTo>
                    <a:pt x="1206500" y="50800"/>
                  </a:lnTo>
                  <a:lnTo>
                    <a:pt x="1206500" y="50800"/>
                  </a:lnTo>
                  <a:lnTo>
                    <a:pt x="1206500" y="38100"/>
                  </a:lnTo>
                  <a:lnTo>
                    <a:pt x="1219200" y="38100"/>
                  </a:lnTo>
                  <a:lnTo>
                    <a:pt x="1219200" y="38100"/>
                  </a:lnTo>
                  <a:lnTo>
                    <a:pt x="1231900" y="38100"/>
                  </a:lnTo>
                  <a:lnTo>
                    <a:pt x="1257300" y="0"/>
                  </a:lnTo>
                  <a:lnTo>
                    <a:pt x="1282700" y="0"/>
                  </a:lnTo>
                  <a:lnTo>
                    <a:pt x="1282700" y="0"/>
                  </a:lnTo>
                  <a:lnTo>
                    <a:pt x="1358900" y="12700"/>
                  </a:lnTo>
                  <a:lnTo>
                    <a:pt x="1371600" y="0"/>
                  </a:lnTo>
                  <a:lnTo>
                    <a:pt x="1384300" y="0"/>
                  </a:lnTo>
                  <a:lnTo>
                    <a:pt x="1384300" y="0"/>
                  </a:lnTo>
                  <a:lnTo>
                    <a:pt x="1384300" y="0"/>
                  </a:lnTo>
                  <a:lnTo>
                    <a:pt x="1409700" y="0"/>
                  </a:lnTo>
                  <a:lnTo>
                    <a:pt x="1435100" y="12700"/>
                  </a:lnTo>
                  <a:lnTo>
                    <a:pt x="1435100" y="0"/>
                  </a:lnTo>
                  <a:lnTo>
                    <a:pt x="1460500" y="0"/>
                  </a:lnTo>
                  <a:lnTo>
                    <a:pt x="1473200" y="0"/>
                  </a:lnTo>
                  <a:lnTo>
                    <a:pt x="1485900" y="0"/>
                  </a:lnTo>
                  <a:lnTo>
                    <a:pt x="1498600" y="0"/>
                  </a:lnTo>
                  <a:lnTo>
                    <a:pt x="1600200" y="25400"/>
                  </a:lnTo>
                  <a:lnTo>
                    <a:pt x="1612900" y="12700"/>
                  </a:lnTo>
                  <a:lnTo>
                    <a:pt x="1625600" y="12700"/>
                  </a:lnTo>
                  <a:lnTo>
                    <a:pt x="1651000" y="12700"/>
                  </a:lnTo>
                  <a:lnTo>
                    <a:pt x="1676400" y="12700"/>
                  </a:lnTo>
                  <a:lnTo>
                    <a:pt x="1689100" y="12700"/>
                  </a:lnTo>
                  <a:lnTo>
                    <a:pt x="1714500" y="25400"/>
                  </a:lnTo>
                  <a:lnTo>
                    <a:pt x="1714500" y="12700"/>
                  </a:lnTo>
                  <a:lnTo>
                    <a:pt x="1727200" y="12700"/>
                  </a:lnTo>
                  <a:lnTo>
                    <a:pt x="1727200" y="12700"/>
                  </a:lnTo>
                  <a:lnTo>
                    <a:pt x="1752600" y="12700"/>
                  </a:lnTo>
                  <a:lnTo>
                    <a:pt x="1752600" y="12700"/>
                  </a:lnTo>
                  <a:lnTo>
                    <a:pt x="1778000" y="12700"/>
                  </a:lnTo>
                  <a:lnTo>
                    <a:pt x="1778000" y="0"/>
                  </a:lnTo>
                  <a:lnTo>
                    <a:pt x="1790700" y="0"/>
                  </a:lnTo>
                  <a:lnTo>
                    <a:pt x="1803400" y="0"/>
                  </a:lnTo>
                  <a:lnTo>
                    <a:pt x="1803400" y="12700"/>
                  </a:lnTo>
                  <a:lnTo>
                    <a:pt x="1828800" y="12700"/>
                  </a:lnTo>
                  <a:lnTo>
                    <a:pt x="1930400" y="25400"/>
                  </a:lnTo>
                  <a:lnTo>
                    <a:pt x="1943100" y="25400"/>
                  </a:lnTo>
                  <a:lnTo>
                    <a:pt x="2006600" y="38100"/>
                  </a:lnTo>
                  <a:lnTo>
                    <a:pt x="2006600" y="38100"/>
                  </a:lnTo>
                  <a:lnTo>
                    <a:pt x="2108200" y="50800"/>
                  </a:lnTo>
                  <a:lnTo>
                    <a:pt x="2095500" y="63500"/>
                  </a:lnTo>
                  <a:lnTo>
                    <a:pt x="2070100" y="76200"/>
                  </a:lnTo>
                  <a:lnTo>
                    <a:pt x="2057400" y="88900"/>
                  </a:lnTo>
                  <a:lnTo>
                    <a:pt x="2082800" y="101600"/>
                  </a:lnTo>
                  <a:lnTo>
                    <a:pt x="2082800" y="114300"/>
                  </a:lnTo>
                  <a:lnTo>
                    <a:pt x="2133600" y="114300"/>
                  </a:lnTo>
                  <a:lnTo>
                    <a:pt x="2133600" y="114300"/>
                  </a:lnTo>
                  <a:lnTo>
                    <a:pt x="2120900" y="114300"/>
                  </a:lnTo>
                  <a:lnTo>
                    <a:pt x="2146300" y="114300"/>
                  </a:lnTo>
                  <a:lnTo>
                    <a:pt x="2146300" y="127000"/>
                  </a:lnTo>
                  <a:lnTo>
                    <a:pt x="2184400" y="139700"/>
                  </a:lnTo>
                  <a:lnTo>
                    <a:pt x="2197100" y="139700"/>
                  </a:lnTo>
                  <a:lnTo>
                    <a:pt x="2222500" y="139700"/>
                  </a:lnTo>
                  <a:lnTo>
                    <a:pt x="2235200" y="114300"/>
                  </a:lnTo>
                  <a:lnTo>
                    <a:pt x="2235200" y="114300"/>
                  </a:lnTo>
                  <a:lnTo>
                    <a:pt x="2247900" y="88900"/>
                  </a:lnTo>
                  <a:lnTo>
                    <a:pt x="2260600" y="101600"/>
                  </a:lnTo>
                  <a:lnTo>
                    <a:pt x="2260600" y="88900"/>
                  </a:lnTo>
                  <a:lnTo>
                    <a:pt x="2273300" y="88900"/>
                  </a:lnTo>
                  <a:lnTo>
                    <a:pt x="2273300" y="88900"/>
                  </a:lnTo>
                  <a:lnTo>
                    <a:pt x="2286000" y="101600"/>
                  </a:lnTo>
                  <a:lnTo>
                    <a:pt x="2298700" y="101600"/>
                  </a:lnTo>
                  <a:lnTo>
                    <a:pt x="2324100" y="101600"/>
                  </a:lnTo>
                  <a:lnTo>
                    <a:pt x="2324100" y="101600"/>
                  </a:lnTo>
                  <a:lnTo>
                    <a:pt x="2324100" y="101600"/>
                  </a:lnTo>
                  <a:lnTo>
                    <a:pt x="2336800" y="101600"/>
                  </a:lnTo>
                  <a:lnTo>
                    <a:pt x="2362200" y="127000"/>
                  </a:lnTo>
                  <a:lnTo>
                    <a:pt x="2362200" y="127000"/>
                  </a:lnTo>
                  <a:lnTo>
                    <a:pt x="2362200" y="127000"/>
                  </a:lnTo>
                  <a:lnTo>
                    <a:pt x="2374900" y="139700"/>
                  </a:lnTo>
                  <a:lnTo>
                    <a:pt x="2387600" y="139700"/>
                  </a:lnTo>
                  <a:lnTo>
                    <a:pt x="2374900" y="139700"/>
                  </a:lnTo>
                  <a:lnTo>
                    <a:pt x="2387600" y="139700"/>
                  </a:lnTo>
                  <a:lnTo>
                    <a:pt x="2400300" y="139700"/>
                  </a:lnTo>
                  <a:lnTo>
                    <a:pt x="2400300" y="139700"/>
                  </a:lnTo>
                  <a:lnTo>
                    <a:pt x="2413000" y="152400"/>
                  </a:lnTo>
                  <a:lnTo>
                    <a:pt x="2425700" y="152400"/>
                  </a:lnTo>
                  <a:lnTo>
                    <a:pt x="2425700" y="165100"/>
                  </a:lnTo>
                  <a:lnTo>
                    <a:pt x="2438400" y="165100"/>
                  </a:lnTo>
                  <a:lnTo>
                    <a:pt x="2438400" y="165100"/>
                  </a:lnTo>
                  <a:lnTo>
                    <a:pt x="2438400" y="165100"/>
                  </a:lnTo>
                  <a:lnTo>
                    <a:pt x="2438400" y="177800"/>
                  </a:lnTo>
                  <a:lnTo>
                    <a:pt x="2463800" y="177800"/>
                  </a:lnTo>
                  <a:lnTo>
                    <a:pt x="2476500" y="177800"/>
                  </a:lnTo>
                  <a:lnTo>
                    <a:pt x="2476500" y="190500"/>
                  </a:lnTo>
                  <a:lnTo>
                    <a:pt x="2489200" y="190500"/>
                  </a:lnTo>
                  <a:lnTo>
                    <a:pt x="2476500" y="203200"/>
                  </a:lnTo>
                  <a:lnTo>
                    <a:pt x="2489200" y="203200"/>
                  </a:lnTo>
                  <a:lnTo>
                    <a:pt x="2489200" y="203200"/>
                  </a:lnTo>
                  <a:lnTo>
                    <a:pt x="2501900" y="215900"/>
                  </a:lnTo>
                  <a:lnTo>
                    <a:pt x="2489200" y="215900"/>
                  </a:lnTo>
                  <a:lnTo>
                    <a:pt x="2501900" y="215900"/>
                  </a:lnTo>
                  <a:lnTo>
                    <a:pt x="2514600" y="215900"/>
                  </a:lnTo>
                  <a:lnTo>
                    <a:pt x="2514600" y="241300"/>
                  </a:lnTo>
                  <a:lnTo>
                    <a:pt x="2514600" y="241300"/>
                  </a:lnTo>
                  <a:lnTo>
                    <a:pt x="2527300" y="241300"/>
                  </a:lnTo>
                  <a:lnTo>
                    <a:pt x="2540000" y="254000"/>
                  </a:lnTo>
                  <a:lnTo>
                    <a:pt x="2540000" y="254000"/>
                  </a:lnTo>
                  <a:lnTo>
                    <a:pt x="2552700" y="254000"/>
                  </a:lnTo>
                  <a:lnTo>
                    <a:pt x="2552700" y="266700"/>
                  </a:lnTo>
                  <a:lnTo>
                    <a:pt x="2552700" y="266700"/>
                  </a:lnTo>
                  <a:lnTo>
                    <a:pt x="2552700" y="266700"/>
                  </a:lnTo>
                  <a:lnTo>
                    <a:pt x="2565400" y="266700"/>
                  </a:lnTo>
                  <a:lnTo>
                    <a:pt x="2565400" y="266700"/>
                  </a:lnTo>
                  <a:lnTo>
                    <a:pt x="2565400" y="279400"/>
                  </a:lnTo>
                  <a:lnTo>
                    <a:pt x="2565400" y="279400"/>
                  </a:lnTo>
                  <a:lnTo>
                    <a:pt x="2578100" y="279400"/>
                  </a:lnTo>
                  <a:lnTo>
                    <a:pt x="2578100" y="279400"/>
                  </a:lnTo>
                  <a:lnTo>
                    <a:pt x="2590800" y="279400"/>
                  </a:lnTo>
                  <a:lnTo>
                    <a:pt x="2590800" y="292100"/>
                  </a:lnTo>
                  <a:lnTo>
                    <a:pt x="2590800" y="304800"/>
                  </a:lnTo>
                  <a:lnTo>
                    <a:pt x="2590800" y="304800"/>
                  </a:lnTo>
                  <a:lnTo>
                    <a:pt x="2603500" y="304800"/>
                  </a:lnTo>
                  <a:lnTo>
                    <a:pt x="2603500" y="304800"/>
                  </a:lnTo>
                  <a:lnTo>
                    <a:pt x="2628900" y="317500"/>
                  </a:lnTo>
                  <a:lnTo>
                    <a:pt x="2641600" y="317500"/>
                  </a:lnTo>
                  <a:lnTo>
                    <a:pt x="2654300" y="317500"/>
                  </a:lnTo>
                  <a:lnTo>
                    <a:pt x="2654300" y="317500"/>
                  </a:lnTo>
                  <a:lnTo>
                    <a:pt x="2667000" y="330200"/>
                  </a:lnTo>
                  <a:lnTo>
                    <a:pt x="2667000" y="342900"/>
                  </a:lnTo>
                  <a:lnTo>
                    <a:pt x="2667000" y="342900"/>
                  </a:lnTo>
                  <a:lnTo>
                    <a:pt x="2679700" y="342900"/>
                  </a:lnTo>
                  <a:lnTo>
                    <a:pt x="2679700" y="342900"/>
                  </a:lnTo>
                  <a:lnTo>
                    <a:pt x="2692400" y="342900"/>
                  </a:lnTo>
                  <a:lnTo>
                    <a:pt x="2692400" y="355600"/>
                  </a:lnTo>
                  <a:lnTo>
                    <a:pt x="2705100" y="368300"/>
                  </a:lnTo>
                  <a:lnTo>
                    <a:pt x="2705100" y="368300"/>
                  </a:lnTo>
                  <a:lnTo>
                    <a:pt x="2705100" y="368300"/>
                  </a:lnTo>
                  <a:lnTo>
                    <a:pt x="2717800" y="368300"/>
                  </a:lnTo>
                  <a:lnTo>
                    <a:pt x="2730500" y="368300"/>
                  </a:lnTo>
                  <a:lnTo>
                    <a:pt x="2743200" y="381000"/>
                  </a:lnTo>
                  <a:lnTo>
                    <a:pt x="2743200" y="381000"/>
                  </a:lnTo>
                  <a:lnTo>
                    <a:pt x="2743200" y="393700"/>
                  </a:lnTo>
                  <a:lnTo>
                    <a:pt x="2755900" y="393700"/>
                  </a:lnTo>
                  <a:lnTo>
                    <a:pt x="2743200" y="419100"/>
                  </a:lnTo>
                  <a:lnTo>
                    <a:pt x="2755900" y="431800"/>
                  </a:lnTo>
                  <a:lnTo>
                    <a:pt x="2755900" y="431800"/>
                  </a:lnTo>
                  <a:lnTo>
                    <a:pt x="2755900" y="431800"/>
                  </a:lnTo>
                  <a:lnTo>
                    <a:pt x="2768600" y="431800"/>
                  </a:lnTo>
                  <a:lnTo>
                    <a:pt x="2768600" y="444500"/>
                  </a:lnTo>
                  <a:lnTo>
                    <a:pt x="2781300" y="444500"/>
                  </a:lnTo>
                  <a:lnTo>
                    <a:pt x="2768600" y="444500"/>
                  </a:lnTo>
                  <a:lnTo>
                    <a:pt x="2768600" y="444500"/>
                  </a:lnTo>
                  <a:lnTo>
                    <a:pt x="2768600" y="457200"/>
                  </a:lnTo>
                  <a:lnTo>
                    <a:pt x="2781300" y="457200"/>
                  </a:lnTo>
                  <a:lnTo>
                    <a:pt x="2781300" y="457200"/>
                  </a:lnTo>
                  <a:lnTo>
                    <a:pt x="2794000" y="457200"/>
                  </a:lnTo>
                  <a:lnTo>
                    <a:pt x="2794000" y="457200"/>
                  </a:lnTo>
                  <a:lnTo>
                    <a:pt x="2806700" y="457200"/>
                  </a:lnTo>
                  <a:lnTo>
                    <a:pt x="2806700" y="469900"/>
                  </a:lnTo>
                  <a:lnTo>
                    <a:pt x="2819400" y="469900"/>
                  </a:lnTo>
                  <a:lnTo>
                    <a:pt x="2806700" y="469900"/>
                  </a:lnTo>
                  <a:lnTo>
                    <a:pt x="2806700" y="469900"/>
                  </a:lnTo>
                  <a:lnTo>
                    <a:pt x="2806700" y="469900"/>
                  </a:lnTo>
                  <a:lnTo>
                    <a:pt x="2819400" y="469900"/>
                  </a:lnTo>
                  <a:lnTo>
                    <a:pt x="2819400" y="482600"/>
                  </a:lnTo>
                  <a:lnTo>
                    <a:pt x="2832100" y="495300"/>
                  </a:lnTo>
                  <a:lnTo>
                    <a:pt x="2832100" y="495300"/>
                  </a:lnTo>
                  <a:lnTo>
                    <a:pt x="2832100" y="495300"/>
                  </a:lnTo>
                  <a:lnTo>
                    <a:pt x="2819400" y="495300"/>
                  </a:lnTo>
                  <a:lnTo>
                    <a:pt x="2832100" y="495300"/>
                  </a:lnTo>
                  <a:lnTo>
                    <a:pt x="2832100" y="495300"/>
                  </a:lnTo>
                  <a:lnTo>
                    <a:pt x="2844800" y="508000"/>
                  </a:lnTo>
                  <a:lnTo>
                    <a:pt x="2844800" y="508000"/>
                  </a:lnTo>
                  <a:lnTo>
                    <a:pt x="2857500" y="508000"/>
                  </a:lnTo>
                  <a:lnTo>
                    <a:pt x="2857500" y="520700"/>
                  </a:lnTo>
                  <a:lnTo>
                    <a:pt x="2857500" y="520700"/>
                  </a:lnTo>
                  <a:lnTo>
                    <a:pt x="2882900" y="520700"/>
                  </a:lnTo>
                  <a:lnTo>
                    <a:pt x="2882900" y="533400"/>
                  </a:lnTo>
                  <a:lnTo>
                    <a:pt x="2882900" y="533400"/>
                  </a:lnTo>
                  <a:lnTo>
                    <a:pt x="2895600" y="533400"/>
                  </a:lnTo>
                  <a:lnTo>
                    <a:pt x="2882900" y="533400"/>
                  </a:lnTo>
                  <a:lnTo>
                    <a:pt x="2882900" y="546100"/>
                  </a:lnTo>
                  <a:lnTo>
                    <a:pt x="2882900" y="546100"/>
                  </a:lnTo>
                  <a:lnTo>
                    <a:pt x="2857500" y="546100"/>
                  </a:lnTo>
                  <a:lnTo>
                    <a:pt x="2844800" y="584200"/>
                  </a:lnTo>
                  <a:lnTo>
                    <a:pt x="2832100" y="584200"/>
                  </a:lnTo>
                  <a:lnTo>
                    <a:pt x="2832100" y="584200"/>
                  </a:lnTo>
                  <a:lnTo>
                    <a:pt x="2832100" y="596900"/>
                  </a:lnTo>
                  <a:lnTo>
                    <a:pt x="2819400" y="584200"/>
                  </a:lnTo>
                  <a:lnTo>
                    <a:pt x="2806700" y="596900"/>
                  </a:lnTo>
                  <a:lnTo>
                    <a:pt x="2794000" y="596900"/>
                  </a:lnTo>
                  <a:lnTo>
                    <a:pt x="2794000" y="609600"/>
                  </a:lnTo>
                  <a:lnTo>
                    <a:pt x="2768600" y="609600"/>
                  </a:lnTo>
                  <a:lnTo>
                    <a:pt x="2768600" y="622300"/>
                  </a:lnTo>
                  <a:lnTo>
                    <a:pt x="2755900" y="635000"/>
                  </a:lnTo>
                  <a:lnTo>
                    <a:pt x="2717800" y="647700"/>
                  </a:lnTo>
                  <a:lnTo>
                    <a:pt x="2717800" y="647700"/>
                  </a:lnTo>
                  <a:lnTo>
                    <a:pt x="2717800" y="647700"/>
                  </a:lnTo>
                  <a:lnTo>
                    <a:pt x="2717800" y="660400"/>
                  </a:lnTo>
                  <a:lnTo>
                    <a:pt x="2730500" y="660400"/>
                  </a:lnTo>
                  <a:lnTo>
                    <a:pt x="2743200" y="660400"/>
                  </a:lnTo>
                  <a:lnTo>
                    <a:pt x="2768600" y="660400"/>
                  </a:lnTo>
                  <a:lnTo>
                    <a:pt x="2755900" y="660400"/>
                  </a:lnTo>
                  <a:lnTo>
                    <a:pt x="2755900" y="673100"/>
                  </a:lnTo>
                  <a:lnTo>
                    <a:pt x="2755900" y="673100"/>
                  </a:lnTo>
                  <a:lnTo>
                    <a:pt x="2755900" y="685800"/>
                  </a:lnTo>
                  <a:lnTo>
                    <a:pt x="2730500" y="685800"/>
                  </a:lnTo>
                  <a:lnTo>
                    <a:pt x="2730500" y="698500"/>
                  </a:lnTo>
                  <a:lnTo>
                    <a:pt x="2717800" y="698500"/>
                  </a:lnTo>
                  <a:lnTo>
                    <a:pt x="2717800" y="711200"/>
                  </a:lnTo>
                  <a:lnTo>
                    <a:pt x="2717800" y="711200"/>
                  </a:lnTo>
                  <a:lnTo>
                    <a:pt x="2705100" y="711200"/>
                  </a:lnTo>
                  <a:lnTo>
                    <a:pt x="2692400" y="711200"/>
                  </a:lnTo>
                  <a:lnTo>
                    <a:pt x="2692400" y="723900"/>
                  </a:lnTo>
                  <a:lnTo>
                    <a:pt x="2628900" y="711200"/>
                  </a:lnTo>
                  <a:lnTo>
                    <a:pt x="2628900" y="711200"/>
                  </a:lnTo>
                  <a:lnTo>
                    <a:pt x="2603500" y="711200"/>
                  </a:lnTo>
                  <a:lnTo>
                    <a:pt x="2616200" y="698500"/>
                  </a:lnTo>
                  <a:lnTo>
                    <a:pt x="2603500" y="698500"/>
                  </a:lnTo>
                  <a:lnTo>
                    <a:pt x="2590800" y="698500"/>
                  </a:lnTo>
                  <a:lnTo>
                    <a:pt x="2590800" y="698500"/>
                  </a:lnTo>
                  <a:lnTo>
                    <a:pt x="2590800" y="698500"/>
                  </a:lnTo>
                  <a:lnTo>
                    <a:pt x="2590800" y="685800"/>
                  </a:lnTo>
                  <a:lnTo>
                    <a:pt x="2578100" y="673100"/>
                  </a:lnTo>
                  <a:lnTo>
                    <a:pt x="2578100" y="673100"/>
                  </a:lnTo>
                  <a:lnTo>
                    <a:pt x="2565400" y="673100"/>
                  </a:lnTo>
                  <a:lnTo>
                    <a:pt x="2565400" y="673100"/>
                  </a:lnTo>
                  <a:lnTo>
                    <a:pt x="2552700" y="673100"/>
                  </a:lnTo>
                  <a:lnTo>
                    <a:pt x="2514600" y="698500"/>
                  </a:lnTo>
                  <a:lnTo>
                    <a:pt x="2476500" y="698500"/>
                  </a:lnTo>
                  <a:lnTo>
                    <a:pt x="2476500" y="698500"/>
                  </a:lnTo>
                  <a:lnTo>
                    <a:pt x="2476500" y="711200"/>
                  </a:lnTo>
                  <a:lnTo>
                    <a:pt x="2451100" y="711200"/>
                  </a:lnTo>
                  <a:lnTo>
                    <a:pt x="2451100" y="723900"/>
                  </a:lnTo>
                  <a:lnTo>
                    <a:pt x="2438400" y="723900"/>
                  </a:lnTo>
                  <a:lnTo>
                    <a:pt x="2425700" y="723900"/>
                  </a:lnTo>
                  <a:lnTo>
                    <a:pt x="2413000" y="723900"/>
                  </a:lnTo>
                  <a:lnTo>
                    <a:pt x="2400300" y="723900"/>
                  </a:lnTo>
                  <a:lnTo>
                    <a:pt x="2387600" y="736600"/>
                  </a:lnTo>
                  <a:lnTo>
                    <a:pt x="2374900" y="723900"/>
                  </a:lnTo>
                  <a:lnTo>
                    <a:pt x="2349500" y="723900"/>
                  </a:lnTo>
                  <a:lnTo>
                    <a:pt x="2336800" y="723900"/>
                  </a:lnTo>
                  <a:lnTo>
                    <a:pt x="2324100" y="736600"/>
                  </a:lnTo>
                  <a:lnTo>
                    <a:pt x="2324100" y="736600"/>
                  </a:lnTo>
                  <a:lnTo>
                    <a:pt x="2311400" y="749300"/>
                  </a:lnTo>
                  <a:lnTo>
                    <a:pt x="2298700" y="749300"/>
                  </a:lnTo>
                  <a:lnTo>
                    <a:pt x="2286000" y="762000"/>
                  </a:lnTo>
                  <a:lnTo>
                    <a:pt x="2286000" y="762000"/>
                  </a:lnTo>
                  <a:lnTo>
                    <a:pt x="2273300" y="800100"/>
                  </a:lnTo>
                  <a:lnTo>
                    <a:pt x="2273300" y="812800"/>
                  </a:lnTo>
                  <a:lnTo>
                    <a:pt x="2260600" y="812800"/>
                  </a:lnTo>
                  <a:lnTo>
                    <a:pt x="2247900" y="800100"/>
                  </a:lnTo>
                  <a:lnTo>
                    <a:pt x="2260600" y="800100"/>
                  </a:lnTo>
                  <a:lnTo>
                    <a:pt x="2260600" y="812800"/>
                  </a:lnTo>
                  <a:lnTo>
                    <a:pt x="2260600" y="825500"/>
                  </a:lnTo>
                  <a:lnTo>
                    <a:pt x="2260600" y="825500"/>
                  </a:lnTo>
                  <a:lnTo>
                    <a:pt x="2273300" y="825500"/>
                  </a:lnTo>
                  <a:lnTo>
                    <a:pt x="2273300" y="825500"/>
                  </a:lnTo>
                  <a:lnTo>
                    <a:pt x="2286000" y="825500"/>
                  </a:lnTo>
                  <a:lnTo>
                    <a:pt x="2273300" y="838200"/>
                  </a:lnTo>
                  <a:lnTo>
                    <a:pt x="2260600" y="838200"/>
                  </a:lnTo>
                  <a:lnTo>
                    <a:pt x="2247900" y="838200"/>
                  </a:lnTo>
                  <a:lnTo>
                    <a:pt x="2247900" y="850900"/>
                  </a:lnTo>
                  <a:lnTo>
                    <a:pt x="2197100" y="838200"/>
                  </a:lnTo>
                  <a:lnTo>
                    <a:pt x="2184400" y="838200"/>
                  </a:lnTo>
                  <a:lnTo>
                    <a:pt x="2184400" y="850900"/>
                  </a:lnTo>
                  <a:lnTo>
                    <a:pt x="2171700" y="850900"/>
                  </a:lnTo>
                  <a:lnTo>
                    <a:pt x="2159000" y="863600"/>
                  </a:lnTo>
                  <a:lnTo>
                    <a:pt x="2159000" y="850900"/>
                  </a:lnTo>
                  <a:lnTo>
                    <a:pt x="2146300" y="876300"/>
                  </a:lnTo>
                  <a:lnTo>
                    <a:pt x="2146300" y="889000"/>
                  </a:lnTo>
                  <a:lnTo>
                    <a:pt x="2146300" y="889000"/>
                  </a:lnTo>
                  <a:lnTo>
                    <a:pt x="2159000" y="889000"/>
                  </a:lnTo>
                  <a:lnTo>
                    <a:pt x="2159000" y="889000"/>
                  </a:lnTo>
                  <a:lnTo>
                    <a:pt x="2171700" y="889000"/>
                  </a:lnTo>
                  <a:lnTo>
                    <a:pt x="2171700" y="901700"/>
                  </a:lnTo>
                  <a:lnTo>
                    <a:pt x="2171700" y="901700"/>
                  </a:lnTo>
                  <a:lnTo>
                    <a:pt x="2159000" y="914400"/>
                  </a:lnTo>
                  <a:lnTo>
                    <a:pt x="2197100" y="914400"/>
                  </a:lnTo>
                  <a:lnTo>
                    <a:pt x="2197100" y="914400"/>
                  </a:lnTo>
                  <a:lnTo>
                    <a:pt x="2209800" y="914400"/>
                  </a:lnTo>
                  <a:lnTo>
                    <a:pt x="2222500" y="939800"/>
                  </a:lnTo>
                  <a:lnTo>
                    <a:pt x="2222500" y="939800"/>
                  </a:lnTo>
                  <a:lnTo>
                    <a:pt x="2235200" y="939800"/>
                  </a:lnTo>
                  <a:lnTo>
                    <a:pt x="2235200" y="939800"/>
                  </a:lnTo>
                  <a:lnTo>
                    <a:pt x="2235200" y="952500"/>
                  </a:lnTo>
                  <a:lnTo>
                    <a:pt x="2235200" y="952500"/>
                  </a:lnTo>
                  <a:lnTo>
                    <a:pt x="2235200" y="965200"/>
                  </a:lnTo>
                  <a:lnTo>
                    <a:pt x="2235200" y="977900"/>
                  </a:lnTo>
                  <a:lnTo>
                    <a:pt x="2247900" y="977900"/>
                  </a:lnTo>
                  <a:lnTo>
                    <a:pt x="2235200" y="990600"/>
                  </a:lnTo>
                  <a:lnTo>
                    <a:pt x="2222500" y="990600"/>
                  </a:lnTo>
                  <a:lnTo>
                    <a:pt x="2222500" y="1003300"/>
                  </a:lnTo>
                  <a:lnTo>
                    <a:pt x="2222500" y="990600"/>
                  </a:lnTo>
                  <a:lnTo>
                    <a:pt x="2222500" y="990600"/>
                  </a:lnTo>
                  <a:lnTo>
                    <a:pt x="2209800" y="990600"/>
                  </a:lnTo>
                  <a:lnTo>
                    <a:pt x="2197100" y="1003300"/>
                  </a:lnTo>
                  <a:lnTo>
                    <a:pt x="2184400" y="1003300"/>
                  </a:lnTo>
                  <a:lnTo>
                    <a:pt x="2184400" y="1016000"/>
                  </a:lnTo>
                  <a:lnTo>
                    <a:pt x="2184400" y="1016000"/>
                  </a:lnTo>
                  <a:lnTo>
                    <a:pt x="2171700" y="1028700"/>
                  </a:lnTo>
                  <a:lnTo>
                    <a:pt x="2159000" y="1028700"/>
                  </a:lnTo>
                  <a:lnTo>
                    <a:pt x="2146300" y="1028700"/>
                  </a:lnTo>
                  <a:lnTo>
                    <a:pt x="2146300" y="1041400"/>
                  </a:lnTo>
                  <a:lnTo>
                    <a:pt x="2133600" y="1041400"/>
                  </a:lnTo>
                  <a:lnTo>
                    <a:pt x="2120900" y="1054100"/>
                  </a:lnTo>
                  <a:lnTo>
                    <a:pt x="2133600" y="1066800"/>
                  </a:lnTo>
                  <a:lnTo>
                    <a:pt x="2120900" y="1079500"/>
                  </a:lnTo>
                  <a:lnTo>
                    <a:pt x="2120900" y="1079500"/>
                  </a:lnTo>
                  <a:lnTo>
                    <a:pt x="2120900" y="1092200"/>
                  </a:lnTo>
                  <a:lnTo>
                    <a:pt x="2120900" y="1104900"/>
                  </a:lnTo>
                  <a:lnTo>
                    <a:pt x="2108200" y="1104900"/>
                  </a:lnTo>
                  <a:lnTo>
                    <a:pt x="2095500" y="1104900"/>
                  </a:lnTo>
                  <a:lnTo>
                    <a:pt x="2095500" y="1117600"/>
                  </a:lnTo>
                  <a:lnTo>
                    <a:pt x="2070100" y="1117600"/>
                  </a:lnTo>
                  <a:lnTo>
                    <a:pt x="2070100" y="1117600"/>
                  </a:lnTo>
                  <a:lnTo>
                    <a:pt x="2070100" y="1117600"/>
                  </a:lnTo>
                  <a:lnTo>
                    <a:pt x="2070100" y="1130300"/>
                  </a:lnTo>
                  <a:lnTo>
                    <a:pt x="2057400" y="1130300"/>
                  </a:lnTo>
                  <a:lnTo>
                    <a:pt x="2044700" y="1143000"/>
                  </a:lnTo>
                  <a:lnTo>
                    <a:pt x="2032000" y="1155700"/>
                  </a:lnTo>
                  <a:lnTo>
                    <a:pt x="2032000" y="1155700"/>
                  </a:lnTo>
                  <a:lnTo>
                    <a:pt x="2032000" y="1155700"/>
                  </a:lnTo>
                  <a:lnTo>
                    <a:pt x="2032000" y="1155700"/>
                  </a:lnTo>
                  <a:lnTo>
                    <a:pt x="2019300" y="1168400"/>
                  </a:lnTo>
                  <a:lnTo>
                    <a:pt x="2006600" y="1168400"/>
                  </a:lnTo>
                  <a:lnTo>
                    <a:pt x="1993900" y="1168400"/>
                  </a:lnTo>
                  <a:lnTo>
                    <a:pt x="1993900" y="1193800"/>
                  </a:lnTo>
                  <a:lnTo>
                    <a:pt x="2006600" y="1193800"/>
                  </a:lnTo>
                  <a:lnTo>
                    <a:pt x="2006600" y="1193800"/>
                  </a:lnTo>
                  <a:lnTo>
                    <a:pt x="2019300" y="1193800"/>
                  </a:lnTo>
                  <a:lnTo>
                    <a:pt x="2019300" y="1193800"/>
                  </a:lnTo>
                  <a:lnTo>
                    <a:pt x="2019300" y="1193800"/>
                  </a:lnTo>
                  <a:lnTo>
                    <a:pt x="2019300" y="1193800"/>
                  </a:lnTo>
                  <a:lnTo>
                    <a:pt x="2032000" y="1193800"/>
                  </a:lnTo>
                  <a:lnTo>
                    <a:pt x="2044700" y="1193800"/>
                  </a:lnTo>
                  <a:lnTo>
                    <a:pt x="2057400" y="1193800"/>
                  </a:lnTo>
                  <a:lnTo>
                    <a:pt x="2057400" y="1193800"/>
                  </a:lnTo>
                  <a:lnTo>
                    <a:pt x="2057400" y="1206500"/>
                  </a:lnTo>
                  <a:lnTo>
                    <a:pt x="2006600" y="1219200"/>
                  </a:lnTo>
                  <a:lnTo>
                    <a:pt x="2006600" y="1231900"/>
                  </a:lnTo>
                  <a:lnTo>
                    <a:pt x="1993900" y="1231900"/>
                  </a:lnTo>
                  <a:lnTo>
                    <a:pt x="1981200" y="1257300"/>
                  </a:lnTo>
                  <a:lnTo>
                    <a:pt x="1981200" y="1257300"/>
                  </a:lnTo>
                  <a:lnTo>
                    <a:pt x="1968500" y="1270000"/>
                  </a:lnTo>
                  <a:lnTo>
                    <a:pt x="1955800" y="1270000"/>
                  </a:lnTo>
                  <a:lnTo>
                    <a:pt x="1943100" y="1282700"/>
                  </a:lnTo>
                  <a:lnTo>
                    <a:pt x="1930400" y="1295400"/>
                  </a:lnTo>
                  <a:lnTo>
                    <a:pt x="1930400" y="1308100"/>
                  </a:lnTo>
                  <a:lnTo>
                    <a:pt x="1917700" y="1308100"/>
                  </a:lnTo>
                  <a:lnTo>
                    <a:pt x="1917700" y="1320800"/>
                  </a:lnTo>
                  <a:lnTo>
                    <a:pt x="1905000" y="1320800"/>
                  </a:lnTo>
                  <a:lnTo>
                    <a:pt x="1892300" y="1346200"/>
                  </a:lnTo>
                  <a:lnTo>
                    <a:pt x="1879600" y="1346200"/>
                  </a:lnTo>
                  <a:lnTo>
                    <a:pt x="1866900" y="1358900"/>
                  </a:lnTo>
                  <a:lnTo>
                    <a:pt x="1866900" y="1371600"/>
                  </a:lnTo>
                  <a:lnTo>
                    <a:pt x="1866900" y="1371600"/>
                  </a:lnTo>
                  <a:lnTo>
                    <a:pt x="1854200" y="1384300"/>
                  </a:lnTo>
                  <a:lnTo>
                    <a:pt x="1841500" y="1384300"/>
                  </a:lnTo>
                  <a:lnTo>
                    <a:pt x="1828800" y="1384300"/>
                  </a:lnTo>
                  <a:lnTo>
                    <a:pt x="1828800" y="1371600"/>
                  </a:lnTo>
                  <a:lnTo>
                    <a:pt x="1816100" y="1371600"/>
                  </a:lnTo>
                  <a:lnTo>
                    <a:pt x="1816100" y="1371600"/>
                  </a:lnTo>
                  <a:lnTo>
                    <a:pt x="1803400" y="1384300"/>
                  </a:lnTo>
                  <a:lnTo>
                    <a:pt x="1752600" y="1384300"/>
                  </a:lnTo>
                  <a:lnTo>
                    <a:pt x="1765300" y="1371600"/>
                  </a:lnTo>
                  <a:lnTo>
                    <a:pt x="1765300" y="1371600"/>
                  </a:lnTo>
                  <a:lnTo>
                    <a:pt x="1739900" y="1358900"/>
                  </a:lnTo>
                  <a:lnTo>
                    <a:pt x="1739900" y="1358900"/>
                  </a:lnTo>
                  <a:lnTo>
                    <a:pt x="1739900" y="1346200"/>
                  </a:lnTo>
                  <a:lnTo>
                    <a:pt x="1727200" y="1346200"/>
                  </a:lnTo>
                  <a:lnTo>
                    <a:pt x="1727200" y="1346200"/>
                  </a:lnTo>
                  <a:lnTo>
                    <a:pt x="1701800" y="1346200"/>
                  </a:lnTo>
                  <a:lnTo>
                    <a:pt x="1676400" y="1346200"/>
                  </a:lnTo>
                  <a:lnTo>
                    <a:pt x="1689100" y="1346200"/>
                  </a:lnTo>
                  <a:lnTo>
                    <a:pt x="1689100" y="1346200"/>
                  </a:lnTo>
                  <a:lnTo>
                    <a:pt x="1689100" y="1358900"/>
                  </a:lnTo>
                  <a:lnTo>
                    <a:pt x="1689100" y="1358900"/>
                  </a:lnTo>
                  <a:lnTo>
                    <a:pt x="1676400" y="1371600"/>
                  </a:lnTo>
                  <a:lnTo>
                    <a:pt x="1676400" y="1384300"/>
                  </a:lnTo>
                  <a:lnTo>
                    <a:pt x="1663700" y="1409700"/>
                  </a:lnTo>
                  <a:lnTo>
                    <a:pt x="1663700" y="1409700"/>
                  </a:lnTo>
                  <a:lnTo>
                    <a:pt x="1651000" y="1422400"/>
                  </a:lnTo>
                  <a:lnTo>
                    <a:pt x="1651000" y="1422400"/>
                  </a:lnTo>
                  <a:lnTo>
                    <a:pt x="1676400" y="1422400"/>
                  </a:lnTo>
                  <a:lnTo>
                    <a:pt x="1676400" y="1422400"/>
                  </a:lnTo>
                  <a:lnTo>
                    <a:pt x="1689100" y="1422400"/>
                  </a:lnTo>
                  <a:lnTo>
                    <a:pt x="1727200" y="1435100"/>
                  </a:lnTo>
                  <a:lnTo>
                    <a:pt x="1739900" y="1447800"/>
                  </a:lnTo>
                  <a:lnTo>
                    <a:pt x="1739900" y="1460500"/>
                  </a:lnTo>
                  <a:lnTo>
                    <a:pt x="1727200" y="1473200"/>
                  </a:lnTo>
                  <a:lnTo>
                    <a:pt x="1752600" y="1485900"/>
                  </a:lnTo>
                  <a:lnTo>
                    <a:pt x="1752600" y="1498600"/>
                  </a:lnTo>
                  <a:lnTo>
                    <a:pt x="1739900" y="1498600"/>
                  </a:lnTo>
                  <a:lnTo>
                    <a:pt x="1727200" y="1498600"/>
                  </a:lnTo>
                  <a:lnTo>
                    <a:pt x="1714500" y="1498600"/>
                  </a:lnTo>
                  <a:lnTo>
                    <a:pt x="1714500" y="1511300"/>
                  </a:lnTo>
                  <a:lnTo>
                    <a:pt x="1714500" y="1511300"/>
                  </a:lnTo>
                  <a:lnTo>
                    <a:pt x="1701800" y="1511300"/>
                  </a:lnTo>
                  <a:lnTo>
                    <a:pt x="1663700" y="1498600"/>
                  </a:lnTo>
                  <a:lnTo>
                    <a:pt x="1638300" y="1498600"/>
                  </a:lnTo>
                  <a:lnTo>
                    <a:pt x="1612900" y="1485900"/>
                  </a:lnTo>
                  <a:lnTo>
                    <a:pt x="1587500" y="1473200"/>
                  </a:lnTo>
                  <a:lnTo>
                    <a:pt x="1587500" y="1460500"/>
                  </a:lnTo>
                  <a:lnTo>
                    <a:pt x="1574800" y="1460500"/>
                  </a:lnTo>
                  <a:lnTo>
                    <a:pt x="1587500" y="1460500"/>
                  </a:lnTo>
                  <a:lnTo>
                    <a:pt x="1562100" y="1460500"/>
                  </a:lnTo>
                  <a:lnTo>
                    <a:pt x="1562100" y="1460500"/>
                  </a:lnTo>
                  <a:lnTo>
                    <a:pt x="1536700" y="1460500"/>
                  </a:lnTo>
                  <a:lnTo>
                    <a:pt x="1524000" y="1460500"/>
                  </a:lnTo>
                  <a:lnTo>
                    <a:pt x="1524000" y="1460500"/>
                  </a:lnTo>
                  <a:lnTo>
                    <a:pt x="1524000" y="1460500"/>
                  </a:lnTo>
                  <a:lnTo>
                    <a:pt x="1524000" y="1460500"/>
                  </a:lnTo>
                  <a:lnTo>
                    <a:pt x="1511300" y="1460500"/>
                  </a:lnTo>
                  <a:lnTo>
                    <a:pt x="1511300" y="1460500"/>
                  </a:lnTo>
                  <a:lnTo>
                    <a:pt x="1498600" y="1473200"/>
                  </a:lnTo>
                  <a:lnTo>
                    <a:pt x="1485900" y="1473200"/>
                  </a:lnTo>
                  <a:lnTo>
                    <a:pt x="1485900" y="1473200"/>
                  </a:lnTo>
                  <a:lnTo>
                    <a:pt x="1473200" y="1473200"/>
                  </a:lnTo>
                  <a:lnTo>
                    <a:pt x="1460500" y="1473200"/>
                  </a:lnTo>
                  <a:lnTo>
                    <a:pt x="1460500" y="1460500"/>
                  </a:lnTo>
                  <a:lnTo>
                    <a:pt x="1447800" y="1460500"/>
                  </a:lnTo>
                  <a:lnTo>
                    <a:pt x="1435100" y="1473200"/>
                  </a:lnTo>
                  <a:lnTo>
                    <a:pt x="1422400" y="1460500"/>
                  </a:lnTo>
                  <a:lnTo>
                    <a:pt x="1409700" y="1460500"/>
                  </a:lnTo>
                  <a:lnTo>
                    <a:pt x="1397000" y="1460500"/>
                  </a:lnTo>
                  <a:lnTo>
                    <a:pt x="1397000" y="1460500"/>
                  </a:lnTo>
                  <a:lnTo>
                    <a:pt x="1384300" y="1447800"/>
                  </a:lnTo>
                  <a:lnTo>
                    <a:pt x="1397000" y="1435100"/>
                  </a:lnTo>
                  <a:lnTo>
                    <a:pt x="1384300" y="1422400"/>
                  </a:lnTo>
                  <a:lnTo>
                    <a:pt x="1397000" y="1422400"/>
                  </a:lnTo>
                  <a:lnTo>
                    <a:pt x="1397000" y="1409700"/>
                  </a:lnTo>
                  <a:lnTo>
                    <a:pt x="1397000" y="1397000"/>
                  </a:lnTo>
                  <a:lnTo>
                    <a:pt x="1384300" y="1397000"/>
                  </a:lnTo>
                  <a:lnTo>
                    <a:pt x="1384300" y="1384300"/>
                  </a:lnTo>
                  <a:lnTo>
                    <a:pt x="1384300" y="1384300"/>
                  </a:lnTo>
                  <a:lnTo>
                    <a:pt x="1397000" y="1371600"/>
                  </a:lnTo>
                  <a:lnTo>
                    <a:pt x="1397000" y="1371600"/>
                  </a:lnTo>
                  <a:lnTo>
                    <a:pt x="1409700" y="1333500"/>
                  </a:lnTo>
                  <a:lnTo>
                    <a:pt x="1409700" y="1333500"/>
                  </a:lnTo>
                  <a:lnTo>
                    <a:pt x="1422400" y="1320800"/>
                  </a:lnTo>
                  <a:lnTo>
                    <a:pt x="1422400" y="1320800"/>
                  </a:lnTo>
                  <a:lnTo>
                    <a:pt x="1397000" y="1320800"/>
                  </a:lnTo>
                  <a:lnTo>
                    <a:pt x="1397000" y="1320800"/>
                  </a:lnTo>
                  <a:lnTo>
                    <a:pt x="1371600" y="1308100"/>
                  </a:lnTo>
                  <a:lnTo>
                    <a:pt x="1346200" y="1295400"/>
                  </a:lnTo>
                  <a:lnTo>
                    <a:pt x="1346200" y="1295400"/>
                  </a:lnTo>
                  <a:lnTo>
                    <a:pt x="1333500" y="1295400"/>
                  </a:lnTo>
                  <a:lnTo>
                    <a:pt x="1308100" y="1295400"/>
                  </a:lnTo>
                  <a:lnTo>
                    <a:pt x="1320800" y="1295400"/>
                  </a:lnTo>
                  <a:lnTo>
                    <a:pt x="1308100" y="1295400"/>
                  </a:lnTo>
                  <a:lnTo>
                    <a:pt x="1295400" y="1282700"/>
                  </a:lnTo>
                  <a:lnTo>
                    <a:pt x="1193800" y="1257300"/>
                  </a:lnTo>
                  <a:lnTo>
                    <a:pt x="1206500" y="1257300"/>
                  </a:lnTo>
                  <a:lnTo>
                    <a:pt x="1193800" y="1257300"/>
                  </a:lnTo>
                  <a:lnTo>
                    <a:pt x="1193800" y="1257300"/>
                  </a:lnTo>
                  <a:lnTo>
                    <a:pt x="1181100" y="1257300"/>
                  </a:lnTo>
                  <a:lnTo>
                    <a:pt x="1181100" y="1257300"/>
                  </a:lnTo>
                  <a:lnTo>
                    <a:pt x="1181100" y="1231900"/>
                  </a:lnTo>
                  <a:lnTo>
                    <a:pt x="1193800" y="1219200"/>
                  </a:lnTo>
                  <a:lnTo>
                    <a:pt x="1181100" y="1219200"/>
                  </a:lnTo>
                  <a:lnTo>
                    <a:pt x="1181100" y="1219200"/>
                  </a:lnTo>
                  <a:lnTo>
                    <a:pt x="1168400" y="1219200"/>
                  </a:lnTo>
                  <a:lnTo>
                    <a:pt x="1168400" y="1206500"/>
                  </a:lnTo>
                  <a:lnTo>
                    <a:pt x="1168400" y="1206500"/>
                  </a:lnTo>
                  <a:lnTo>
                    <a:pt x="1181100" y="1206500"/>
                  </a:lnTo>
                  <a:lnTo>
                    <a:pt x="1168400" y="1206500"/>
                  </a:lnTo>
                  <a:lnTo>
                    <a:pt x="1155700" y="1193800"/>
                  </a:lnTo>
                  <a:lnTo>
                    <a:pt x="1155700" y="1193800"/>
                  </a:lnTo>
                  <a:lnTo>
                    <a:pt x="1143000" y="1193800"/>
                  </a:lnTo>
                  <a:lnTo>
                    <a:pt x="1143000" y="1193800"/>
                  </a:lnTo>
                  <a:lnTo>
                    <a:pt x="1130300" y="1193800"/>
                  </a:lnTo>
                  <a:lnTo>
                    <a:pt x="1130300" y="1193800"/>
                  </a:lnTo>
                  <a:lnTo>
                    <a:pt x="1130300" y="1193800"/>
                  </a:lnTo>
                  <a:lnTo>
                    <a:pt x="1130300" y="1206500"/>
                  </a:lnTo>
                  <a:lnTo>
                    <a:pt x="1104900" y="1206500"/>
                  </a:lnTo>
                  <a:lnTo>
                    <a:pt x="1104900" y="1231900"/>
                  </a:lnTo>
                  <a:lnTo>
                    <a:pt x="1092200" y="1219200"/>
                  </a:lnTo>
                  <a:lnTo>
                    <a:pt x="1066800" y="1219200"/>
                  </a:lnTo>
                  <a:lnTo>
                    <a:pt x="1054100" y="1219200"/>
                  </a:lnTo>
                  <a:lnTo>
                    <a:pt x="1041400" y="1206500"/>
                  </a:lnTo>
                  <a:lnTo>
                    <a:pt x="1016000" y="1206500"/>
                  </a:lnTo>
                  <a:lnTo>
                    <a:pt x="1028700" y="1193800"/>
                  </a:lnTo>
                  <a:lnTo>
                    <a:pt x="1003300" y="1181100"/>
                  </a:lnTo>
                  <a:lnTo>
                    <a:pt x="990600" y="1193800"/>
                  </a:lnTo>
                  <a:lnTo>
                    <a:pt x="977900" y="1193800"/>
                  </a:lnTo>
                  <a:lnTo>
                    <a:pt x="965200" y="1193800"/>
                  </a:lnTo>
                  <a:lnTo>
                    <a:pt x="952500" y="1193800"/>
                  </a:lnTo>
                  <a:lnTo>
                    <a:pt x="952500" y="1181100"/>
                  </a:lnTo>
                  <a:lnTo>
                    <a:pt x="977900" y="1168400"/>
                  </a:lnTo>
                  <a:lnTo>
                    <a:pt x="990600" y="1117600"/>
                  </a:lnTo>
                  <a:lnTo>
                    <a:pt x="990600" y="1117600"/>
                  </a:lnTo>
                  <a:lnTo>
                    <a:pt x="990600" y="1104900"/>
                  </a:lnTo>
                  <a:lnTo>
                    <a:pt x="990600" y="1104900"/>
                  </a:lnTo>
                  <a:lnTo>
                    <a:pt x="1003300" y="1092200"/>
                  </a:lnTo>
                  <a:lnTo>
                    <a:pt x="952500" y="1092200"/>
                  </a:lnTo>
                  <a:lnTo>
                    <a:pt x="952500" y="1092200"/>
                  </a:lnTo>
                  <a:lnTo>
                    <a:pt x="927100" y="1079500"/>
                  </a:lnTo>
                  <a:lnTo>
                    <a:pt x="927100" y="1079500"/>
                  </a:lnTo>
                  <a:lnTo>
                    <a:pt x="914400" y="1079500"/>
                  </a:lnTo>
                  <a:lnTo>
                    <a:pt x="901700" y="1079500"/>
                  </a:lnTo>
                  <a:lnTo>
                    <a:pt x="901700" y="1079500"/>
                  </a:lnTo>
                  <a:lnTo>
                    <a:pt x="901700" y="1079500"/>
                  </a:lnTo>
                  <a:lnTo>
                    <a:pt x="889000" y="1079500"/>
                  </a:lnTo>
                  <a:lnTo>
                    <a:pt x="876300" y="1092200"/>
                  </a:lnTo>
                  <a:lnTo>
                    <a:pt x="863600" y="1092200"/>
                  </a:lnTo>
                  <a:lnTo>
                    <a:pt x="876300" y="1092200"/>
                  </a:lnTo>
                  <a:lnTo>
                    <a:pt x="863600" y="1079500"/>
                  </a:lnTo>
                  <a:lnTo>
                    <a:pt x="863600" y="1066800"/>
                  </a:lnTo>
                  <a:lnTo>
                    <a:pt x="876300" y="1079500"/>
                  </a:lnTo>
                  <a:lnTo>
                    <a:pt x="876300" y="1066800"/>
                  </a:lnTo>
                  <a:lnTo>
                    <a:pt x="876300" y="1066800"/>
                  </a:lnTo>
                  <a:lnTo>
                    <a:pt x="901700" y="1066800"/>
                  </a:lnTo>
                  <a:lnTo>
                    <a:pt x="901700" y="1054100"/>
                  </a:lnTo>
                  <a:lnTo>
                    <a:pt x="863600" y="1054100"/>
                  </a:lnTo>
                  <a:lnTo>
                    <a:pt x="863600" y="1041400"/>
                  </a:lnTo>
                  <a:lnTo>
                    <a:pt x="863600" y="1028700"/>
                  </a:lnTo>
                  <a:lnTo>
                    <a:pt x="863600" y="1028700"/>
                  </a:lnTo>
                  <a:lnTo>
                    <a:pt x="876300" y="1016000"/>
                  </a:lnTo>
                  <a:lnTo>
                    <a:pt x="863600" y="1003300"/>
                  </a:lnTo>
                  <a:lnTo>
                    <a:pt x="850900" y="990600"/>
                  </a:lnTo>
                  <a:lnTo>
                    <a:pt x="838200" y="990600"/>
                  </a:lnTo>
                  <a:lnTo>
                    <a:pt x="838200" y="990600"/>
                  </a:lnTo>
                  <a:lnTo>
                    <a:pt x="787400" y="990600"/>
                  </a:lnTo>
                  <a:lnTo>
                    <a:pt x="800100" y="990600"/>
                  </a:lnTo>
                  <a:lnTo>
                    <a:pt x="762000" y="977900"/>
                  </a:lnTo>
                  <a:lnTo>
                    <a:pt x="749300" y="965200"/>
                  </a:lnTo>
                  <a:lnTo>
                    <a:pt x="698500" y="965200"/>
                  </a:lnTo>
                  <a:lnTo>
                    <a:pt x="698500" y="965200"/>
                  </a:lnTo>
                  <a:lnTo>
                    <a:pt x="673100" y="952500"/>
                  </a:lnTo>
                  <a:lnTo>
                    <a:pt x="673100" y="952500"/>
                  </a:lnTo>
                  <a:lnTo>
                    <a:pt x="660400" y="952500"/>
                  </a:lnTo>
                  <a:lnTo>
                    <a:pt x="673100" y="939800"/>
                  </a:lnTo>
                  <a:lnTo>
                    <a:pt x="660400" y="939800"/>
                  </a:lnTo>
                  <a:lnTo>
                    <a:pt x="647700" y="952500"/>
                  </a:lnTo>
                  <a:lnTo>
                    <a:pt x="635000" y="952500"/>
                  </a:lnTo>
                  <a:lnTo>
                    <a:pt x="622300" y="952500"/>
                  </a:lnTo>
                  <a:lnTo>
                    <a:pt x="622300" y="965200"/>
                  </a:lnTo>
                  <a:lnTo>
                    <a:pt x="622300" y="965200"/>
                  </a:lnTo>
                  <a:lnTo>
                    <a:pt x="622300" y="965200"/>
                  </a:lnTo>
                  <a:lnTo>
                    <a:pt x="622300" y="977900"/>
                  </a:lnTo>
                  <a:lnTo>
                    <a:pt x="609600" y="977900"/>
                  </a:lnTo>
                  <a:lnTo>
                    <a:pt x="596900" y="990600"/>
                  </a:lnTo>
                  <a:lnTo>
                    <a:pt x="584200" y="990600"/>
                  </a:lnTo>
                  <a:lnTo>
                    <a:pt x="584200" y="990600"/>
                  </a:lnTo>
                  <a:lnTo>
                    <a:pt x="571500" y="977900"/>
                  </a:lnTo>
                  <a:lnTo>
                    <a:pt x="571500" y="977900"/>
                  </a:lnTo>
                  <a:lnTo>
                    <a:pt x="558800" y="990600"/>
                  </a:lnTo>
                  <a:lnTo>
                    <a:pt x="558800" y="990600"/>
                  </a:lnTo>
                  <a:lnTo>
                    <a:pt x="558800" y="990600"/>
                  </a:lnTo>
                  <a:lnTo>
                    <a:pt x="546100" y="990600"/>
                  </a:lnTo>
                  <a:lnTo>
                    <a:pt x="533400" y="1003300"/>
                  </a:lnTo>
                  <a:lnTo>
                    <a:pt x="520700" y="1003300"/>
                  </a:lnTo>
                  <a:lnTo>
                    <a:pt x="520700" y="1003300"/>
                  </a:lnTo>
                  <a:lnTo>
                    <a:pt x="520700" y="1003300"/>
                  </a:lnTo>
                  <a:lnTo>
                    <a:pt x="508000" y="1003300"/>
                  </a:lnTo>
                  <a:lnTo>
                    <a:pt x="469900" y="990600"/>
                  </a:lnTo>
                  <a:lnTo>
                    <a:pt x="482600" y="990600"/>
                  </a:lnTo>
                  <a:lnTo>
                    <a:pt x="469900" y="990600"/>
                  </a:lnTo>
                  <a:lnTo>
                    <a:pt x="469900" y="1003300"/>
                  </a:lnTo>
                  <a:lnTo>
                    <a:pt x="457200" y="1003300"/>
                  </a:lnTo>
                  <a:lnTo>
                    <a:pt x="469900" y="1003300"/>
                  </a:lnTo>
                  <a:lnTo>
                    <a:pt x="469900" y="1016000"/>
                  </a:lnTo>
                  <a:lnTo>
                    <a:pt x="482600" y="1016000"/>
                  </a:lnTo>
                  <a:lnTo>
                    <a:pt x="469900" y="1041400"/>
                  </a:lnTo>
                  <a:lnTo>
                    <a:pt x="457200" y="1041400"/>
                  </a:lnTo>
                  <a:lnTo>
                    <a:pt x="457200" y="1054100"/>
                  </a:lnTo>
                  <a:lnTo>
                    <a:pt x="444500" y="1054100"/>
                  </a:lnTo>
                  <a:lnTo>
                    <a:pt x="419100" y="1054100"/>
                  </a:lnTo>
                  <a:lnTo>
                    <a:pt x="419100" y="1054100"/>
                  </a:lnTo>
                  <a:lnTo>
                    <a:pt x="368300" y="1041400"/>
                  </a:lnTo>
                  <a:lnTo>
                    <a:pt x="368300" y="1028700"/>
                  </a:lnTo>
                  <a:lnTo>
                    <a:pt x="355600" y="1028700"/>
                  </a:lnTo>
                  <a:lnTo>
                    <a:pt x="355600" y="1028700"/>
                  </a:lnTo>
                  <a:lnTo>
                    <a:pt x="342900" y="1028700"/>
                  </a:lnTo>
                  <a:lnTo>
                    <a:pt x="355600" y="1028700"/>
                  </a:lnTo>
                  <a:lnTo>
                    <a:pt x="342900" y="1028700"/>
                  </a:lnTo>
                  <a:lnTo>
                    <a:pt x="330200" y="1016000"/>
                  </a:lnTo>
                  <a:lnTo>
                    <a:pt x="330200" y="1016000"/>
                  </a:lnTo>
                  <a:lnTo>
                    <a:pt x="330200" y="1028700"/>
                  </a:lnTo>
                  <a:lnTo>
                    <a:pt x="317500" y="1028700"/>
                  </a:lnTo>
                  <a:lnTo>
                    <a:pt x="292100" y="1016000"/>
                  </a:lnTo>
                  <a:lnTo>
                    <a:pt x="292100" y="1016000"/>
                  </a:lnTo>
                  <a:lnTo>
                    <a:pt x="215900" y="1016000"/>
                  </a:lnTo>
                  <a:lnTo>
                    <a:pt x="215900" y="1028700"/>
                  </a:lnTo>
                  <a:lnTo>
                    <a:pt x="215900" y="1028700"/>
                  </a:lnTo>
                  <a:lnTo>
                    <a:pt x="203200" y="1028700"/>
                  </a:lnTo>
                  <a:lnTo>
                    <a:pt x="190500" y="1028700"/>
                  </a:lnTo>
                  <a:lnTo>
                    <a:pt x="165100" y="1028700"/>
                  </a:lnTo>
                  <a:lnTo>
                    <a:pt x="165100" y="1028700"/>
                  </a:lnTo>
                  <a:lnTo>
                    <a:pt x="152400" y="1028700"/>
                  </a:lnTo>
                  <a:lnTo>
                    <a:pt x="139700" y="1028700"/>
                  </a:lnTo>
                  <a:lnTo>
                    <a:pt x="139700" y="1028700"/>
                  </a:lnTo>
                  <a:lnTo>
                    <a:pt x="127000" y="1028700"/>
                  </a:lnTo>
                  <a:lnTo>
                    <a:pt x="127000" y="1028700"/>
                  </a:lnTo>
                  <a:lnTo>
                    <a:pt x="127000" y="1028700"/>
                  </a:lnTo>
                  <a:lnTo>
                    <a:pt x="127000" y="1041400"/>
                  </a:lnTo>
                  <a:lnTo>
                    <a:pt x="114300" y="1028700"/>
                  </a:lnTo>
                  <a:lnTo>
                    <a:pt x="101600" y="1028700"/>
                  </a:lnTo>
                  <a:lnTo>
                    <a:pt x="101600" y="1041400"/>
                  </a:lnTo>
                  <a:lnTo>
                    <a:pt x="101600" y="1041400"/>
                  </a:lnTo>
                  <a:lnTo>
                    <a:pt x="88900" y="1028700"/>
                  </a:lnTo>
                  <a:lnTo>
                    <a:pt x="88900" y="1016000"/>
                  </a:lnTo>
                  <a:lnTo>
                    <a:pt x="76200" y="1016000"/>
                  </a:lnTo>
                  <a:lnTo>
                    <a:pt x="76200" y="1016000"/>
                  </a:lnTo>
                  <a:lnTo>
                    <a:pt x="76200" y="1016000"/>
                  </a:lnTo>
                  <a:lnTo>
                    <a:pt x="76200" y="1016000"/>
                  </a:lnTo>
                  <a:lnTo>
                    <a:pt x="50800" y="1016000"/>
                  </a:lnTo>
                  <a:lnTo>
                    <a:pt x="50800" y="1016000"/>
                  </a:lnTo>
                  <a:lnTo>
                    <a:pt x="50800" y="1016000"/>
                  </a:lnTo>
                  <a:lnTo>
                    <a:pt x="50800" y="1028700"/>
                  </a:lnTo>
                  <a:lnTo>
                    <a:pt x="38100" y="1028700"/>
                  </a:lnTo>
                  <a:lnTo>
                    <a:pt x="25400" y="1028700"/>
                  </a:lnTo>
                  <a:lnTo>
                    <a:pt x="25400" y="1028700"/>
                  </a:lnTo>
                  <a:lnTo>
                    <a:pt x="25400" y="1028700"/>
                  </a:lnTo>
                  <a:lnTo>
                    <a:pt x="25400" y="1028700"/>
                  </a:lnTo>
                  <a:lnTo>
                    <a:pt x="0" y="1028700"/>
                  </a:lnTo>
                  <a:lnTo>
                    <a:pt x="12700" y="1016000"/>
                  </a:lnTo>
                  <a:lnTo>
                    <a:pt x="12700" y="1016000"/>
                  </a:lnTo>
                  <a:lnTo>
                    <a:pt x="0" y="990600"/>
                  </a:lnTo>
                  <a:lnTo>
                    <a:pt x="0" y="977900"/>
                  </a:lnTo>
                  <a:lnTo>
                    <a:pt x="12700" y="990600"/>
                  </a:lnTo>
                  <a:lnTo>
                    <a:pt x="25400" y="990600"/>
                  </a:lnTo>
                  <a:lnTo>
                    <a:pt x="12700" y="977900"/>
                  </a:lnTo>
                  <a:lnTo>
                    <a:pt x="25400" y="977900"/>
                  </a:lnTo>
                  <a:lnTo>
                    <a:pt x="25400" y="977900"/>
                  </a:lnTo>
                  <a:lnTo>
                    <a:pt x="12700" y="965200"/>
                  </a:lnTo>
                  <a:lnTo>
                    <a:pt x="12700" y="952500"/>
                  </a:lnTo>
                  <a:lnTo>
                    <a:pt x="25400" y="965200"/>
                  </a:lnTo>
                  <a:lnTo>
                    <a:pt x="25400" y="965200"/>
                  </a:lnTo>
                  <a:lnTo>
                    <a:pt x="38100" y="965200"/>
                  </a:lnTo>
                  <a:lnTo>
                    <a:pt x="38100" y="952500"/>
                  </a:lnTo>
                  <a:lnTo>
                    <a:pt x="38100" y="952500"/>
                  </a:lnTo>
                  <a:lnTo>
                    <a:pt x="38100" y="927100"/>
                  </a:lnTo>
                  <a:lnTo>
                    <a:pt x="25400" y="850900"/>
                  </a:lnTo>
                  <a:lnTo>
                    <a:pt x="38100" y="8509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white"/>
                </a:solidFill>
              </a:endParaRPr>
            </a:p>
          </p:txBody>
        </p:sp>
        <p:sp>
          <p:nvSpPr>
            <p:cNvPr id="23" name="0412"/>
            <p:cNvSpPr/>
            <p:nvPr/>
          </p:nvSpPr>
          <p:spPr>
            <a:xfrm>
              <a:off x="4632240" y="2574816"/>
              <a:ext cx="1137380" cy="541252"/>
            </a:xfrm>
            <a:custGeom>
              <a:avLst/>
              <a:gdLst/>
              <a:ahLst/>
              <a:cxnLst/>
              <a:rect l="0" t="0" r="0" b="0"/>
              <a:pathLst>
                <a:path w="2794001" h="1485901">
                  <a:moveTo>
                    <a:pt x="12700" y="762000"/>
                  </a:moveTo>
                  <a:lnTo>
                    <a:pt x="25400" y="736600"/>
                  </a:lnTo>
                  <a:lnTo>
                    <a:pt x="25400" y="723900"/>
                  </a:lnTo>
                  <a:lnTo>
                    <a:pt x="50800" y="698500"/>
                  </a:lnTo>
                  <a:lnTo>
                    <a:pt x="63500" y="698500"/>
                  </a:lnTo>
                  <a:lnTo>
                    <a:pt x="63500" y="698500"/>
                  </a:lnTo>
                  <a:lnTo>
                    <a:pt x="101600" y="698500"/>
                  </a:lnTo>
                  <a:lnTo>
                    <a:pt x="101600" y="698500"/>
                  </a:lnTo>
                  <a:lnTo>
                    <a:pt x="139700" y="711200"/>
                  </a:lnTo>
                  <a:lnTo>
                    <a:pt x="152400" y="698500"/>
                  </a:lnTo>
                  <a:lnTo>
                    <a:pt x="165100" y="698500"/>
                  </a:lnTo>
                  <a:lnTo>
                    <a:pt x="165100" y="698500"/>
                  </a:lnTo>
                  <a:lnTo>
                    <a:pt x="177800" y="698500"/>
                  </a:lnTo>
                  <a:lnTo>
                    <a:pt x="177800" y="685800"/>
                  </a:lnTo>
                  <a:lnTo>
                    <a:pt x="177800" y="685800"/>
                  </a:lnTo>
                  <a:lnTo>
                    <a:pt x="177800" y="673100"/>
                  </a:lnTo>
                  <a:lnTo>
                    <a:pt x="190500" y="673100"/>
                  </a:lnTo>
                  <a:lnTo>
                    <a:pt x="203200" y="673100"/>
                  </a:lnTo>
                  <a:lnTo>
                    <a:pt x="215900" y="660400"/>
                  </a:lnTo>
                  <a:lnTo>
                    <a:pt x="215900" y="660400"/>
                  </a:lnTo>
                  <a:lnTo>
                    <a:pt x="228600" y="660400"/>
                  </a:lnTo>
                  <a:lnTo>
                    <a:pt x="241300" y="673100"/>
                  </a:lnTo>
                  <a:lnTo>
                    <a:pt x="254000" y="673100"/>
                  </a:lnTo>
                  <a:lnTo>
                    <a:pt x="266700" y="673100"/>
                  </a:lnTo>
                  <a:lnTo>
                    <a:pt x="279400" y="660400"/>
                  </a:lnTo>
                  <a:lnTo>
                    <a:pt x="279400" y="660400"/>
                  </a:lnTo>
                  <a:lnTo>
                    <a:pt x="292100" y="660400"/>
                  </a:lnTo>
                  <a:lnTo>
                    <a:pt x="317500" y="660400"/>
                  </a:lnTo>
                  <a:lnTo>
                    <a:pt x="304800" y="647700"/>
                  </a:lnTo>
                  <a:lnTo>
                    <a:pt x="304800" y="647700"/>
                  </a:lnTo>
                  <a:lnTo>
                    <a:pt x="292100" y="622300"/>
                  </a:lnTo>
                  <a:lnTo>
                    <a:pt x="292100" y="622300"/>
                  </a:lnTo>
                  <a:lnTo>
                    <a:pt x="292100" y="622300"/>
                  </a:lnTo>
                  <a:lnTo>
                    <a:pt x="304800" y="622300"/>
                  </a:lnTo>
                  <a:lnTo>
                    <a:pt x="304800" y="609600"/>
                  </a:lnTo>
                  <a:lnTo>
                    <a:pt x="317500" y="609600"/>
                  </a:lnTo>
                  <a:lnTo>
                    <a:pt x="330200" y="596900"/>
                  </a:lnTo>
                  <a:lnTo>
                    <a:pt x="342900" y="596900"/>
                  </a:lnTo>
                  <a:lnTo>
                    <a:pt x="355600" y="609600"/>
                  </a:lnTo>
                  <a:lnTo>
                    <a:pt x="355600" y="596900"/>
                  </a:lnTo>
                  <a:lnTo>
                    <a:pt x="368300" y="596900"/>
                  </a:lnTo>
                  <a:lnTo>
                    <a:pt x="381000" y="596900"/>
                  </a:lnTo>
                  <a:lnTo>
                    <a:pt x="393700" y="596900"/>
                  </a:lnTo>
                  <a:lnTo>
                    <a:pt x="419100" y="571500"/>
                  </a:lnTo>
                  <a:lnTo>
                    <a:pt x="419100" y="571500"/>
                  </a:lnTo>
                  <a:lnTo>
                    <a:pt x="419100" y="571500"/>
                  </a:lnTo>
                  <a:lnTo>
                    <a:pt x="431800" y="558800"/>
                  </a:lnTo>
                  <a:lnTo>
                    <a:pt x="419100" y="558800"/>
                  </a:lnTo>
                  <a:lnTo>
                    <a:pt x="419100" y="546100"/>
                  </a:lnTo>
                  <a:lnTo>
                    <a:pt x="406400" y="546100"/>
                  </a:lnTo>
                  <a:lnTo>
                    <a:pt x="419100" y="533400"/>
                  </a:lnTo>
                  <a:lnTo>
                    <a:pt x="419100" y="533400"/>
                  </a:lnTo>
                  <a:lnTo>
                    <a:pt x="419100" y="533400"/>
                  </a:lnTo>
                  <a:lnTo>
                    <a:pt x="406400" y="520700"/>
                  </a:lnTo>
                  <a:lnTo>
                    <a:pt x="406400" y="520700"/>
                  </a:lnTo>
                  <a:lnTo>
                    <a:pt x="406400" y="508000"/>
                  </a:lnTo>
                  <a:lnTo>
                    <a:pt x="431800" y="508000"/>
                  </a:lnTo>
                  <a:lnTo>
                    <a:pt x="431800" y="508000"/>
                  </a:lnTo>
                  <a:lnTo>
                    <a:pt x="431800" y="508000"/>
                  </a:lnTo>
                  <a:lnTo>
                    <a:pt x="431800" y="495300"/>
                  </a:lnTo>
                  <a:lnTo>
                    <a:pt x="444500" y="495300"/>
                  </a:lnTo>
                  <a:lnTo>
                    <a:pt x="444500" y="495300"/>
                  </a:lnTo>
                  <a:lnTo>
                    <a:pt x="457200" y="495300"/>
                  </a:lnTo>
                  <a:lnTo>
                    <a:pt x="457200" y="495300"/>
                  </a:lnTo>
                  <a:lnTo>
                    <a:pt x="469900" y="508000"/>
                  </a:lnTo>
                  <a:lnTo>
                    <a:pt x="482600" y="495300"/>
                  </a:lnTo>
                  <a:lnTo>
                    <a:pt x="508000" y="495300"/>
                  </a:lnTo>
                  <a:lnTo>
                    <a:pt x="508000" y="495300"/>
                  </a:lnTo>
                  <a:lnTo>
                    <a:pt x="520700" y="495300"/>
                  </a:lnTo>
                  <a:lnTo>
                    <a:pt x="520700" y="495300"/>
                  </a:lnTo>
                  <a:lnTo>
                    <a:pt x="533400" y="495300"/>
                  </a:lnTo>
                  <a:lnTo>
                    <a:pt x="546100" y="482600"/>
                  </a:lnTo>
                  <a:lnTo>
                    <a:pt x="558800" y="482600"/>
                  </a:lnTo>
                  <a:lnTo>
                    <a:pt x="584200" y="482600"/>
                  </a:lnTo>
                  <a:lnTo>
                    <a:pt x="596900" y="495300"/>
                  </a:lnTo>
                  <a:lnTo>
                    <a:pt x="596900" y="482600"/>
                  </a:lnTo>
                  <a:lnTo>
                    <a:pt x="584200" y="482600"/>
                  </a:lnTo>
                  <a:lnTo>
                    <a:pt x="596900" y="482600"/>
                  </a:lnTo>
                  <a:lnTo>
                    <a:pt x="596900" y="469900"/>
                  </a:lnTo>
                  <a:lnTo>
                    <a:pt x="596900" y="469900"/>
                  </a:lnTo>
                  <a:lnTo>
                    <a:pt x="584200" y="469900"/>
                  </a:lnTo>
                  <a:lnTo>
                    <a:pt x="584200" y="469900"/>
                  </a:lnTo>
                  <a:lnTo>
                    <a:pt x="571500" y="457200"/>
                  </a:lnTo>
                  <a:lnTo>
                    <a:pt x="571500" y="444500"/>
                  </a:lnTo>
                  <a:lnTo>
                    <a:pt x="558800" y="431800"/>
                  </a:lnTo>
                  <a:lnTo>
                    <a:pt x="546100" y="431800"/>
                  </a:lnTo>
                  <a:lnTo>
                    <a:pt x="520700" y="419100"/>
                  </a:lnTo>
                  <a:lnTo>
                    <a:pt x="508000" y="419100"/>
                  </a:lnTo>
                  <a:lnTo>
                    <a:pt x="508000" y="419100"/>
                  </a:lnTo>
                  <a:lnTo>
                    <a:pt x="495300" y="419100"/>
                  </a:lnTo>
                  <a:lnTo>
                    <a:pt x="495300" y="406400"/>
                  </a:lnTo>
                  <a:lnTo>
                    <a:pt x="482600" y="393700"/>
                  </a:lnTo>
                  <a:lnTo>
                    <a:pt x="495300" y="393700"/>
                  </a:lnTo>
                  <a:lnTo>
                    <a:pt x="482600" y="393700"/>
                  </a:lnTo>
                  <a:lnTo>
                    <a:pt x="482600" y="381000"/>
                  </a:lnTo>
                  <a:lnTo>
                    <a:pt x="469900" y="381000"/>
                  </a:lnTo>
                  <a:lnTo>
                    <a:pt x="469900" y="381000"/>
                  </a:lnTo>
                  <a:lnTo>
                    <a:pt x="469900" y="381000"/>
                  </a:lnTo>
                  <a:lnTo>
                    <a:pt x="533400" y="368300"/>
                  </a:lnTo>
                  <a:lnTo>
                    <a:pt x="533400" y="368300"/>
                  </a:lnTo>
                  <a:lnTo>
                    <a:pt x="533400" y="368300"/>
                  </a:lnTo>
                  <a:lnTo>
                    <a:pt x="558800" y="355600"/>
                  </a:lnTo>
                  <a:lnTo>
                    <a:pt x="571500" y="355600"/>
                  </a:lnTo>
                  <a:lnTo>
                    <a:pt x="571500" y="342900"/>
                  </a:lnTo>
                  <a:lnTo>
                    <a:pt x="546100" y="342900"/>
                  </a:lnTo>
                  <a:lnTo>
                    <a:pt x="546100" y="342900"/>
                  </a:lnTo>
                  <a:lnTo>
                    <a:pt x="533400" y="342900"/>
                  </a:lnTo>
                  <a:lnTo>
                    <a:pt x="520700" y="342900"/>
                  </a:lnTo>
                  <a:lnTo>
                    <a:pt x="520700" y="342900"/>
                  </a:lnTo>
                  <a:lnTo>
                    <a:pt x="520700" y="330200"/>
                  </a:lnTo>
                  <a:lnTo>
                    <a:pt x="520700" y="330200"/>
                  </a:lnTo>
                  <a:lnTo>
                    <a:pt x="508000" y="330200"/>
                  </a:lnTo>
                  <a:lnTo>
                    <a:pt x="495300" y="330200"/>
                  </a:lnTo>
                  <a:lnTo>
                    <a:pt x="469900" y="330200"/>
                  </a:lnTo>
                  <a:lnTo>
                    <a:pt x="469900" y="330200"/>
                  </a:lnTo>
                  <a:lnTo>
                    <a:pt x="444500" y="330200"/>
                  </a:lnTo>
                  <a:lnTo>
                    <a:pt x="444500" y="330200"/>
                  </a:lnTo>
                  <a:lnTo>
                    <a:pt x="444500" y="342900"/>
                  </a:lnTo>
                  <a:lnTo>
                    <a:pt x="431800" y="330200"/>
                  </a:lnTo>
                  <a:lnTo>
                    <a:pt x="419100" y="330200"/>
                  </a:lnTo>
                  <a:lnTo>
                    <a:pt x="406400" y="330200"/>
                  </a:lnTo>
                  <a:lnTo>
                    <a:pt x="393700" y="330200"/>
                  </a:lnTo>
                  <a:lnTo>
                    <a:pt x="381000" y="330200"/>
                  </a:lnTo>
                  <a:lnTo>
                    <a:pt x="381000" y="330200"/>
                  </a:lnTo>
                  <a:lnTo>
                    <a:pt x="368300" y="330200"/>
                  </a:lnTo>
                  <a:lnTo>
                    <a:pt x="368300" y="317500"/>
                  </a:lnTo>
                  <a:lnTo>
                    <a:pt x="368300" y="317500"/>
                  </a:lnTo>
                  <a:lnTo>
                    <a:pt x="381000" y="317500"/>
                  </a:lnTo>
                  <a:lnTo>
                    <a:pt x="368300" y="317500"/>
                  </a:lnTo>
                  <a:lnTo>
                    <a:pt x="368300" y="304800"/>
                  </a:lnTo>
                  <a:lnTo>
                    <a:pt x="355600" y="304800"/>
                  </a:lnTo>
                  <a:lnTo>
                    <a:pt x="355600" y="292100"/>
                  </a:lnTo>
                  <a:lnTo>
                    <a:pt x="355600" y="292100"/>
                  </a:lnTo>
                  <a:lnTo>
                    <a:pt x="355600" y="292100"/>
                  </a:lnTo>
                  <a:lnTo>
                    <a:pt x="342900" y="292100"/>
                  </a:lnTo>
                  <a:lnTo>
                    <a:pt x="355600" y="292100"/>
                  </a:lnTo>
                  <a:lnTo>
                    <a:pt x="342900" y="279400"/>
                  </a:lnTo>
                  <a:lnTo>
                    <a:pt x="342900" y="279400"/>
                  </a:lnTo>
                  <a:lnTo>
                    <a:pt x="342900" y="279400"/>
                  </a:lnTo>
                  <a:lnTo>
                    <a:pt x="342900" y="254000"/>
                  </a:lnTo>
                  <a:lnTo>
                    <a:pt x="342900" y="254000"/>
                  </a:lnTo>
                  <a:lnTo>
                    <a:pt x="330200" y="241300"/>
                  </a:lnTo>
                  <a:lnTo>
                    <a:pt x="330200" y="241300"/>
                  </a:lnTo>
                  <a:lnTo>
                    <a:pt x="330200" y="241300"/>
                  </a:lnTo>
                  <a:lnTo>
                    <a:pt x="342900" y="228600"/>
                  </a:lnTo>
                  <a:lnTo>
                    <a:pt x="330200" y="215900"/>
                  </a:lnTo>
                  <a:lnTo>
                    <a:pt x="317500" y="203200"/>
                  </a:lnTo>
                  <a:lnTo>
                    <a:pt x="342900" y="203200"/>
                  </a:lnTo>
                  <a:lnTo>
                    <a:pt x="355600" y="203200"/>
                  </a:lnTo>
                  <a:lnTo>
                    <a:pt x="342900" y="203200"/>
                  </a:lnTo>
                  <a:lnTo>
                    <a:pt x="342900" y="215900"/>
                  </a:lnTo>
                  <a:lnTo>
                    <a:pt x="368300" y="228600"/>
                  </a:lnTo>
                  <a:lnTo>
                    <a:pt x="381000" y="215900"/>
                  </a:lnTo>
                  <a:lnTo>
                    <a:pt x="381000" y="215900"/>
                  </a:lnTo>
                  <a:lnTo>
                    <a:pt x="381000" y="203200"/>
                  </a:lnTo>
                  <a:lnTo>
                    <a:pt x="381000" y="190500"/>
                  </a:lnTo>
                  <a:lnTo>
                    <a:pt x="393700" y="190500"/>
                  </a:lnTo>
                  <a:lnTo>
                    <a:pt x="393700" y="177800"/>
                  </a:lnTo>
                  <a:lnTo>
                    <a:pt x="393700" y="177800"/>
                  </a:lnTo>
                  <a:lnTo>
                    <a:pt x="406400" y="177800"/>
                  </a:lnTo>
                  <a:lnTo>
                    <a:pt x="419100" y="177800"/>
                  </a:lnTo>
                  <a:lnTo>
                    <a:pt x="431800" y="177800"/>
                  </a:lnTo>
                  <a:lnTo>
                    <a:pt x="431800" y="190500"/>
                  </a:lnTo>
                  <a:lnTo>
                    <a:pt x="431800" y="190500"/>
                  </a:lnTo>
                  <a:lnTo>
                    <a:pt x="469900" y="190500"/>
                  </a:lnTo>
                  <a:lnTo>
                    <a:pt x="469900" y="190500"/>
                  </a:lnTo>
                  <a:lnTo>
                    <a:pt x="469900" y="190500"/>
                  </a:lnTo>
                  <a:lnTo>
                    <a:pt x="469900" y="177800"/>
                  </a:lnTo>
                  <a:lnTo>
                    <a:pt x="469900" y="177800"/>
                  </a:lnTo>
                  <a:lnTo>
                    <a:pt x="469900" y="190500"/>
                  </a:lnTo>
                  <a:lnTo>
                    <a:pt x="457200" y="177800"/>
                  </a:lnTo>
                  <a:lnTo>
                    <a:pt x="457200" y="165100"/>
                  </a:lnTo>
                  <a:lnTo>
                    <a:pt x="444500" y="165100"/>
                  </a:lnTo>
                  <a:lnTo>
                    <a:pt x="457200" y="152400"/>
                  </a:lnTo>
                  <a:lnTo>
                    <a:pt x="444500" y="152400"/>
                  </a:lnTo>
                  <a:lnTo>
                    <a:pt x="444500" y="152400"/>
                  </a:lnTo>
                  <a:lnTo>
                    <a:pt x="431800" y="152400"/>
                  </a:lnTo>
                  <a:lnTo>
                    <a:pt x="431800" y="139700"/>
                  </a:lnTo>
                  <a:lnTo>
                    <a:pt x="457200" y="139700"/>
                  </a:lnTo>
                  <a:lnTo>
                    <a:pt x="457200" y="152400"/>
                  </a:lnTo>
                  <a:lnTo>
                    <a:pt x="469900" y="139700"/>
                  </a:lnTo>
                  <a:lnTo>
                    <a:pt x="495300" y="152400"/>
                  </a:lnTo>
                  <a:lnTo>
                    <a:pt x="508000" y="139700"/>
                  </a:lnTo>
                  <a:lnTo>
                    <a:pt x="495300" y="139700"/>
                  </a:lnTo>
                  <a:lnTo>
                    <a:pt x="495300" y="139700"/>
                  </a:lnTo>
                  <a:lnTo>
                    <a:pt x="508000" y="127000"/>
                  </a:lnTo>
                  <a:lnTo>
                    <a:pt x="508000" y="127000"/>
                  </a:lnTo>
                  <a:lnTo>
                    <a:pt x="533400" y="127000"/>
                  </a:lnTo>
                  <a:lnTo>
                    <a:pt x="533400" y="127000"/>
                  </a:lnTo>
                  <a:lnTo>
                    <a:pt x="546100" y="127000"/>
                  </a:lnTo>
                  <a:lnTo>
                    <a:pt x="558800" y="127000"/>
                  </a:lnTo>
                  <a:lnTo>
                    <a:pt x="558800" y="127000"/>
                  </a:lnTo>
                  <a:lnTo>
                    <a:pt x="571500" y="139700"/>
                  </a:lnTo>
                  <a:lnTo>
                    <a:pt x="584200" y="127000"/>
                  </a:lnTo>
                  <a:lnTo>
                    <a:pt x="584200" y="127000"/>
                  </a:lnTo>
                  <a:lnTo>
                    <a:pt x="584200" y="114300"/>
                  </a:lnTo>
                  <a:lnTo>
                    <a:pt x="596900" y="114300"/>
                  </a:lnTo>
                  <a:lnTo>
                    <a:pt x="596900" y="114300"/>
                  </a:lnTo>
                  <a:lnTo>
                    <a:pt x="622300" y="114300"/>
                  </a:lnTo>
                  <a:lnTo>
                    <a:pt x="635000" y="101600"/>
                  </a:lnTo>
                  <a:lnTo>
                    <a:pt x="622300" y="101600"/>
                  </a:lnTo>
                  <a:lnTo>
                    <a:pt x="622300" y="101600"/>
                  </a:lnTo>
                  <a:lnTo>
                    <a:pt x="635000" y="101600"/>
                  </a:lnTo>
                  <a:lnTo>
                    <a:pt x="660400" y="101600"/>
                  </a:lnTo>
                  <a:lnTo>
                    <a:pt x="673100" y="101600"/>
                  </a:lnTo>
                  <a:lnTo>
                    <a:pt x="673100" y="88900"/>
                  </a:lnTo>
                  <a:lnTo>
                    <a:pt x="685800" y="101600"/>
                  </a:lnTo>
                  <a:lnTo>
                    <a:pt x="685800" y="101600"/>
                  </a:lnTo>
                  <a:lnTo>
                    <a:pt x="673100" y="88900"/>
                  </a:lnTo>
                  <a:lnTo>
                    <a:pt x="673100" y="76200"/>
                  </a:lnTo>
                  <a:lnTo>
                    <a:pt x="685800" y="88900"/>
                  </a:lnTo>
                  <a:lnTo>
                    <a:pt x="698500" y="88900"/>
                  </a:lnTo>
                  <a:lnTo>
                    <a:pt x="685800" y="76200"/>
                  </a:lnTo>
                  <a:lnTo>
                    <a:pt x="698500" y="76200"/>
                  </a:lnTo>
                  <a:lnTo>
                    <a:pt x="698500" y="76200"/>
                  </a:lnTo>
                  <a:lnTo>
                    <a:pt x="723900" y="76200"/>
                  </a:lnTo>
                  <a:lnTo>
                    <a:pt x="723900" y="63500"/>
                  </a:lnTo>
                  <a:lnTo>
                    <a:pt x="736600" y="63500"/>
                  </a:lnTo>
                  <a:lnTo>
                    <a:pt x="736600" y="76200"/>
                  </a:lnTo>
                  <a:lnTo>
                    <a:pt x="749300" y="76200"/>
                  </a:lnTo>
                  <a:lnTo>
                    <a:pt x="749300" y="76200"/>
                  </a:lnTo>
                  <a:lnTo>
                    <a:pt x="736600" y="88900"/>
                  </a:lnTo>
                  <a:lnTo>
                    <a:pt x="749300" y="88900"/>
                  </a:lnTo>
                  <a:lnTo>
                    <a:pt x="749300" y="88900"/>
                  </a:lnTo>
                  <a:lnTo>
                    <a:pt x="762000" y="88900"/>
                  </a:lnTo>
                  <a:lnTo>
                    <a:pt x="774700" y="76200"/>
                  </a:lnTo>
                  <a:lnTo>
                    <a:pt x="774700" y="88900"/>
                  </a:lnTo>
                  <a:lnTo>
                    <a:pt x="774700" y="88900"/>
                  </a:lnTo>
                  <a:lnTo>
                    <a:pt x="787400" y="88900"/>
                  </a:lnTo>
                  <a:lnTo>
                    <a:pt x="787400" y="76200"/>
                  </a:lnTo>
                  <a:lnTo>
                    <a:pt x="787400" y="63500"/>
                  </a:lnTo>
                  <a:lnTo>
                    <a:pt x="787400" y="50800"/>
                  </a:lnTo>
                  <a:lnTo>
                    <a:pt x="787400" y="38100"/>
                  </a:lnTo>
                  <a:lnTo>
                    <a:pt x="800100" y="38100"/>
                  </a:lnTo>
                  <a:lnTo>
                    <a:pt x="800100" y="50800"/>
                  </a:lnTo>
                  <a:lnTo>
                    <a:pt x="800100" y="38100"/>
                  </a:lnTo>
                  <a:lnTo>
                    <a:pt x="812800" y="38100"/>
                  </a:lnTo>
                  <a:lnTo>
                    <a:pt x="825500" y="38100"/>
                  </a:lnTo>
                  <a:lnTo>
                    <a:pt x="838200" y="38100"/>
                  </a:lnTo>
                  <a:lnTo>
                    <a:pt x="825500" y="50800"/>
                  </a:lnTo>
                  <a:lnTo>
                    <a:pt x="812800" y="50800"/>
                  </a:lnTo>
                  <a:lnTo>
                    <a:pt x="812800" y="50800"/>
                  </a:lnTo>
                  <a:lnTo>
                    <a:pt x="825500" y="50800"/>
                  </a:lnTo>
                  <a:lnTo>
                    <a:pt x="838200" y="50800"/>
                  </a:lnTo>
                  <a:lnTo>
                    <a:pt x="825500" y="38100"/>
                  </a:lnTo>
                  <a:lnTo>
                    <a:pt x="838200" y="38100"/>
                  </a:lnTo>
                  <a:lnTo>
                    <a:pt x="850900" y="38100"/>
                  </a:lnTo>
                  <a:lnTo>
                    <a:pt x="850900" y="38100"/>
                  </a:lnTo>
                  <a:lnTo>
                    <a:pt x="850900" y="38100"/>
                  </a:lnTo>
                  <a:lnTo>
                    <a:pt x="850900" y="25400"/>
                  </a:lnTo>
                  <a:lnTo>
                    <a:pt x="863600" y="25400"/>
                  </a:lnTo>
                  <a:lnTo>
                    <a:pt x="863600" y="25400"/>
                  </a:lnTo>
                  <a:lnTo>
                    <a:pt x="850900" y="25400"/>
                  </a:lnTo>
                  <a:lnTo>
                    <a:pt x="850900" y="25400"/>
                  </a:lnTo>
                  <a:lnTo>
                    <a:pt x="863600" y="25400"/>
                  </a:lnTo>
                  <a:lnTo>
                    <a:pt x="863600" y="25400"/>
                  </a:lnTo>
                  <a:lnTo>
                    <a:pt x="876300" y="25400"/>
                  </a:lnTo>
                  <a:lnTo>
                    <a:pt x="889000" y="38100"/>
                  </a:lnTo>
                  <a:lnTo>
                    <a:pt x="889000" y="38100"/>
                  </a:lnTo>
                  <a:lnTo>
                    <a:pt x="901700" y="38100"/>
                  </a:lnTo>
                  <a:lnTo>
                    <a:pt x="914400" y="25400"/>
                  </a:lnTo>
                  <a:lnTo>
                    <a:pt x="914400" y="25400"/>
                  </a:lnTo>
                  <a:lnTo>
                    <a:pt x="914400" y="12700"/>
                  </a:lnTo>
                  <a:lnTo>
                    <a:pt x="927100" y="12700"/>
                  </a:lnTo>
                  <a:lnTo>
                    <a:pt x="927100" y="12700"/>
                  </a:lnTo>
                  <a:lnTo>
                    <a:pt x="939800" y="12700"/>
                  </a:lnTo>
                  <a:lnTo>
                    <a:pt x="939800" y="12700"/>
                  </a:lnTo>
                  <a:lnTo>
                    <a:pt x="952500" y="12700"/>
                  </a:lnTo>
                  <a:lnTo>
                    <a:pt x="952500" y="12700"/>
                  </a:lnTo>
                  <a:lnTo>
                    <a:pt x="977900" y="12700"/>
                  </a:lnTo>
                  <a:lnTo>
                    <a:pt x="990600" y="12700"/>
                  </a:lnTo>
                  <a:lnTo>
                    <a:pt x="990600" y="0"/>
                  </a:lnTo>
                  <a:lnTo>
                    <a:pt x="1003300" y="12700"/>
                  </a:lnTo>
                  <a:lnTo>
                    <a:pt x="1003300" y="25400"/>
                  </a:lnTo>
                  <a:lnTo>
                    <a:pt x="1016000" y="25400"/>
                  </a:lnTo>
                  <a:lnTo>
                    <a:pt x="1028700" y="25400"/>
                  </a:lnTo>
                  <a:lnTo>
                    <a:pt x="1041400" y="25400"/>
                  </a:lnTo>
                  <a:lnTo>
                    <a:pt x="1054100" y="25400"/>
                  </a:lnTo>
                  <a:lnTo>
                    <a:pt x="1054100" y="12700"/>
                  </a:lnTo>
                  <a:lnTo>
                    <a:pt x="1041400" y="12700"/>
                  </a:lnTo>
                  <a:lnTo>
                    <a:pt x="1041400" y="12700"/>
                  </a:lnTo>
                  <a:lnTo>
                    <a:pt x="1041400" y="12700"/>
                  </a:lnTo>
                  <a:lnTo>
                    <a:pt x="1054100" y="0"/>
                  </a:lnTo>
                  <a:lnTo>
                    <a:pt x="1066800" y="0"/>
                  </a:lnTo>
                  <a:lnTo>
                    <a:pt x="1079500" y="0"/>
                  </a:lnTo>
                  <a:lnTo>
                    <a:pt x="1104900" y="12700"/>
                  </a:lnTo>
                  <a:lnTo>
                    <a:pt x="1104900" y="12700"/>
                  </a:lnTo>
                  <a:lnTo>
                    <a:pt x="1104900" y="0"/>
                  </a:lnTo>
                  <a:lnTo>
                    <a:pt x="1104900" y="0"/>
                  </a:lnTo>
                  <a:lnTo>
                    <a:pt x="1117600" y="0"/>
                  </a:lnTo>
                  <a:lnTo>
                    <a:pt x="1117600" y="0"/>
                  </a:lnTo>
                  <a:lnTo>
                    <a:pt x="1130300" y="12700"/>
                  </a:lnTo>
                  <a:lnTo>
                    <a:pt x="1117600" y="12700"/>
                  </a:lnTo>
                  <a:lnTo>
                    <a:pt x="1092200" y="12700"/>
                  </a:lnTo>
                  <a:lnTo>
                    <a:pt x="1092200" y="25400"/>
                  </a:lnTo>
                  <a:lnTo>
                    <a:pt x="1104900" y="25400"/>
                  </a:lnTo>
                  <a:lnTo>
                    <a:pt x="1117600" y="25400"/>
                  </a:lnTo>
                  <a:lnTo>
                    <a:pt x="1130300" y="25400"/>
                  </a:lnTo>
                  <a:lnTo>
                    <a:pt x="1143000" y="12700"/>
                  </a:lnTo>
                  <a:lnTo>
                    <a:pt x="1155700" y="12700"/>
                  </a:lnTo>
                  <a:lnTo>
                    <a:pt x="1168400" y="0"/>
                  </a:lnTo>
                  <a:lnTo>
                    <a:pt x="1168400" y="12700"/>
                  </a:lnTo>
                  <a:lnTo>
                    <a:pt x="1168400" y="12700"/>
                  </a:lnTo>
                  <a:lnTo>
                    <a:pt x="1181100" y="12700"/>
                  </a:lnTo>
                  <a:lnTo>
                    <a:pt x="1181100" y="12700"/>
                  </a:lnTo>
                  <a:lnTo>
                    <a:pt x="1181100" y="12700"/>
                  </a:lnTo>
                  <a:lnTo>
                    <a:pt x="1193800" y="12700"/>
                  </a:lnTo>
                  <a:lnTo>
                    <a:pt x="1193800" y="12700"/>
                  </a:lnTo>
                  <a:lnTo>
                    <a:pt x="1206500" y="12700"/>
                  </a:lnTo>
                  <a:lnTo>
                    <a:pt x="1206500" y="12700"/>
                  </a:lnTo>
                  <a:lnTo>
                    <a:pt x="1206500" y="12700"/>
                  </a:lnTo>
                  <a:lnTo>
                    <a:pt x="1206500" y="12700"/>
                  </a:lnTo>
                  <a:lnTo>
                    <a:pt x="1231900" y="12700"/>
                  </a:lnTo>
                  <a:lnTo>
                    <a:pt x="1231900" y="12700"/>
                  </a:lnTo>
                  <a:lnTo>
                    <a:pt x="1257300" y="12700"/>
                  </a:lnTo>
                  <a:lnTo>
                    <a:pt x="1257300" y="12700"/>
                  </a:lnTo>
                  <a:lnTo>
                    <a:pt x="1270000" y="25400"/>
                  </a:lnTo>
                  <a:lnTo>
                    <a:pt x="1270000" y="38100"/>
                  </a:lnTo>
                  <a:lnTo>
                    <a:pt x="1270000" y="38100"/>
                  </a:lnTo>
                  <a:lnTo>
                    <a:pt x="1282700" y="38100"/>
                  </a:lnTo>
                  <a:lnTo>
                    <a:pt x="1295400" y="38100"/>
                  </a:lnTo>
                  <a:lnTo>
                    <a:pt x="1295400" y="50800"/>
                  </a:lnTo>
                  <a:lnTo>
                    <a:pt x="1295400" y="50800"/>
                  </a:lnTo>
                  <a:lnTo>
                    <a:pt x="1295400" y="50800"/>
                  </a:lnTo>
                  <a:lnTo>
                    <a:pt x="1308100" y="50800"/>
                  </a:lnTo>
                  <a:lnTo>
                    <a:pt x="1308100" y="63500"/>
                  </a:lnTo>
                  <a:lnTo>
                    <a:pt x="1308100" y="63500"/>
                  </a:lnTo>
                  <a:lnTo>
                    <a:pt x="1320800" y="63500"/>
                  </a:lnTo>
                  <a:lnTo>
                    <a:pt x="1308100" y="76200"/>
                  </a:lnTo>
                  <a:lnTo>
                    <a:pt x="1320800" y="76200"/>
                  </a:lnTo>
                  <a:lnTo>
                    <a:pt x="1320800" y="76200"/>
                  </a:lnTo>
                  <a:lnTo>
                    <a:pt x="1320800" y="76200"/>
                  </a:lnTo>
                  <a:lnTo>
                    <a:pt x="1320800" y="88900"/>
                  </a:lnTo>
                  <a:lnTo>
                    <a:pt x="1320800" y="88900"/>
                  </a:lnTo>
                  <a:lnTo>
                    <a:pt x="1320800" y="88900"/>
                  </a:lnTo>
                  <a:lnTo>
                    <a:pt x="1295400" y="88900"/>
                  </a:lnTo>
                  <a:lnTo>
                    <a:pt x="1282700" y="76200"/>
                  </a:lnTo>
                  <a:lnTo>
                    <a:pt x="1282700" y="76200"/>
                  </a:lnTo>
                  <a:lnTo>
                    <a:pt x="1257300" y="50800"/>
                  </a:lnTo>
                  <a:lnTo>
                    <a:pt x="1257300" y="50800"/>
                  </a:lnTo>
                  <a:lnTo>
                    <a:pt x="1244600" y="50800"/>
                  </a:lnTo>
                  <a:lnTo>
                    <a:pt x="1257300" y="63500"/>
                  </a:lnTo>
                  <a:lnTo>
                    <a:pt x="1231900" y="88900"/>
                  </a:lnTo>
                  <a:lnTo>
                    <a:pt x="1206500" y="101600"/>
                  </a:lnTo>
                  <a:lnTo>
                    <a:pt x="1206500" y="101600"/>
                  </a:lnTo>
                  <a:lnTo>
                    <a:pt x="1193800" y="101600"/>
                  </a:lnTo>
                  <a:lnTo>
                    <a:pt x="1193800" y="101600"/>
                  </a:lnTo>
                  <a:lnTo>
                    <a:pt x="1181100" y="101600"/>
                  </a:lnTo>
                  <a:lnTo>
                    <a:pt x="1181100" y="101600"/>
                  </a:lnTo>
                  <a:lnTo>
                    <a:pt x="1181100" y="101600"/>
                  </a:lnTo>
                  <a:lnTo>
                    <a:pt x="1206500" y="114300"/>
                  </a:lnTo>
                  <a:lnTo>
                    <a:pt x="1168400" y="114300"/>
                  </a:lnTo>
                  <a:lnTo>
                    <a:pt x="1155700" y="114300"/>
                  </a:lnTo>
                  <a:lnTo>
                    <a:pt x="1143000" y="114300"/>
                  </a:lnTo>
                  <a:lnTo>
                    <a:pt x="1168400" y="127000"/>
                  </a:lnTo>
                  <a:lnTo>
                    <a:pt x="1193800" y="114300"/>
                  </a:lnTo>
                  <a:lnTo>
                    <a:pt x="1206500" y="114300"/>
                  </a:lnTo>
                  <a:lnTo>
                    <a:pt x="1193800" y="114300"/>
                  </a:lnTo>
                  <a:lnTo>
                    <a:pt x="1193800" y="114300"/>
                  </a:lnTo>
                  <a:lnTo>
                    <a:pt x="1193800" y="127000"/>
                  </a:lnTo>
                  <a:lnTo>
                    <a:pt x="1168400" y="127000"/>
                  </a:lnTo>
                  <a:lnTo>
                    <a:pt x="1155700" y="114300"/>
                  </a:lnTo>
                  <a:lnTo>
                    <a:pt x="1155700" y="114300"/>
                  </a:lnTo>
                  <a:lnTo>
                    <a:pt x="1143000" y="114300"/>
                  </a:lnTo>
                  <a:lnTo>
                    <a:pt x="1143000" y="127000"/>
                  </a:lnTo>
                  <a:lnTo>
                    <a:pt x="1155700" y="127000"/>
                  </a:lnTo>
                  <a:lnTo>
                    <a:pt x="1143000" y="139700"/>
                  </a:lnTo>
                  <a:lnTo>
                    <a:pt x="1155700" y="152400"/>
                  </a:lnTo>
                  <a:lnTo>
                    <a:pt x="1155700" y="152400"/>
                  </a:lnTo>
                  <a:lnTo>
                    <a:pt x="1168400" y="152400"/>
                  </a:lnTo>
                  <a:lnTo>
                    <a:pt x="1168400" y="152400"/>
                  </a:lnTo>
                  <a:lnTo>
                    <a:pt x="1181100" y="152400"/>
                  </a:lnTo>
                  <a:lnTo>
                    <a:pt x="1181100" y="165100"/>
                  </a:lnTo>
                  <a:lnTo>
                    <a:pt x="1181100" y="165100"/>
                  </a:lnTo>
                  <a:lnTo>
                    <a:pt x="1193800" y="165100"/>
                  </a:lnTo>
                  <a:lnTo>
                    <a:pt x="1193800" y="165100"/>
                  </a:lnTo>
                  <a:lnTo>
                    <a:pt x="1206500" y="177800"/>
                  </a:lnTo>
                  <a:lnTo>
                    <a:pt x="1219200" y="177800"/>
                  </a:lnTo>
                  <a:lnTo>
                    <a:pt x="1219200" y="177800"/>
                  </a:lnTo>
                  <a:lnTo>
                    <a:pt x="1219200" y="190500"/>
                  </a:lnTo>
                  <a:lnTo>
                    <a:pt x="1231900" y="190500"/>
                  </a:lnTo>
                  <a:lnTo>
                    <a:pt x="1219200" y="190500"/>
                  </a:lnTo>
                  <a:lnTo>
                    <a:pt x="1231900" y="203200"/>
                  </a:lnTo>
                  <a:lnTo>
                    <a:pt x="1231900" y="215900"/>
                  </a:lnTo>
                  <a:lnTo>
                    <a:pt x="1231900" y="215900"/>
                  </a:lnTo>
                  <a:lnTo>
                    <a:pt x="1231900" y="215900"/>
                  </a:lnTo>
                  <a:lnTo>
                    <a:pt x="1244600" y="215900"/>
                  </a:lnTo>
                  <a:lnTo>
                    <a:pt x="1231900" y="228600"/>
                  </a:lnTo>
                  <a:lnTo>
                    <a:pt x="1244600" y="228600"/>
                  </a:lnTo>
                  <a:lnTo>
                    <a:pt x="1244600" y="228600"/>
                  </a:lnTo>
                  <a:lnTo>
                    <a:pt x="1244600" y="241300"/>
                  </a:lnTo>
                  <a:lnTo>
                    <a:pt x="1244600" y="241300"/>
                  </a:lnTo>
                  <a:lnTo>
                    <a:pt x="1219200" y="241300"/>
                  </a:lnTo>
                  <a:lnTo>
                    <a:pt x="1193800" y="228600"/>
                  </a:lnTo>
                  <a:lnTo>
                    <a:pt x="1181100" y="228600"/>
                  </a:lnTo>
                  <a:lnTo>
                    <a:pt x="1155700" y="228600"/>
                  </a:lnTo>
                  <a:lnTo>
                    <a:pt x="1155700" y="241300"/>
                  </a:lnTo>
                  <a:lnTo>
                    <a:pt x="1168400" y="241300"/>
                  </a:lnTo>
                  <a:lnTo>
                    <a:pt x="1155700" y="241300"/>
                  </a:lnTo>
                  <a:lnTo>
                    <a:pt x="1143000" y="241300"/>
                  </a:lnTo>
                  <a:lnTo>
                    <a:pt x="1143000" y="254000"/>
                  </a:lnTo>
                  <a:lnTo>
                    <a:pt x="1155700" y="254000"/>
                  </a:lnTo>
                  <a:lnTo>
                    <a:pt x="1155700" y="254000"/>
                  </a:lnTo>
                  <a:lnTo>
                    <a:pt x="1155700" y="254000"/>
                  </a:lnTo>
                  <a:lnTo>
                    <a:pt x="1155700" y="266700"/>
                  </a:lnTo>
                  <a:lnTo>
                    <a:pt x="1155700" y="266700"/>
                  </a:lnTo>
                  <a:lnTo>
                    <a:pt x="1168400" y="279400"/>
                  </a:lnTo>
                  <a:lnTo>
                    <a:pt x="1168400" y="279400"/>
                  </a:lnTo>
                  <a:lnTo>
                    <a:pt x="1155700" y="292100"/>
                  </a:lnTo>
                  <a:lnTo>
                    <a:pt x="1155700" y="292100"/>
                  </a:lnTo>
                  <a:lnTo>
                    <a:pt x="1168400" y="304800"/>
                  </a:lnTo>
                  <a:lnTo>
                    <a:pt x="1168400" y="317500"/>
                  </a:lnTo>
                  <a:lnTo>
                    <a:pt x="1168400" y="317500"/>
                  </a:lnTo>
                  <a:lnTo>
                    <a:pt x="1168400" y="317500"/>
                  </a:lnTo>
                  <a:lnTo>
                    <a:pt x="1168400" y="317500"/>
                  </a:lnTo>
                  <a:lnTo>
                    <a:pt x="1181100" y="330200"/>
                  </a:lnTo>
                  <a:lnTo>
                    <a:pt x="1181100" y="330200"/>
                  </a:lnTo>
                  <a:lnTo>
                    <a:pt x="1181100" y="342900"/>
                  </a:lnTo>
                  <a:lnTo>
                    <a:pt x="1181100" y="342900"/>
                  </a:lnTo>
                  <a:lnTo>
                    <a:pt x="1181100" y="342900"/>
                  </a:lnTo>
                  <a:lnTo>
                    <a:pt x="1181100" y="355600"/>
                  </a:lnTo>
                  <a:lnTo>
                    <a:pt x="1181100" y="368300"/>
                  </a:lnTo>
                  <a:lnTo>
                    <a:pt x="1181100" y="381000"/>
                  </a:lnTo>
                  <a:lnTo>
                    <a:pt x="1193800" y="381000"/>
                  </a:lnTo>
                  <a:lnTo>
                    <a:pt x="1193800" y="393700"/>
                  </a:lnTo>
                  <a:lnTo>
                    <a:pt x="1193800" y="393700"/>
                  </a:lnTo>
                  <a:lnTo>
                    <a:pt x="1181100" y="406400"/>
                  </a:lnTo>
                  <a:lnTo>
                    <a:pt x="1193800" y="419100"/>
                  </a:lnTo>
                  <a:lnTo>
                    <a:pt x="1181100" y="419100"/>
                  </a:lnTo>
                  <a:lnTo>
                    <a:pt x="1181100" y="419100"/>
                  </a:lnTo>
                  <a:lnTo>
                    <a:pt x="1168400" y="419100"/>
                  </a:lnTo>
                  <a:lnTo>
                    <a:pt x="1143000" y="406400"/>
                  </a:lnTo>
                  <a:lnTo>
                    <a:pt x="1143000" y="406400"/>
                  </a:lnTo>
                  <a:lnTo>
                    <a:pt x="1117600" y="419100"/>
                  </a:lnTo>
                  <a:lnTo>
                    <a:pt x="1117600" y="419100"/>
                  </a:lnTo>
                  <a:lnTo>
                    <a:pt x="1117600" y="419100"/>
                  </a:lnTo>
                  <a:lnTo>
                    <a:pt x="1092200" y="419100"/>
                  </a:lnTo>
                  <a:lnTo>
                    <a:pt x="1092200" y="431800"/>
                  </a:lnTo>
                  <a:lnTo>
                    <a:pt x="1079500" y="419100"/>
                  </a:lnTo>
                  <a:lnTo>
                    <a:pt x="1079500" y="419100"/>
                  </a:lnTo>
                  <a:lnTo>
                    <a:pt x="1092200" y="431800"/>
                  </a:lnTo>
                  <a:lnTo>
                    <a:pt x="1092200" y="444500"/>
                  </a:lnTo>
                  <a:lnTo>
                    <a:pt x="1092200" y="444500"/>
                  </a:lnTo>
                  <a:lnTo>
                    <a:pt x="1079500" y="444500"/>
                  </a:lnTo>
                  <a:lnTo>
                    <a:pt x="1092200" y="444500"/>
                  </a:lnTo>
                  <a:lnTo>
                    <a:pt x="1092200" y="457200"/>
                  </a:lnTo>
                  <a:lnTo>
                    <a:pt x="1117600" y="457200"/>
                  </a:lnTo>
                  <a:lnTo>
                    <a:pt x="1104900" y="457200"/>
                  </a:lnTo>
                  <a:lnTo>
                    <a:pt x="1117600" y="457200"/>
                  </a:lnTo>
                  <a:lnTo>
                    <a:pt x="1130300" y="469900"/>
                  </a:lnTo>
                  <a:lnTo>
                    <a:pt x="1155700" y="482600"/>
                  </a:lnTo>
                  <a:lnTo>
                    <a:pt x="1168400" y="482600"/>
                  </a:lnTo>
                  <a:lnTo>
                    <a:pt x="1193800" y="482600"/>
                  </a:lnTo>
                  <a:lnTo>
                    <a:pt x="1193800" y="482600"/>
                  </a:lnTo>
                  <a:lnTo>
                    <a:pt x="1206500" y="482600"/>
                  </a:lnTo>
                  <a:lnTo>
                    <a:pt x="1193800" y="495300"/>
                  </a:lnTo>
                  <a:lnTo>
                    <a:pt x="1206500" y="495300"/>
                  </a:lnTo>
                  <a:lnTo>
                    <a:pt x="1206500" y="508000"/>
                  </a:lnTo>
                  <a:lnTo>
                    <a:pt x="1219200" y="508000"/>
                  </a:lnTo>
                  <a:lnTo>
                    <a:pt x="1206500" y="520700"/>
                  </a:lnTo>
                  <a:lnTo>
                    <a:pt x="1219200" y="520700"/>
                  </a:lnTo>
                  <a:lnTo>
                    <a:pt x="1219200" y="520700"/>
                  </a:lnTo>
                  <a:lnTo>
                    <a:pt x="1219200" y="533400"/>
                  </a:lnTo>
                  <a:lnTo>
                    <a:pt x="1206500" y="546100"/>
                  </a:lnTo>
                  <a:lnTo>
                    <a:pt x="1219200" y="546100"/>
                  </a:lnTo>
                  <a:lnTo>
                    <a:pt x="1219200" y="546100"/>
                  </a:lnTo>
                  <a:lnTo>
                    <a:pt x="1231900" y="546100"/>
                  </a:lnTo>
                  <a:lnTo>
                    <a:pt x="1231900" y="546100"/>
                  </a:lnTo>
                  <a:lnTo>
                    <a:pt x="1231900" y="546100"/>
                  </a:lnTo>
                  <a:lnTo>
                    <a:pt x="1244600" y="558800"/>
                  </a:lnTo>
                  <a:lnTo>
                    <a:pt x="1244600" y="571500"/>
                  </a:lnTo>
                  <a:lnTo>
                    <a:pt x="1282700" y="571500"/>
                  </a:lnTo>
                  <a:lnTo>
                    <a:pt x="1282700" y="558800"/>
                  </a:lnTo>
                  <a:lnTo>
                    <a:pt x="1409700" y="571500"/>
                  </a:lnTo>
                  <a:lnTo>
                    <a:pt x="1422400" y="584200"/>
                  </a:lnTo>
                  <a:lnTo>
                    <a:pt x="1435100" y="584200"/>
                  </a:lnTo>
                  <a:lnTo>
                    <a:pt x="1435100" y="584200"/>
                  </a:lnTo>
                  <a:lnTo>
                    <a:pt x="1460500" y="584200"/>
                  </a:lnTo>
                  <a:lnTo>
                    <a:pt x="1460500" y="571500"/>
                  </a:lnTo>
                  <a:lnTo>
                    <a:pt x="1498600" y="571500"/>
                  </a:lnTo>
                  <a:lnTo>
                    <a:pt x="1498600" y="571500"/>
                  </a:lnTo>
                  <a:lnTo>
                    <a:pt x="1524000" y="584200"/>
                  </a:lnTo>
                  <a:lnTo>
                    <a:pt x="1536700" y="584200"/>
                  </a:lnTo>
                  <a:lnTo>
                    <a:pt x="1562100" y="584200"/>
                  </a:lnTo>
                  <a:lnTo>
                    <a:pt x="1562100" y="571500"/>
                  </a:lnTo>
                  <a:lnTo>
                    <a:pt x="1587500" y="571500"/>
                  </a:lnTo>
                  <a:lnTo>
                    <a:pt x="1600200" y="571500"/>
                  </a:lnTo>
                  <a:lnTo>
                    <a:pt x="1651000" y="584200"/>
                  </a:lnTo>
                  <a:lnTo>
                    <a:pt x="1651000" y="584200"/>
                  </a:lnTo>
                  <a:lnTo>
                    <a:pt x="1714500" y="596900"/>
                  </a:lnTo>
                  <a:lnTo>
                    <a:pt x="1727200" y="584200"/>
                  </a:lnTo>
                  <a:lnTo>
                    <a:pt x="1739900" y="584200"/>
                  </a:lnTo>
                  <a:lnTo>
                    <a:pt x="1739900" y="584200"/>
                  </a:lnTo>
                  <a:lnTo>
                    <a:pt x="1752600" y="584200"/>
                  </a:lnTo>
                  <a:lnTo>
                    <a:pt x="1778000" y="584200"/>
                  </a:lnTo>
                  <a:lnTo>
                    <a:pt x="1778000" y="584200"/>
                  </a:lnTo>
                  <a:lnTo>
                    <a:pt x="1778000" y="584200"/>
                  </a:lnTo>
                  <a:lnTo>
                    <a:pt x="1790700" y="596900"/>
                  </a:lnTo>
                  <a:lnTo>
                    <a:pt x="1803400" y="596900"/>
                  </a:lnTo>
                  <a:lnTo>
                    <a:pt x="1803400" y="596900"/>
                  </a:lnTo>
                  <a:lnTo>
                    <a:pt x="1816100" y="609600"/>
                  </a:lnTo>
                  <a:lnTo>
                    <a:pt x="1816100" y="609600"/>
                  </a:lnTo>
                  <a:lnTo>
                    <a:pt x="1828800" y="609600"/>
                  </a:lnTo>
                  <a:lnTo>
                    <a:pt x="1828800" y="609600"/>
                  </a:lnTo>
                  <a:lnTo>
                    <a:pt x="1803400" y="609600"/>
                  </a:lnTo>
                  <a:lnTo>
                    <a:pt x="1790700" y="609600"/>
                  </a:lnTo>
                  <a:lnTo>
                    <a:pt x="1790700" y="609600"/>
                  </a:lnTo>
                  <a:lnTo>
                    <a:pt x="1790700" y="609600"/>
                  </a:lnTo>
                  <a:lnTo>
                    <a:pt x="1778000" y="609600"/>
                  </a:lnTo>
                  <a:lnTo>
                    <a:pt x="1790700" y="609600"/>
                  </a:lnTo>
                  <a:lnTo>
                    <a:pt x="1790700" y="609600"/>
                  </a:lnTo>
                  <a:lnTo>
                    <a:pt x="1816100" y="622300"/>
                  </a:lnTo>
                  <a:lnTo>
                    <a:pt x="1816100" y="622300"/>
                  </a:lnTo>
                  <a:lnTo>
                    <a:pt x="1816100" y="622300"/>
                  </a:lnTo>
                  <a:lnTo>
                    <a:pt x="1828800" y="622300"/>
                  </a:lnTo>
                  <a:lnTo>
                    <a:pt x="1828800" y="635000"/>
                  </a:lnTo>
                  <a:lnTo>
                    <a:pt x="1841500" y="635000"/>
                  </a:lnTo>
                  <a:lnTo>
                    <a:pt x="1841500" y="635000"/>
                  </a:lnTo>
                  <a:lnTo>
                    <a:pt x="1828800" y="635000"/>
                  </a:lnTo>
                  <a:lnTo>
                    <a:pt x="1828800" y="635000"/>
                  </a:lnTo>
                  <a:lnTo>
                    <a:pt x="1828800" y="647700"/>
                  </a:lnTo>
                  <a:lnTo>
                    <a:pt x="1854200" y="647700"/>
                  </a:lnTo>
                  <a:lnTo>
                    <a:pt x="1854200" y="660400"/>
                  </a:lnTo>
                  <a:lnTo>
                    <a:pt x="1841500" y="660400"/>
                  </a:lnTo>
                  <a:lnTo>
                    <a:pt x="1841500" y="673100"/>
                  </a:lnTo>
                  <a:lnTo>
                    <a:pt x="1854200" y="673100"/>
                  </a:lnTo>
                  <a:lnTo>
                    <a:pt x="1854200" y="673100"/>
                  </a:lnTo>
                  <a:lnTo>
                    <a:pt x="1866900" y="673100"/>
                  </a:lnTo>
                  <a:lnTo>
                    <a:pt x="1866900" y="673100"/>
                  </a:lnTo>
                  <a:lnTo>
                    <a:pt x="1866900" y="673100"/>
                  </a:lnTo>
                  <a:lnTo>
                    <a:pt x="1892300" y="673100"/>
                  </a:lnTo>
                  <a:lnTo>
                    <a:pt x="1892300" y="673100"/>
                  </a:lnTo>
                  <a:lnTo>
                    <a:pt x="1905000" y="685800"/>
                  </a:lnTo>
                  <a:lnTo>
                    <a:pt x="1917700" y="685800"/>
                  </a:lnTo>
                  <a:lnTo>
                    <a:pt x="1917700" y="685800"/>
                  </a:lnTo>
                  <a:lnTo>
                    <a:pt x="1917700" y="685800"/>
                  </a:lnTo>
                  <a:lnTo>
                    <a:pt x="1917700" y="673100"/>
                  </a:lnTo>
                  <a:lnTo>
                    <a:pt x="1943100" y="673100"/>
                  </a:lnTo>
                  <a:lnTo>
                    <a:pt x="1955800" y="660400"/>
                  </a:lnTo>
                  <a:lnTo>
                    <a:pt x="1955800" y="660400"/>
                  </a:lnTo>
                  <a:lnTo>
                    <a:pt x="1955800" y="660400"/>
                  </a:lnTo>
                  <a:lnTo>
                    <a:pt x="1981200" y="660400"/>
                  </a:lnTo>
                  <a:lnTo>
                    <a:pt x="1981200" y="660400"/>
                  </a:lnTo>
                  <a:lnTo>
                    <a:pt x="2006600" y="660400"/>
                  </a:lnTo>
                  <a:lnTo>
                    <a:pt x="2006600" y="673100"/>
                  </a:lnTo>
                  <a:lnTo>
                    <a:pt x="2006600" y="660400"/>
                  </a:lnTo>
                  <a:lnTo>
                    <a:pt x="2032000" y="673100"/>
                  </a:lnTo>
                  <a:lnTo>
                    <a:pt x="2044700" y="673100"/>
                  </a:lnTo>
                  <a:lnTo>
                    <a:pt x="2044700" y="673100"/>
                  </a:lnTo>
                  <a:lnTo>
                    <a:pt x="2044700" y="685800"/>
                  </a:lnTo>
                  <a:lnTo>
                    <a:pt x="2044700" y="685800"/>
                  </a:lnTo>
                  <a:lnTo>
                    <a:pt x="2057400" y="711200"/>
                  </a:lnTo>
                  <a:lnTo>
                    <a:pt x="2070100" y="711200"/>
                  </a:lnTo>
                  <a:lnTo>
                    <a:pt x="2070100" y="711200"/>
                  </a:lnTo>
                  <a:lnTo>
                    <a:pt x="2082800" y="711200"/>
                  </a:lnTo>
                  <a:lnTo>
                    <a:pt x="2108200" y="723900"/>
                  </a:lnTo>
                  <a:lnTo>
                    <a:pt x="2120900" y="723900"/>
                  </a:lnTo>
                  <a:lnTo>
                    <a:pt x="2108200" y="736600"/>
                  </a:lnTo>
                  <a:lnTo>
                    <a:pt x="2120900" y="736600"/>
                  </a:lnTo>
                  <a:lnTo>
                    <a:pt x="2120900" y="736600"/>
                  </a:lnTo>
                  <a:lnTo>
                    <a:pt x="2133600" y="736600"/>
                  </a:lnTo>
                  <a:lnTo>
                    <a:pt x="2133600" y="736600"/>
                  </a:lnTo>
                  <a:lnTo>
                    <a:pt x="2146300" y="736600"/>
                  </a:lnTo>
                  <a:lnTo>
                    <a:pt x="2146300" y="762000"/>
                  </a:lnTo>
                  <a:lnTo>
                    <a:pt x="2159000" y="762000"/>
                  </a:lnTo>
                  <a:lnTo>
                    <a:pt x="2159000" y="762000"/>
                  </a:lnTo>
                  <a:lnTo>
                    <a:pt x="2171700" y="762000"/>
                  </a:lnTo>
                  <a:lnTo>
                    <a:pt x="2184400" y="774700"/>
                  </a:lnTo>
                  <a:lnTo>
                    <a:pt x="2184400" y="774700"/>
                  </a:lnTo>
                  <a:lnTo>
                    <a:pt x="2184400" y="774700"/>
                  </a:lnTo>
                  <a:lnTo>
                    <a:pt x="2209800" y="774700"/>
                  </a:lnTo>
                  <a:lnTo>
                    <a:pt x="2209800" y="774700"/>
                  </a:lnTo>
                  <a:lnTo>
                    <a:pt x="2235200" y="774700"/>
                  </a:lnTo>
                  <a:lnTo>
                    <a:pt x="2222500" y="787400"/>
                  </a:lnTo>
                  <a:lnTo>
                    <a:pt x="2222500" y="800100"/>
                  </a:lnTo>
                  <a:lnTo>
                    <a:pt x="2235200" y="800100"/>
                  </a:lnTo>
                  <a:lnTo>
                    <a:pt x="2260600" y="800100"/>
                  </a:lnTo>
                  <a:lnTo>
                    <a:pt x="2260600" y="800100"/>
                  </a:lnTo>
                  <a:lnTo>
                    <a:pt x="2273300" y="800100"/>
                  </a:lnTo>
                  <a:lnTo>
                    <a:pt x="2298700" y="812800"/>
                  </a:lnTo>
                  <a:lnTo>
                    <a:pt x="2298700" y="812800"/>
                  </a:lnTo>
                  <a:lnTo>
                    <a:pt x="2298700" y="812800"/>
                  </a:lnTo>
                  <a:lnTo>
                    <a:pt x="2324100" y="825500"/>
                  </a:lnTo>
                  <a:lnTo>
                    <a:pt x="2311400" y="838200"/>
                  </a:lnTo>
                  <a:lnTo>
                    <a:pt x="2324100" y="838200"/>
                  </a:lnTo>
                  <a:lnTo>
                    <a:pt x="2349500" y="838200"/>
                  </a:lnTo>
                  <a:lnTo>
                    <a:pt x="2362200" y="838200"/>
                  </a:lnTo>
                  <a:lnTo>
                    <a:pt x="2362200" y="838200"/>
                  </a:lnTo>
                  <a:lnTo>
                    <a:pt x="2374900" y="838200"/>
                  </a:lnTo>
                  <a:lnTo>
                    <a:pt x="2387600" y="838200"/>
                  </a:lnTo>
                  <a:lnTo>
                    <a:pt x="2387600" y="838200"/>
                  </a:lnTo>
                  <a:lnTo>
                    <a:pt x="2387600" y="825500"/>
                  </a:lnTo>
                  <a:lnTo>
                    <a:pt x="2387600" y="825500"/>
                  </a:lnTo>
                  <a:lnTo>
                    <a:pt x="2413000" y="812800"/>
                  </a:lnTo>
                  <a:lnTo>
                    <a:pt x="2400300" y="812800"/>
                  </a:lnTo>
                  <a:lnTo>
                    <a:pt x="2400300" y="812800"/>
                  </a:lnTo>
                  <a:lnTo>
                    <a:pt x="2387600" y="812800"/>
                  </a:lnTo>
                  <a:lnTo>
                    <a:pt x="2387600" y="800100"/>
                  </a:lnTo>
                  <a:lnTo>
                    <a:pt x="2374900" y="800100"/>
                  </a:lnTo>
                  <a:lnTo>
                    <a:pt x="2374900" y="800100"/>
                  </a:lnTo>
                  <a:lnTo>
                    <a:pt x="2400300" y="787400"/>
                  </a:lnTo>
                  <a:lnTo>
                    <a:pt x="2400300" y="787400"/>
                  </a:lnTo>
                  <a:lnTo>
                    <a:pt x="2413000" y="787400"/>
                  </a:lnTo>
                  <a:lnTo>
                    <a:pt x="2438400" y="749300"/>
                  </a:lnTo>
                  <a:lnTo>
                    <a:pt x="2438400" y="736600"/>
                  </a:lnTo>
                  <a:lnTo>
                    <a:pt x="2438400" y="736600"/>
                  </a:lnTo>
                  <a:lnTo>
                    <a:pt x="2501900" y="736600"/>
                  </a:lnTo>
                  <a:lnTo>
                    <a:pt x="2514600" y="711200"/>
                  </a:lnTo>
                  <a:lnTo>
                    <a:pt x="2527300" y="723900"/>
                  </a:lnTo>
                  <a:lnTo>
                    <a:pt x="2540000" y="711200"/>
                  </a:lnTo>
                  <a:lnTo>
                    <a:pt x="2552700" y="711200"/>
                  </a:lnTo>
                  <a:lnTo>
                    <a:pt x="2552700" y="723900"/>
                  </a:lnTo>
                  <a:lnTo>
                    <a:pt x="2578100" y="723900"/>
                  </a:lnTo>
                  <a:lnTo>
                    <a:pt x="2590800" y="711200"/>
                  </a:lnTo>
                  <a:lnTo>
                    <a:pt x="2578100" y="698500"/>
                  </a:lnTo>
                  <a:lnTo>
                    <a:pt x="2565400" y="698500"/>
                  </a:lnTo>
                  <a:lnTo>
                    <a:pt x="2565400" y="698500"/>
                  </a:lnTo>
                  <a:lnTo>
                    <a:pt x="2590800" y="685800"/>
                  </a:lnTo>
                  <a:lnTo>
                    <a:pt x="2628900" y="685800"/>
                  </a:lnTo>
                  <a:lnTo>
                    <a:pt x="2616200" y="698500"/>
                  </a:lnTo>
                  <a:lnTo>
                    <a:pt x="2616200" y="698500"/>
                  </a:lnTo>
                  <a:lnTo>
                    <a:pt x="2743200" y="723900"/>
                  </a:lnTo>
                  <a:lnTo>
                    <a:pt x="2743200" y="723900"/>
                  </a:lnTo>
                  <a:lnTo>
                    <a:pt x="2755900" y="736600"/>
                  </a:lnTo>
                  <a:lnTo>
                    <a:pt x="2768600" y="736600"/>
                  </a:lnTo>
                  <a:lnTo>
                    <a:pt x="2755900" y="736600"/>
                  </a:lnTo>
                  <a:lnTo>
                    <a:pt x="2755900" y="736600"/>
                  </a:lnTo>
                  <a:lnTo>
                    <a:pt x="2692400" y="723900"/>
                  </a:lnTo>
                  <a:lnTo>
                    <a:pt x="2692400" y="736600"/>
                  </a:lnTo>
                  <a:lnTo>
                    <a:pt x="2705100" y="736600"/>
                  </a:lnTo>
                  <a:lnTo>
                    <a:pt x="2692400" y="749300"/>
                  </a:lnTo>
                  <a:lnTo>
                    <a:pt x="2705100" y="762000"/>
                  </a:lnTo>
                  <a:lnTo>
                    <a:pt x="2679700" y="812800"/>
                  </a:lnTo>
                  <a:lnTo>
                    <a:pt x="2667000" y="812800"/>
                  </a:lnTo>
                  <a:lnTo>
                    <a:pt x="2667000" y="812800"/>
                  </a:lnTo>
                  <a:lnTo>
                    <a:pt x="2679700" y="812800"/>
                  </a:lnTo>
                  <a:lnTo>
                    <a:pt x="2667000" y="812800"/>
                  </a:lnTo>
                  <a:lnTo>
                    <a:pt x="2679700" y="812800"/>
                  </a:lnTo>
                  <a:lnTo>
                    <a:pt x="2679700" y="825500"/>
                  </a:lnTo>
                  <a:lnTo>
                    <a:pt x="2679700" y="825500"/>
                  </a:lnTo>
                  <a:lnTo>
                    <a:pt x="2692400" y="838200"/>
                  </a:lnTo>
                  <a:lnTo>
                    <a:pt x="2705100" y="838200"/>
                  </a:lnTo>
                  <a:lnTo>
                    <a:pt x="2705100" y="850900"/>
                  </a:lnTo>
                  <a:lnTo>
                    <a:pt x="2717800" y="850900"/>
                  </a:lnTo>
                  <a:lnTo>
                    <a:pt x="2705100" y="863600"/>
                  </a:lnTo>
                  <a:lnTo>
                    <a:pt x="2692400" y="863600"/>
                  </a:lnTo>
                  <a:lnTo>
                    <a:pt x="2692400" y="863600"/>
                  </a:lnTo>
                  <a:lnTo>
                    <a:pt x="2705100" y="863600"/>
                  </a:lnTo>
                  <a:lnTo>
                    <a:pt x="2692400" y="863600"/>
                  </a:lnTo>
                  <a:lnTo>
                    <a:pt x="2692400" y="876300"/>
                  </a:lnTo>
                  <a:lnTo>
                    <a:pt x="2692400" y="889000"/>
                  </a:lnTo>
                  <a:lnTo>
                    <a:pt x="2692400" y="889000"/>
                  </a:lnTo>
                  <a:lnTo>
                    <a:pt x="2679700" y="889000"/>
                  </a:lnTo>
                  <a:lnTo>
                    <a:pt x="2692400" y="901700"/>
                  </a:lnTo>
                  <a:lnTo>
                    <a:pt x="2679700" y="914400"/>
                  </a:lnTo>
                  <a:lnTo>
                    <a:pt x="2692400" y="914400"/>
                  </a:lnTo>
                  <a:lnTo>
                    <a:pt x="2692400" y="914400"/>
                  </a:lnTo>
                  <a:lnTo>
                    <a:pt x="2730500" y="914400"/>
                  </a:lnTo>
                  <a:lnTo>
                    <a:pt x="2730500" y="927100"/>
                  </a:lnTo>
                  <a:lnTo>
                    <a:pt x="2730500" y="927100"/>
                  </a:lnTo>
                  <a:lnTo>
                    <a:pt x="2743200" y="914400"/>
                  </a:lnTo>
                  <a:lnTo>
                    <a:pt x="2755900" y="914400"/>
                  </a:lnTo>
                  <a:lnTo>
                    <a:pt x="2743200" y="927100"/>
                  </a:lnTo>
                  <a:lnTo>
                    <a:pt x="2730500" y="927100"/>
                  </a:lnTo>
                  <a:lnTo>
                    <a:pt x="2730500" y="927100"/>
                  </a:lnTo>
                  <a:lnTo>
                    <a:pt x="2743200" y="939800"/>
                  </a:lnTo>
                  <a:lnTo>
                    <a:pt x="2730500" y="939800"/>
                  </a:lnTo>
                  <a:lnTo>
                    <a:pt x="2730500" y="952500"/>
                  </a:lnTo>
                  <a:lnTo>
                    <a:pt x="2705100" y="952500"/>
                  </a:lnTo>
                  <a:lnTo>
                    <a:pt x="2705100" y="952500"/>
                  </a:lnTo>
                  <a:lnTo>
                    <a:pt x="2679700" y="952500"/>
                  </a:lnTo>
                  <a:lnTo>
                    <a:pt x="2679700" y="952500"/>
                  </a:lnTo>
                  <a:lnTo>
                    <a:pt x="2654300" y="952500"/>
                  </a:lnTo>
                  <a:lnTo>
                    <a:pt x="2654300" y="965200"/>
                  </a:lnTo>
                  <a:lnTo>
                    <a:pt x="2654300" y="952500"/>
                  </a:lnTo>
                  <a:lnTo>
                    <a:pt x="2641600" y="965200"/>
                  </a:lnTo>
                  <a:lnTo>
                    <a:pt x="2654300" y="965200"/>
                  </a:lnTo>
                  <a:lnTo>
                    <a:pt x="2641600" y="965200"/>
                  </a:lnTo>
                  <a:lnTo>
                    <a:pt x="2641600" y="977900"/>
                  </a:lnTo>
                  <a:lnTo>
                    <a:pt x="2641600" y="977900"/>
                  </a:lnTo>
                  <a:lnTo>
                    <a:pt x="2628900" y="1003300"/>
                  </a:lnTo>
                  <a:lnTo>
                    <a:pt x="2654300" y="1003300"/>
                  </a:lnTo>
                  <a:lnTo>
                    <a:pt x="2641600" y="1003300"/>
                  </a:lnTo>
                  <a:lnTo>
                    <a:pt x="2654300" y="1016000"/>
                  </a:lnTo>
                  <a:lnTo>
                    <a:pt x="2679700" y="1016000"/>
                  </a:lnTo>
                  <a:lnTo>
                    <a:pt x="2667000" y="1028700"/>
                  </a:lnTo>
                  <a:lnTo>
                    <a:pt x="2654300" y="1028700"/>
                  </a:lnTo>
                  <a:lnTo>
                    <a:pt x="2654300" y="1028700"/>
                  </a:lnTo>
                  <a:lnTo>
                    <a:pt x="2641600" y="1028700"/>
                  </a:lnTo>
                  <a:lnTo>
                    <a:pt x="2628900" y="1054100"/>
                  </a:lnTo>
                  <a:lnTo>
                    <a:pt x="2641600" y="1066800"/>
                  </a:lnTo>
                  <a:lnTo>
                    <a:pt x="2628900" y="1066800"/>
                  </a:lnTo>
                  <a:lnTo>
                    <a:pt x="2641600" y="1066800"/>
                  </a:lnTo>
                  <a:lnTo>
                    <a:pt x="2628900" y="1079500"/>
                  </a:lnTo>
                  <a:lnTo>
                    <a:pt x="2641600" y="1079500"/>
                  </a:lnTo>
                  <a:lnTo>
                    <a:pt x="2616200" y="1079500"/>
                  </a:lnTo>
                  <a:lnTo>
                    <a:pt x="2641600" y="1079500"/>
                  </a:lnTo>
                  <a:lnTo>
                    <a:pt x="2641600" y="1092200"/>
                  </a:lnTo>
                  <a:lnTo>
                    <a:pt x="2667000" y="1092200"/>
                  </a:lnTo>
                  <a:lnTo>
                    <a:pt x="2667000" y="1092200"/>
                  </a:lnTo>
                  <a:lnTo>
                    <a:pt x="2692400" y="1092200"/>
                  </a:lnTo>
                  <a:lnTo>
                    <a:pt x="2692400" y="1079500"/>
                  </a:lnTo>
                  <a:lnTo>
                    <a:pt x="2705100" y="1092200"/>
                  </a:lnTo>
                  <a:lnTo>
                    <a:pt x="2692400" y="1092200"/>
                  </a:lnTo>
                  <a:lnTo>
                    <a:pt x="2705100" y="1092200"/>
                  </a:lnTo>
                  <a:lnTo>
                    <a:pt x="2717800" y="1104900"/>
                  </a:lnTo>
                  <a:lnTo>
                    <a:pt x="2730500" y="1104900"/>
                  </a:lnTo>
                  <a:lnTo>
                    <a:pt x="2730500" y="1104900"/>
                  </a:lnTo>
                  <a:lnTo>
                    <a:pt x="2730500" y="1130300"/>
                  </a:lnTo>
                  <a:lnTo>
                    <a:pt x="2717800" y="1130300"/>
                  </a:lnTo>
                  <a:lnTo>
                    <a:pt x="2730500" y="1130300"/>
                  </a:lnTo>
                  <a:lnTo>
                    <a:pt x="2743200" y="1130300"/>
                  </a:lnTo>
                  <a:lnTo>
                    <a:pt x="2743200" y="1130300"/>
                  </a:lnTo>
                  <a:lnTo>
                    <a:pt x="2743200" y="1130300"/>
                  </a:lnTo>
                  <a:lnTo>
                    <a:pt x="2743200" y="1143000"/>
                  </a:lnTo>
                  <a:lnTo>
                    <a:pt x="2743200" y="1143000"/>
                  </a:lnTo>
                  <a:lnTo>
                    <a:pt x="2717800" y="1155700"/>
                  </a:lnTo>
                  <a:lnTo>
                    <a:pt x="2730500" y="1155700"/>
                  </a:lnTo>
                  <a:lnTo>
                    <a:pt x="2743200" y="1155700"/>
                  </a:lnTo>
                  <a:lnTo>
                    <a:pt x="2755900" y="1155700"/>
                  </a:lnTo>
                  <a:lnTo>
                    <a:pt x="2743200" y="1168400"/>
                  </a:lnTo>
                  <a:lnTo>
                    <a:pt x="2730500" y="1168400"/>
                  </a:lnTo>
                  <a:lnTo>
                    <a:pt x="2755900" y="1168400"/>
                  </a:lnTo>
                  <a:lnTo>
                    <a:pt x="2743200" y="1181100"/>
                  </a:lnTo>
                  <a:lnTo>
                    <a:pt x="2743200" y="1181100"/>
                  </a:lnTo>
                  <a:lnTo>
                    <a:pt x="2743200" y="1181100"/>
                  </a:lnTo>
                  <a:lnTo>
                    <a:pt x="2794000" y="1193800"/>
                  </a:lnTo>
                  <a:lnTo>
                    <a:pt x="2794000" y="1206500"/>
                  </a:lnTo>
                  <a:lnTo>
                    <a:pt x="2781300" y="1193800"/>
                  </a:lnTo>
                  <a:lnTo>
                    <a:pt x="2781300" y="1193800"/>
                  </a:lnTo>
                  <a:lnTo>
                    <a:pt x="2755900" y="1206500"/>
                  </a:lnTo>
                  <a:lnTo>
                    <a:pt x="2743200" y="1193800"/>
                  </a:lnTo>
                  <a:lnTo>
                    <a:pt x="2730500" y="1206500"/>
                  </a:lnTo>
                  <a:lnTo>
                    <a:pt x="2705100" y="1219200"/>
                  </a:lnTo>
                  <a:lnTo>
                    <a:pt x="2705100" y="1231900"/>
                  </a:lnTo>
                  <a:lnTo>
                    <a:pt x="2705100" y="1231900"/>
                  </a:lnTo>
                  <a:lnTo>
                    <a:pt x="2705100" y="1244600"/>
                  </a:lnTo>
                  <a:lnTo>
                    <a:pt x="2717800" y="1244600"/>
                  </a:lnTo>
                  <a:lnTo>
                    <a:pt x="2705100" y="1257300"/>
                  </a:lnTo>
                  <a:lnTo>
                    <a:pt x="2692400" y="1257300"/>
                  </a:lnTo>
                  <a:lnTo>
                    <a:pt x="2692400" y="1270000"/>
                  </a:lnTo>
                  <a:lnTo>
                    <a:pt x="2667000" y="1282700"/>
                  </a:lnTo>
                  <a:lnTo>
                    <a:pt x="2667000" y="1282700"/>
                  </a:lnTo>
                  <a:lnTo>
                    <a:pt x="2667000" y="1270000"/>
                  </a:lnTo>
                  <a:lnTo>
                    <a:pt x="2667000" y="1282700"/>
                  </a:lnTo>
                  <a:lnTo>
                    <a:pt x="2654300" y="1282700"/>
                  </a:lnTo>
                  <a:lnTo>
                    <a:pt x="2641600" y="1295400"/>
                  </a:lnTo>
                  <a:lnTo>
                    <a:pt x="2628900" y="1295400"/>
                  </a:lnTo>
                  <a:lnTo>
                    <a:pt x="2628900" y="1295400"/>
                  </a:lnTo>
                  <a:lnTo>
                    <a:pt x="2628900" y="1308100"/>
                  </a:lnTo>
                  <a:lnTo>
                    <a:pt x="2616200" y="1308100"/>
                  </a:lnTo>
                  <a:lnTo>
                    <a:pt x="2616200" y="1308100"/>
                  </a:lnTo>
                  <a:lnTo>
                    <a:pt x="2628900" y="1308100"/>
                  </a:lnTo>
                  <a:lnTo>
                    <a:pt x="2616200" y="1320800"/>
                  </a:lnTo>
                  <a:lnTo>
                    <a:pt x="2603500" y="1320800"/>
                  </a:lnTo>
                  <a:lnTo>
                    <a:pt x="2603500" y="1333500"/>
                  </a:lnTo>
                  <a:lnTo>
                    <a:pt x="2590800" y="1333500"/>
                  </a:lnTo>
                  <a:lnTo>
                    <a:pt x="2590800" y="1333500"/>
                  </a:lnTo>
                  <a:lnTo>
                    <a:pt x="2578100" y="1333500"/>
                  </a:lnTo>
                  <a:lnTo>
                    <a:pt x="2578100" y="1333500"/>
                  </a:lnTo>
                  <a:lnTo>
                    <a:pt x="2565400" y="1346200"/>
                  </a:lnTo>
                  <a:lnTo>
                    <a:pt x="2578100" y="1346200"/>
                  </a:lnTo>
                  <a:lnTo>
                    <a:pt x="2578100" y="1346200"/>
                  </a:lnTo>
                  <a:lnTo>
                    <a:pt x="2578100" y="1358900"/>
                  </a:lnTo>
                  <a:lnTo>
                    <a:pt x="2603500" y="1358900"/>
                  </a:lnTo>
                  <a:lnTo>
                    <a:pt x="2603500" y="1358900"/>
                  </a:lnTo>
                  <a:lnTo>
                    <a:pt x="2628900" y="1358900"/>
                  </a:lnTo>
                  <a:lnTo>
                    <a:pt x="2616200" y="1371600"/>
                  </a:lnTo>
                  <a:lnTo>
                    <a:pt x="2616200" y="1371600"/>
                  </a:lnTo>
                  <a:lnTo>
                    <a:pt x="2641600" y="1384300"/>
                  </a:lnTo>
                  <a:lnTo>
                    <a:pt x="2628900" y="1384300"/>
                  </a:lnTo>
                  <a:lnTo>
                    <a:pt x="2628900" y="1397000"/>
                  </a:lnTo>
                  <a:lnTo>
                    <a:pt x="2603500" y="1397000"/>
                  </a:lnTo>
                  <a:lnTo>
                    <a:pt x="2616200" y="1397000"/>
                  </a:lnTo>
                  <a:lnTo>
                    <a:pt x="2616200" y="1409700"/>
                  </a:lnTo>
                  <a:lnTo>
                    <a:pt x="2616200" y="1409700"/>
                  </a:lnTo>
                  <a:lnTo>
                    <a:pt x="2616200" y="1422400"/>
                  </a:lnTo>
                  <a:lnTo>
                    <a:pt x="2616200" y="1435100"/>
                  </a:lnTo>
                  <a:lnTo>
                    <a:pt x="2603500" y="1447800"/>
                  </a:lnTo>
                  <a:lnTo>
                    <a:pt x="2628900" y="1473200"/>
                  </a:lnTo>
                  <a:lnTo>
                    <a:pt x="2616200" y="1460500"/>
                  </a:lnTo>
                  <a:lnTo>
                    <a:pt x="2603500" y="1473200"/>
                  </a:lnTo>
                  <a:lnTo>
                    <a:pt x="2590800" y="1473200"/>
                  </a:lnTo>
                  <a:lnTo>
                    <a:pt x="2590800" y="1485900"/>
                  </a:lnTo>
                  <a:lnTo>
                    <a:pt x="2552700" y="1485900"/>
                  </a:lnTo>
                  <a:lnTo>
                    <a:pt x="2540000" y="1485900"/>
                  </a:lnTo>
                  <a:lnTo>
                    <a:pt x="2527300" y="1473200"/>
                  </a:lnTo>
                  <a:lnTo>
                    <a:pt x="2514600" y="1473200"/>
                  </a:lnTo>
                  <a:lnTo>
                    <a:pt x="2514600" y="1473200"/>
                  </a:lnTo>
                  <a:lnTo>
                    <a:pt x="2514600" y="1473200"/>
                  </a:lnTo>
                  <a:lnTo>
                    <a:pt x="2514600" y="1460500"/>
                  </a:lnTo>
                  <a:lnTo>
                    <a:pt x="2501900" y="1460500"/>
                  </a:lnTo>
                  <a:lnTo>
                    <a:pt x="2489200" y="1460500"/>
                  </a:lnTo>
                  <a:lnTo>
                    <a:pt x="2463800" y="1460500"/>
                  </a:lnTo>
                  <a:lnTo>
                    <a:pt x="2463800" y="1460500"/>
                  </a:lnTo>
                  <a:lnTo>
                    <a:pt x="2451100" y="1460500"/>
                  </a:lnTo>
                  <a:lnTo>
                    <a:pt x="2451100" y="1447800"/>
                  </a:lnTo>
                  <a:lnTo>
                    <a:pt x="2451100" y="1435100"/>
                  </a:lnTo>
                  <a:lnTo>
                    <a:pt x="2451100" y="1435100"/>
                  </a:lnTo>
                  <a:lnTo>
                    <a:pt x="2438400" y="1422400"/>
                  </a:lnTo>
                  <a:lnTo>
                    <a:pt x="2451100" y="1422400"/>
                  </a:lnTo>
                  <a:lnTo>
                    <a:pt x="2438400" y="1422400"/>
                  </a:lnTo>
                  <a:lnTo>
                    <a:pt x="2438400" y="1422400"/>
                  </a:lnTo>
                  <a:lnTo>
                    <a:pt x="2438400" y="1409700"/>
                  </a:lnTo>
                  <a:lnTo>
                    <a:pt x="2438400" y="1397000"/>
                  </a:lnTo>
                  <a:lnTo>
                    <a:pt x="2425700" y="1397000"/>
                  </a:lnTo>
                  <a:lnTo>
                    <a:pt x="2438400" y="1397000"/>
                  </a:lnTo>
                  <a:lnTo>
                    <a:pt x="2387600" y="1397000"/>
                  </a:lnTo>
                  <a:lnTo>
                    <a:pt x="2387600" y="1397000"/>
                  </a:lnTo>
                  <a:lnTo>
                    <a:pt x="2362200" y="1397000"/>
                  </a:lnTo>
                  <a:lnTo>
                    <a:pt x="2336800" y="1371600"/>
                  </a:lnTo>
                  <a:lnTo>
                    <a:pt x="2349500" y="1371600"/>
                  </a:lnTo>
                  <a:lnTo>
                    <a:pt x="2349500" y="1371600"/>
                  </a:lnTo>
                  <a:lnTo>
                    <a:pt x="2324100" y="1358900"/>
                  </a:lnTo>
                  <a:lnTo>
                    <a:pt x="2324100" y="1358900"/>
                  </a:lnTo>
                  <a:lnTo>
                    <a:pt x="2324100" y="1358900"/>
                  </a:lnTo>
                  <a:lnTo>
                    <a:pt x="2247900" y="1346200"/>
                  </a:lnTo>
                  <a:lnTo>
                    <a:pt x="2247900" y="1333500"/>
                  </a:lnTo>
                  <a:lnTo>
                    <a:pt x="2235200" y="1333500"/>
                  </a:lnTo>
                  <a:lnTo>
                    <a:pt x="2209800" y="1333500"/>
                  </a:lnTo>
                  <a:lnTo>
                    <a:pt x="2184400" y="1333500"/>
                  </a:lnTo>
                  <a:lnTo>
                    <a:pt x="2184400" y="1320800"/>
                  </a:lnTo>
                  <a:lnTo>
                    <a:pt x="2171700" y="1308100"/>
                  </a:lnTo>
                  <a:lnTo>
                    <a:pt x="2146300" y="1295400"/>
                  </a:lnTo>
                  <a:lnTo>
                    <a:pt x="2146300" y="1295400"/>
                  </a:lnTo>
                  <a:lnTo>
                    <a:pt x="2146300" y="1295400"/>
                  </a:lnTo>
                  <a:lnTo>
                    <a:pt x="2108200" y="1295400"/>
                  </a:lnTo>
                  <a:lnTo>
                    <a:pt x="2095500" y="1295400"/>
                  </a:lnTo>
                  <a:lnTo>
                    <a:pt x="2057400" y="1282700"/>
                  </a:lnTo>
                  <a:lnTo>
                    <a:pt x="2057400" y="1270000"/>
                  </a:lnTo>
                  <a:lnTo>
                    <a:pt x="2032000" y="1270000"/>
                  </a:lnTo>
                  <a:lnTo>
                    <a:pt x="2006600" y="1257300"/>
                  </a:lnTo>
                  <a:lnTo>
                    <a:pt x="2006600" y="1244600"/>
                  </a:lnTo>
                  <a:lnTo>
                    <a:pt x="1993900" y="1244600"/>
                  </a:lnTo>
                  <a:lnTo>
                    <a:pt x="2006600" y="1244600"/>
                  </a:lnTo>
                  <a:lnTo>
                    <a:pt x="1993900" y="1244600"/>
                  </a:lnTo>
                  <a:lnTo>
                    <a:pt x="1993900" y="1231900"/>
                  </a:lnTo>
                  <a:lnTo>
                    <a:pt x="1993900" y="1244600"/>
                  </a:lnTo>
                  <a:lnTo>
                    <a:pt x="1968500" y="1244600"/>
                  </a:lnTo>
                  <a:lnTo>
                    <a:pt x="1955800" y="1244600"/>
                  </a:lnTo>
                  <a:lnTo>
                    <a:pt x="1968500" y="1270000"/>
                  </a:lnTo>
                  <a:lnTo>
                    <a:pt x="1968500" y="1295400"/>
                  </a:lnTo>
                  <a:lnTo>
                    <a:pt x="1993900" y="1308100"/>
                  </a:lnTo>
                  <a:lnTo>
                    <a:pt x="2006600" y="1333500"/>
                  </a:lnTo>
                  <a:lnTo>
                    <a:pt x="2044700" y="1346200"/>
                  </a:lnTo>
                  <a:lnTo>
                    <a:pt x="2057400" y="1358900"/>
                  </a:lnTo>
                  <a:lnTo>
                    <a:pt x="2070100" y="1397000"/>
                  </a:lnTo>
                  <a:lnTo>
                    <a:pt x="2070100" y="1409700"/>
                  </a:lnTo>
                  <a:lnTo>
                    <a:pt x="2032000" y="1409700"/>
                  </a:lnTo>
                  <a:lnTo>
                    <a:pt x="1993900" y="1409700"/>
                  </a:lnTo>
                  <a:lnTo>
                    <a:pt x="1981200" y="1422400"/>
                  </a:lnTo>
                  <a:lnTo>
                    <a:pt x="1955800" y="1409700"/>
                  </a:lnTo>
                  <a:lnTo>
                    <a:pt x="1854200" y="1422400"/>
                  </a:lnTo>
                  <a:lnTo>
                    <a:pt x="1841500" y="1422400"/>
                  </a:lnTo>
                  <a:lnTo>
                    <a:pt x="1828800" y="1422400"/>
                  </a:lnTo>
                  <a:lnTo>
                    <a:pt x="1816100" y="1422400"/>
                  </a:lnTo>
                  <a:lnTo>
                    <a:pt x="1803400" y="1422400"/>
                  </a:lnTo>
                  <a:lnTo>
                    <a:pt x="1790700" y="1422400"/>
                  </a:lnTo>
                  <a:lnTo>
                    <a:pt x="1790700" y="1435100"/>
                  </a:lnTo>
                  <a:lnTo>
                    <a:pt x="1778000" y="1435100"/>
                  </a:lnTo>
                  <a:lnTo>
                    <a:pt x="1765300" y="1435100"/>
                  </a:lnTo>
                  <a:lnTo>
                    <a:pt x="1752600" y="1435100"/>
                  </a:lnTo>
                  <a:lnTo>
                    <a:pt x="1739900" y="1435100"/>
                  </a:lnTo>
                  <a:lnTo>
                    <a:pt x="1739900" y="1447800"/>
                  </a:lnTo>
                  <a:lnTo>
                    <a:pt x="1727200" y="1447800"/>
                  </a:lnTo>
                  <a:lnTo>
                    <a:pt x="1714500" y="1460500"/>
                  </a:lnTo>
                  <a:lnTo>
                    <a:pt x="1714500" y="1460500"/>
                  </a:lnTo>
                  <a:lnTo>
                    <a:pt x="1701800" y="1473200"/>
                  </a:lnTo>
                  <a:lnTo>
                    <a:pt x="1701800" y="1473200"/>
                  </a:lnTo>
                  <a:lnTo>
                    <a:pt x="1689100" y="1473200"/>
                  </a:lnTo>
                  <a:lnTo>
                    <a:pt x="1689100" y="1473200"/>
                  </a:lnTo>
                  <a:lnTo>
                    <a:pt x="1663700" y="1473200"/>
                  </a:lnTo>
                  <a:lnTo>
                    <a:pt x="1663700" y="1460500"/>
                  </a:lnTo>
                  <a:lnTo>
                    <a:pt x="1587500" y="1460500"/>
                  </a:lnTo>
                  <a:lnTo>
                    <a:pt x="1587500" y="1447800"/>
                  </a:lnTo>
                  <a:lnTo>
                    <a:pt x="1562100" y="1435100"/>
                  </a:lnTo>
                  <a:lnTo>
                    <a:pt x="1549400" y="1435100"/>
                  </a:lnTo>
                  <a:lnTo>
                    <a:pt x="1485900" y="1435100"/>
                  </a:lnTo>
                  <a:lnTo>
                    <a:pt x="1473200" y="1422400"/>
                  </a:lnTo>
                  <a:lnTo>
                    <a:pt x="1473200" y="1409700"/>
                  </a:lnTo>
                  <a:lnTo>
                    <a:pt x="1473200" y="1397000"/>
                  </a:lnTo>
                  <a:lnTo>
                    <a:pt x="1460500" y="1397000"/>
                  </a:lnTo>
                  <a:lnTo>
                    <a:pt x="1460500" y="1409700"/>
                  </a:lnTo>
                  <a:lnTo>
                    <a:pt x="1409700" y="1409700"/>
                  </a:lnTo>
                  <a:lnTo>
                    <a:pt x="1397000" y="1409700"/>
                  </a:lnTo>
                  <a:lnTo>
                    <a:pt x="1333500" y="1397000"/>
                  </a:lnTo>
                  <a:lnTo>
                    <a:pt x="1333500" y="1397000"/>
                  </a:lnTo>
                  <a:lnTo>
                    <a:pt x="1308100" y="1397000"/>
                  </a:lnTo>
                  <a:lnTo>
                    <a:pt x="1295400" y="1397000"/>
                  </a:lnTo>
                  <a:lnTo>
                    <a:pt x="1295400" y="1384300"/>
                  </a:lnTo>
                  <a:lnTo>
                    <a:pt x="1295400" y="1371600"/>
                  </a:lnTo>
                  <a:lnTo>
                    <a:pt x="1295400" y="1371600"/>
                  </a:lnTo>
                  <a:lnTo>
                    <a:pt x="1282700" y="1371600"/>
                  </a:lnTo>
                  <a:lnTo>
                    <a:pt x="1282700" y="1371600"/>
                  </a:lnTo>
                  <a:lnTo>
                    <a:pt x="1270000" y="1371600"/>
                  </a:lnTo>
                  <a:lnTo>
                    <a:pt x="1270000" y="1358900"/>
                  </a:lnTo>
                  <a:lnTo>
                    <a:pt x="1257300" y="1358900"/>
                  </a:lnTo>
                  <a:lnTo>
                    <a:pt x="1231900" y="1409700"/>
                  </a:lnTo>
                  <a:lnTo>
                    <a:pt x="1219200" y="1409700"/>
                  </a:lnTo>
                  <a:lnTo>
                    <a:pt x="1219200" y="1422400"/>
                  </a:lnTo>
                  <a:lnTo>
                    <a:pt x="1206500" y="1409700"/>
                  </a:lnTo>
                  <a:lnTo>
                    <a:pt x="1206500" y="1409700"/>
                  </a:lnTo>
                  <a:lnTo>
                    <a:pt x="1181100" y="1409700"/>
                  </a:lnTo>
                  <a:lnTo>
                    <a:pt x="1181100" y="1409700"/>
                  </a:lnTo>
                  <a:lnTo>
                    <a:pt x="1155700" y="1409700"/>
                  </a:lnTo>
                  <a:lnTo>
                    <a:pt x="1155700" y="1409700"/>
                  </a:lnTo>
                  <a:lnTo>
                    <a:pt x="1143000" y="1409700"/>
                  </a:lnTo>
                  <a:lnTo>
                    <a:pt x="1143000" y="1409700"/>
                  </a:lnTo>
                  <a:lnTo>
                    <a:pt x="1130300" y="1409700"/>
                  </a:lnTo>
                  <a:lnTo>
                    <a:pt x="1130300" y="1409700"/>
                  </a:lnTo>
                  <a:lnTo>
                    <a:pt x="1130300" y="1409700"/>
                  </a:lnTo>
                  <a:lnTo>
                    <a:pt x="1104900" y="1409700"/>
                  </a:lnTo>
                  <a:lnTo>
                    <a:pt x="1104900" y="1409700"/>
                  </a:lnTo>
                  <a:lnTo>
                    <a:pt x="1079500" y="1397000"/>
                  </a:lnTo>
                  <a:lnTo>
                    <a:pt x="1066800" y="1397000"/>
                  </a:lnTo>
                  <a:lnTo>
                    <a:pt x="1028700" y="1397000"/>
                  </a:lnTo>
                  <a:lnTo>
                    <a:pt x="1041400" y="1384300"/>
                  </a:lnTo>
                  <a:lnTo>
                    <a:pt x="1016000" y="1384300"/>
                  </a:lnTo>
                  <a:lnTo>
                    <a:pt x="1003300" y="1384300"/>
                  </a:lnTo>
                  <a:lnTo>
                    <a:pt x="977900" y="1384300"/>
                  </a:lnTo>
                  <a:lnTo>
                    <a:pt x="977900" y="1384300"/>
                  </a:lnTo>
                  <a:lnTo>
                    <a:pt x="977900" y="1397000"/>
                  </a:lnTo>
                  <a:lnTo>
                    <a:pt x="965200" y="1409700"/>
                  </a:lnTo>
                  <a:lnTo>
                    <a:pt x="965200" y="1422400"/>
                  </a:lnTo>
                  <a:lnTo>
                    <a:pt x="965200" y="1422400"/>
                  </a:lnTo>
                  <a:lnTo>
                    <a:pt x="952500" y="1409700"/>
                  </a:lnTo>
                  <a:lnTo>
                    <a:pt x="927100" y="1409700"/>
                  </a:lnTo>
                  <a:lnTo>
                    <a:pt x="914400" y="1397000"/>
                  </a:lnTo>
                  <a:lnTo>
                    <a:pt x="927100" y="1397000"/>
                  </a:lnTo>
                  <a:lnTo>
                    <a:pt x="901700" y="1384300"/>
                  </a:lnTo>
                  <a:lnTo>
                    <a:pt x="901700" y="1384300"/>
                  </a:lnTo>
                  <a:lnTo>
                    <a:pt x="901700" y="1371600"/>
                  </a:lnTo>
                  <a:lnTo>
                    <a:pt x="889000" y="1371600"/>
                  </a:lnTo>
                  <a:lnTo>
                    <a:pt x="901700" y="1358900"/>
                  </a:lnTo>
                  <a:lnTo>
                    <a:pt x="889000" y="1358900"/>
                  </a:lnTo>
                  <a:lnTo>
                    <a:pt x="901700" y="1346200"/>
                  </a:lnTo>
                  <a:lnTo>
                    <a:pt x="901700" y="1346200"/>
                  </a:lnTo>
                  <a:lnTo>
                    <a:pt x="901700" y="1333500"/>
                  </a:lnTo>
                  <a:lnTo>
                    <a:pt x="889000" y="1333500"/>
                  </a:lnTo>
                  <a:lnTo>
                    <a:pt x="876300" y="1333500"/>
                  </a:lnTo>
                  <a:lnTo>
                    <a:pt x="876300" y="1346200"/>
                  </a:lnTo>
                  <a:lnTo>
                    <a:pt x="876300" y="1346200"/>
                  </a:lnTo>
                  <a:lnTo>
                    <a:pt x="863600" y="1358900"/>
                  </a:lnTo>
                  <a:lnTo>
                    <a:pt x="876300" y="1358900"/>
                  </a:lnTo>
                  <a:lnTo>
                    <a:pt x="889000" y="1371600"/>
                  </a:lnTo>
                  <a:lnTo>
                    <a:pt x="889000" y="1371600"/>
                  </a:lnTo>
                  <a:lnTo>
                    <a:pt x="889000" y="1371600"/>
                  </a:lnTo>
                  <a:lnTo>
                    <a:pt x="863600" y="1371600"/>
                  </a:lnTo>
                  <a:lnTo>
                    <a:pt x="838200" y="1371600"/>
                  </a:lnTo>
                  <a:lnTo>
                    <a:pt x="825500" y="1371600"/>
                  </a:lnTo>
                  <a:lnTo>
                    <a:pt x="812800" y="1346200"/>
                  </a:lnTo>
                  <a:lnTo>
                    <a:pt x="762000" y="1346200"/>
                  </a:lnTo>
                  <a:lnTo>
                    <a:pt x="762000" y="1358900"/>
                  </a:lnTo>
                  <a:lnTo>
                    <a:pt x="749300" y="1358900"/>
                  </a:lnTo>
                  <a:lnTo>
                    <a:pt x="736600" y="1346200"/>
                  </a:lnTo>
                  <a:lnTo>
                    <a:pt x="736600" y="1346200"/>
                  </a:lnTo>
                  <a:lnTo>
                    <a:pt x="723900" y="1346200"/>
                  </a:lnTo>
                  <a:lnTo>
                    <a:pt x="723900" y="1333500"/>
                  </a:lnTo>
                  <a:lnTo>
                    <a:pt x="723900" y="1333500"/>
                  </a:lnTo>
                  <a:lnTo>
                    <a:pt x="723900" y="1320800"/>
                  </a:lnTo>
                  <a:lnTo>
                    <a:pt x="711200" y="1320800"/>
                  </a:lnTo>
                  <a:lnTo>
                    <a:pt x="698500" y="1320800"/>
                  </a:lnTo>
                  <a:lnTo>
                    <a:pt x="685800" y="1320800"/>
                  </a:lnTo>
                  <a:lnTo>
                    <a:pt x="685800" y="1320800"/>
                  </a:lnTo>
                  <a:lnTo>
                    <a:pt x="673100" y="1320800"/>
                  </a:lnTo>
                  <a:lnTo>
                    <a:pt x="685800" y="1308100"/>
                  </a:lnTo>
                  <a:lnTo>
                    <a:pt x="698500" y="1308100"/>
                  </a:lnTo>
                  <a:lnTo>
                    <a:pt x="698500" y="1295400"/>
                  </a:lnTo>
                  <a:lnTo>
                    <a:pt x="711200" y="1295400"/>
                  </a:lnTo>
                  <a:lnTo>
                    <a:pt x="723900" y="1270000"/>
                  </a:lnTo>
                  <a:lnTo>
                    <a:pt x="698500" y="1270000"/>
                  </a:lnTo>
                  <a:lnTo>
                    <a:pt x="685800" y="1270000"/>
                  </a:lnTo>
                  <a:lnTo>
                    <a:pt x="647700" y="1257300"/>
                  </a:lnTo>
                  <a:lnTo>
                    <a:pt x="660400" y="1244600"/>
                  </a:lnTo>
                  <a:lnTo>
                    <a:pt x="622300" y="1244600"/>
                  </a:lnTo>
                  <a:lnTo>
                    <a:pt x="609600" y="1257300"/>
                  </a:lnTo>
                  <a:lnTo>
                    <a:pt x="609600" y="1257300"/>
                  </a:lnTo>
                  <a:lnTo>
                    <a:pt x="571500" y="1257300"/>
                  </a:lnTo>
                  <a:lnTo>
                    <a:pt x="558800" y="1244600"/>
                  </a:lnTo>
                  <a:lnTo>
                    <a:pt x="558800" y="1257300"/>
                  </a:lnTo>
                  <a:lnTo>
                    <a:pt x="546100" y="1257300"/>
                  </a:lnTo>
                  <a:lnTo>
                    <a:pt x="546100" y="1257300"/>
                  </a:lnTo>
                  <a:lnTo>
                    <a:pt x="533400" y="1270000"/>
                  </a:lnTo>
                  <a:lnTo>
                    <a:pt x="520700" y="1270000"/>
                  </a:lnTo>
                  <a:lnTo>
                    <a:pt x="520700" y="1270000"/>
                  </a:lnTo>
                  <a:lnTo>
                    <a:pt x="508000" y="1270000"/>
                  </a:lnTo>
                  <a:lnTo>
                    <a:pt x="508000" y="1270000"/>
                  </a:lnTo>
                  <a:lnTo>
                    <a:pt x="482600" y="1270000"/>
                  </a:lnTo>
                  <a:lnTo>
                    <a:pt x="482600" y="1270000"/>
                  </a:lnTo>
                  <a:lnTo>
                    <a:pt x="469900" y="1257300"/>
                  </a:lnTo>
                  <a:lnTo>
                    <a:pt x="482600" y="1231900"/>
                  </a:lnTo>
                  <a:lnTo>
                    <a:pt x="495300" y="1231900"/>
                  </a:lnTo>
                  <a:lnTo>
                    <a:pt x="495300" y="1206500"/>
                  </a:lnTo>
                  <a:lnTo>
                    <a:pt x="495300" y="1193800"/>
                  </a:lnTo>
                  <a:lnTo>
                    <a:pt x="495300" y="1181100"/>
                  </a:lnTo>
                  <a:lnTo>
                    <a:pt x="482600" y="1181100"/>
                  </a:lnTo>
                  <a:lnTo>
                    <a:pt x="495300" y="1168400"/>
                  </a:lnTo>
                  <a:lnTo>
                    <a:pt x="495300" y="1168400"/>
                  </a:lnTo>
                  <a:lnTo>
                    <a:pt x="508000" y="1155700"/>
                  </a:lnTo>
                  <a:lnTo>
                    <a:pt x="495300" y="1143000"/>
                  </a:lnTo>
                  <a:lnTo>
                    <a:pt x="495300" y="1130300"/>
                  </a:lnTo>
                  <a:lnTo>
                    <a:pt x="482600" y="1130300"/>
                  </a:lnTo>
                  <a:lnTo>
                    <a:pt x="482600" y="1130300"/>
                  </a:lnTo>
                  <a:lnTo>
                    <a:pt x="469900" y="1130300"/>
                  </a:lnTo>
                  <a:lnTo>
                    <a:pt x="469900" y="1130300"/>
                  </a:lnTo>
                  <a:lnTo>
                    <a:pt x="457200" y="1130300"/>
                  </a:lnTo>
                  <a:lnTo>
                    <a:pt x="457200" y="1117600"/>
                  </a:lnTo>
                  <a:lnTo>
                    <a:pt x="457200" y="1117600"/>
                  </a:lnTo>
                  <a:lnTo>
                    <a:pt x="469900" y="1117600"/>
                  </a:lnTo>
                  <a:lnTo>
                    <a:pt x="457200" y="1117600"/>
                  </a:lnTo>
                  <a:lnTo>
                    <a:pt x="457200" y="1117600"/>
                  </a:lnTo>
                  <a:lnTo>
                    <a:pt x="444500" y="1117600"/>
                  </a:lnTo>
                  <a:lnTo>
                    <a:pt x="444500" y="1117600"/>
                  </a:lnTo>
                  <a:lnTo>
                    <a:pt x="444500" y="1117600"/>
                  </a:lnTo>
                  <a:lnTo>
                    <a:pt x="431800" y="1104900"/>
                  </a:lnTo>
                  <a:lnTo>
                    <a:pt x="444500" y="1104900"/>
                  </a:lnTo>
                  <a:lnTo>
                    <a:pt x="431800" y="1104900"/>
                  </a:lnTo>
                  <a:lnTo>
                    <a:pt x="431800" y="1092200"/>
                  </a:lnTo>
                  <a:lnTo>
                    <a:pt x="419100" y="1079500"/>
                  </a:lnTo>
                  <a:lnTo>
                    <a:pt x="406400" y="1066800"/>
                  </a:lnTo>
                  <a:lnTo>
                    <a:pt x="393700" y="1066800"/>
                  </a:lnTo>
                  <a:lnTo>
                    <a:pt x="393700" y="1066800"/>
                  </a:lnTo>
                  <a:lnTo>
                    <a:pt x="368300" y="1066800"/>
                  </a:lnTo>
                  <a:lnTo>
                    <a:pt x="368300" y="1066800"/>
                  </a:lnTo>
                  <a:lnTo>
                    <a:pt x="355600" y="1066800"/>
                  </a:lnTo>
                  <a:lnTo>
                    <a:pt x="342900" y="1066800"/>
                  </a:lnTo>
                  <a:lnTo>
                    <a:pt x="342900" y="1066800"/>
                  </a:lnTo>
                  <a:lnTo>
                    <a:pt x="342900" y="1054100"/>
                  </a:lnTo>
                  <a:lnTo>
                    <a:pt x="330200" y="1041400"/>
                  </a:lnTo>
                  <a:lnTo>
                    <a:pt x="330200" y="1054100"/>
                  </a:lnTo>
                  <a:lnTo>
                    <a:pt x="317500" y="1054100"/>
                  </a:lnTo>
                  <a:lnTo>
                    <a:pt x="317500" y="1041400"/>
                  </a:lnTo>
                  <a:lnTo>
                    <a:pt x="317500" y="1041400"/>
                  </a:lnTo>
                  <a:lnTo>
                    <a:pt x="317500" y="1041400"/>
                  </a:lnTo>
                  <a:lnTo>
                    <a:pt x="330200" y="1028700"/>
                  </a:lnTo>
                  <a:lnTo>
                    <a:pt x="330200" y="1028700"/>
                  </a:lnTo>
                  <a:lnTo>
                    <a:pt x="330200" y="1028700"/>
                  </a:lnTo>
                  <a:lnTo>
                    <a:pt x="342900" y="1028700"/>
                  </a:lnTo>
                  <a:lnTo>
                    <a:pt x="355600" y="1028700"/>
                  </a:lnTo>
                  <a:lnTo>
                    <a:pt x="342900" y="1016000"/>
                  </a:lnTo>
                  <a:lnTo>
                    <a:pt x="342900" y="1016000"/>
                  </a:lnTo>
                  <a:lnTo>
                    <a:pt x="342900" y="1016000"/>
                  </a:lnTo>
                  <a:lnTo>
                    <a:pt x="342900" y="1016000"/>
                  </a:lnTo>
                  <a:lnTo>
                    <a:pt x="355600" y="1028700"/>
                  </a:lnTo>
                  <a:lnTo>
                    <a:pt x="381000" y="1016000"/>
                  </a:lnTo>
                  <a:lnTo>
                    <a:pt x="393700" y="1016000"/>
                  </a:lnTo>
                  <a:lnTo>
                    <a:pt x="393700" y="1003300"/>
                  </a:lnTo>
                  <a:lnTo>
                    <a:pt x="393700" y="1003300"/>
                  </a:lnTo>
                  <a:lnTo>
                    <a:pt x="406400" y="1003300"/>
                  </a:lnTo>
                  <a:lnTo>
                    <a:pt x="393700" y="990600"/>
                  </a:lnTo>
                  <a:lnTo>
                    <a:pt x="381000" y="990600"/>
                  </a:lnTo>
                  <a:lnTo>
                    <a:pt x="381000" y="990600"/>
                  </a:lnTo>
                  <a:lnTo>
                    <a:pt x="381000" y="977900"/>
                  </a:lnTo>
                  <a:lnTo>
                    <a:pt x="393700" y="977900"/>
                  </a:lnTo>
                  <a:lnTo>
                    <a:pt x="406400" y="965200"/>
                  </a:lnTo>
                  <a:lnTo>
                    <a:pt x="393700" y="965200"/>
                  </a:lnTo>
                  <a:lnTo>
                    <a:pt x="381000" y="965200"/>
                  </a:lnTo>
                  <a:lnTo>
                    <a:pt x="368300" y="965200"/>
                  </a:lnTo>
                  <a:lnTo>
                    <a:pt x="368300" y="965200"/>
                  </a:lnTo>
                  <a:lnTo>
                    <a:pt x="368300" y="952500"/>
                  </a:lnTo>
                  <a:lnTo>
                    <a:pt x="355600" y="952500"/>
                  </a:lnTo>
                  <a:lnTo>
                    <a:pt x="342900" y="965200"/>
                  </a:lnTo>
                  <a:lnTo>
                    <a:pt x="317500" y="965200"/>
                  </a:lnTo>
                  <a:lnTo>
                    <a:pt x="317500" y="977900"/>
                  </a:lnTo>
                  <a:lnTo>
                    <a:pt x="304800" y="977900"/>
                  </a:lnTo>
                  <a:lnTo>
                    <a:pt x="304800" y="977900"/>
                  </a:lnTo>
                  <a:lnTo>
                    <a:pt x="304800" y="977900"/>
                  </a:lnTo>
                  <a:lnTo>
                    <a:pt x="304800" y="977900"/>
                  </a:lnTo>
                  <a:lnTo>
                    <a:pt x="292100" y="977900"/>
                  </a:lnTo>
                  <a:lnTo>
                    <a:pt x="292100" y="965200"/>
                  </a:lnTo>
                  <a:lnTo>
                    <a:pt x="279400" y="965200"/>
                  </a:lnTo>
                  <a:lnTo>
                    <a:pt x="279400" y="965200"/>
                  </a:lnTo>
                  <a:lnTo>
                    <a:pt x="266700" y="965200"/>
                  </a:lnTo>
                  <a:lnTo>
                    <a:pt x="279400" y="965200"/>
                  </a:lnTo>
                  <a:lnTo>
                    <a:pt x="266700" y="952500"/>
                  </a:lnTo>
                  <a:lnTo>
                    <a:pt x="254000" y="939800"/>
                  </a:lnTo>
                  <a:lnTo>
                    <a:pt x="254000" y="939800"/>
                  </a:lnTo>
                  <a:lnTo>
                    <a:pt x="241300" y="927100"/>
                  </a:lnTo>
                  <a:lnTo>
                    <a:pt x="215900" y="927100"/>
                  </a:lnTo>
                  <a:lnTo>
                    <a:pt x="215900" y="927100"/>
                  </a:lnTo>
                  <a:lnTo>
                    <a:pt x="177800" y="914400"/>
                  </a:lnTo>
                  <a:lnTo>
                    <a:pt x="165100" y="901700"/>
                  </a:lnTo>
                  <a:lnTo>
                    <a:pt x="139700" y="901700"/>
                  </a:lnTo>
                  <a:lnTo>
                    <a:pt x="127000" y="901700"/>
                  </a:lnTo>
                  <a:lnTo>
                    <a:pt x="76200" y="889000"/>
                  </a:lnTo>
                  <a:lnTo>
                    <a:pt x="88900" y="889000"/>
                  </a:lnTo>
                  <a:lnTo>
                    <a:pt x="76200" y="876300"/>
                  </a:lnTo>
                  <a:lnTo>
                    <a:pt x="76200" y="876300"/>
                  </a:lnTo>
                  <a:lnTo>
                    <a:pt x="76200" y="876300"/>
                  </a:lnTo>
                  <a:lnTo>
                    <a:pt x="88900" y="850900"/>
                  </a:lnTo>
                  <a:lnTo>
                    <a:pt x="76200" y="838200"/>
                  </a:lnTo>
                  <a:lnTo>
                    <a:pt x="88900" y="838200"/>
                  </a:lnTo>
                  <a:lnTo>
                    <a:pt x="76200" y="838200"/>
                  </a:lnTo>
                  <a:lnTo>
                    <a:pt x="76200" y="838200"/>
                  </a:lnTo>
                  <a:lnTo>
                    <a:pt x="101600" y="850900"/>
                  </a:lnTo>
                  <a:lnTo>
                    <a:pt x="101600" y="838200"/>
                  </a:lnTo>
                  <a:lnTo>
                    <a:pt x="152400" y="838200"/>
                  </a:lnTo>
                  <a:lnTo>
                    <a:pt x="152400" y="838200"/>
                  </a:lnTo>
                  <a:lnTo>
                    <a:pt x="139700" y="838200"/>
                  </a:lnTo>
                  <a:lnTo>
                    <a:pt x="127000" y="838200"/>
                  </a:lnTo>
                  <a:lnTo>
                    <a:pt x="127000" y="825500"/>
                  </a:lnTo>
                  <a:lnTo>
                    <a:pt x="114300" y="825500"/>
                  </a:lnTo>
                  <a:lnTo>
                    <a:pt x="114300" y="825500"/>
                  </a:lnTo>
                  <a:lnTo>
                    <a:pt x="114300" y="825500"/>
                  </a:lnTo>
                  <a:lnTo>
                    <a:pt x="101600" y="812800"/>
                  </a:lnTo>
                  <a:lnTo>
                    <a:pt x="88900" y="812800"/>
                  </a:lnTo>
                  <a:lnTo>
                    <a:pt x="88900" y="800100"/>
                  </a:lnTo>
                  <a:lnTo>
                    <a:pt x="76200" y="800100"/>
                  </a:lnTo>
                  <a:lnTo>
                    <a:pt x="76200" y="800100"/>
                  </a:lnTo>
                  <a:lnTo>
                    <a:pt x="63500" y="800100"/>
                  </a:lnTo>
                  <a:lnTo>
                    <a:pt x="50800" y="800100"/>
                  </a:lnTo>
                  <a:lnTo>
                    <a:pt x="50800" y="787400"/>
                  </a:lnTo>
                  <a:lnTo>
                    <a:pt x="38100" y="787400"/>
                  </a:lnTo>
                  <a:lnTo>
                    <a:pt x="25400" y="787400"/>
                  </a:lnTo>
                  <a:lnTo>
                    <a:pt x="12700" y="762000"/>
                  </a:lnTo>
                  <a:lnTo>
                    <a:pt x="0" y="762000"/>
                  </a:lnTo>
                  <a:lnTo>
                    <a:pt x="12700" y="762000"/>
                  </a:lnTo>
                  <a:lnTo>
                    <a:pt x="12700" y="7620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white"/>
                </a:solidFill>
              </a:endParaRPr>
            </a:p>
          </p:txBody>
        </p:sp>
        <p:sp>
          <p:nvSpPr>
            <p:cNvPr id="24" name="0413"/>
            <p:cNvSpPr/>
            <p:nvPr/>
          </p:nvSpPr>
          <p:spPr>
            <a:xfrm>
              <a:off x="687598" y="1390539"/>
              <a:ext cx="1214929" cy="619897"/>
            </a:xfrm>
            <a:custGeom>
              <a:avLst/>
              <a:gdLst/>
              <a:ahLst/>
              <a:cxnLst/>
              <a:rect l="0" t="0" r="0" b="0"/>
              <a:pathLst>
                <a:path w="2984501" h="1701801">
                  <a:moveTo>
                    <a:pt x="0" y="914400"/>
                  </a:moveTo>
                  <a:lnTo>
                    <a:pt x="12700" y="889000"/>
                  </a:lnTo>
                  <a:lnTo>
                    <a:pt x="63500" y="889000"/>
                  </a:lnTo>
                  <a:lnTo>
                    <a:pt x="63500" y="889000"/>
                  </a:lnTo>
                  <a:lnTo>
                    <a:pt x="63500" y="901700"/>
                  </a:lnTo>
                  <a:lnTo>
                    <a:pt x="76200" y="901700"/>
                  </a:lnTo>
                  <a:lnTo>
                    <a:pt x="76200" y="901700"/>
                  </a:lnTo>
                  <a:lnTo>
                    <a:pt x="88900" y="901700"/>
                  </a:lnTo>
                  <a:lnTo>
                    <a:pt x="88900" y="889000"/>
                  </a:lnTo>
                  <a:lnTo>
                    <a:pt x="101600" y="889000"/>
                  </a:lnTo>
                  <a:lnTo>
                    <a:pt x="101600" y="876300"/>
                  </a:lnTo>
                  <a:lnTo>
                    <a:pt x="127000" y="876300"/>
                  </a:lnTo>
                  <a:lnTo>
                    <a:pt x="127000" y="876300"/>
                  </a:lnTo>
                  <a:lnTo>
                    <a:pt x="114300" y="876300"/>
                  </a:lnTo>
                  <a:lnTo>
                    <a:pt x="114300" y="876300"/>
                  </a:lnTo>
                  <a:lnTo>
                    <a:pt x="127000" y="876300"/>
                  </a:lnTo>
                  <a:lnTo>
                    <a:pt x="127000" y="863600"/>
                  </a:lnTo>
                  <a:lnTo>
                    <a:pt x="139700" y="863600"/>
                  </a:lnTo>
                  <a:lnTo>
                    <a:pt x="139700" y="863600"/>
                  </a:lnTo>
                  <a:lnTo>
                    <a:pt x="152400" y="876300"/>
                  </a:lnTo>
                  <a:lnTo>
                    <a:pt x="165100" y="863600"/>
                  </a:lnTo>
                  <a:lnTo>
                    <a:pt x="190500" y="863600"/>
                  </a:lnTo>
                  <a:lnTo>
                    <a:pt x="190500" y="863600"/>
                  </a:lnTo>
                  <a:lnTo>
                    <a:pt x="215900" y="863600"/>
                  </a:lnTo>
                  <a:lnTo>
                    <a:pt x="215900" y="850900"/>
                  </a:lnTo>
                  <a:lnTo>
                    <a:pt x="215900" y="850900"/>
                  </a:lnTo>
                  <a:lnTo>
                    <a:pt x="215900" y="850900"/>
                  </a:lnTo>
                  <a:lnTo>
                    <a:pt x="241300" y="850900"/>
                  </a:lnTo>
                  <a:lnTo>
                    <a:pt x="241300" y="850900"/>
                  </a:lnTo>
                  <a:lnTo>
                    <a:pt x="254000" y="850900"/>
                  </a:lnTo>
                  <a:lnTo>
                    <a:pt x="266700" y="850900"/>
                  </a:lnTo>
                  <a:lnTo>
                    <a:pt x="266700" y="850900"/>
                  </a:lnTo>
                  <a:lnTo>
                    <a:pt x="279400" y="850900"/>
                  </a:lnTo>
                  <a:lnTo>
                    <a:pt x="266700" y="850900"/>
                  </a:lnTo>
                  <a:lnTo>
                    <a:pt x="292100" y="850900"/>
                  </a:lnTo>
                  <a:lnTo>
                    <a:pt x="292100" y="838200"/>
                  </a:lnTo>
                  <a:lnTo>
                    <a:pt x="304800" y="838200"/>
                  </a:lnTo>
                  <a:lnTo>
                    <a:pt x="304800" y="838200"/>
                  </a:lnTo>
                  <a:lnTo>
                    <a:pt x="304800" y="838200"/>
                  </a:lnTo>
                  <a:lnTo>
                    <a:pt x="304800" y="838200"/>
                  </a:lnTo>
                  <a:lnTo>
                    <a:pt x="304800" y="838200"/>
                  </a:lnTo>
                  <a:lnTo>
                    <a:pt x="304800" y="825500"/>
                  </a:lnTo>
                  <a:lnTo>
                    <a:pt x="304800" y="825500"/>
                  </a:lnTo>
                  <a:lnTo>
                    <a:pt x="304800" y="825500"/>
                  </a:lnTo>
                  <a:lnTo>
                    <a:pt x="317500" y="825500"/>
                  </a:lnTo>
                  <a:lnTo>
                    <a:pt x="330200" y="825500"/>
                  </a:lnTo>
                  <a:lnTo>
                    <a:pt x="342900" y="812800"/>
                  </a:lnTo>
                  <a:lnTo>
                    <a:pt x="342900" y="812800"/>
                  </a:lnTo>
                  <a:lnTo>
                    <a:pt x="342900" y="812800"/>
                  </a:lnTo>
                  <a:lnTo>
                    <a:pt x="342900" y="812800"/>
                  </a:lnTo>
                  <a:lnTo>
                    <a:pt x="342900" y="800100"/>
                  </a:lnTo>
                  <a:lnTo>
                    <a:pt x="342900" y="800100"/>
                  </a:lnTo>
                  <a:lnTo>
                    <a:pt x="355600" y="787400"/>
                  </a:lnTo>
                  <a:lnTo>
                    <a:pt x="342900" y="787400"/>
                  </a:lnTo>
                  <a:lnTo>
                    <a:pt x="342900" y="774700"/>
                  </a:lnTo>
                  <a:lnTo>
                    <a:pt x="355600" y="774700"/>
                  </a:lnTo>
                  <a:lnTo>
                    <a:pt x="355600" y="774700"/>
                  </a:lnTo>
                  <a:lnTo>
                    <a:pt x="342900" y="774700"/>
                  </a:lnTo>
                  <a:lnTo>
                    <a:pt x="355600" y="762000"/>
                  </a:lnTo>
                  <a:lnTo>
                    <a:pt x="342900" y="762000"/>
                  </a:lnTo>
                  <a:lnTo>
                    <a:pt x="342900" y="762000"/>
                  </a:lnTo>
                  <a:lnTo>
                    <a:pt x="342900" y="762000"/>
                  </a:lnTo>
                  <a:lnTo>
                    <a:pt x="355600" y="749300"/>
                  </a:lnTo>
                  <a:lnTo>
                    <a:pt x="355600" y="749300"/>
                  </a:lnTo>
                  <a:lnTo>
                    <a:pt x="368300" y="749300"/>
                  </a:lnTo>
                  <a:lnTo>
                    <a:pt x="368300" y="749300"/>
                  </a:lnTo>
                  <a:lnTo>
                    <a:pt x="381000" y="749300"/>
                  </a:lnTo>
                  <a:lnTo>
                    <a:pt x="381000" y="749300"/>
                  </a:lnTo>
                  <a:lnTo>
                    <a:pt x="381000" y="736600"/>
                  </a:lnTo>
                  <a:lnTo>
                    <a:pt x="381000" y="736600"/>
                  </a:lnTo>
                  <a:lnTo>
                    <a:pt x="381000" y="736600"/>
                  </a:lnTo>
                  <a:lnTo>
                    <a:pt x="393700" y="736600"/>
                  </a:lnTo>
                  <a:lnTo>
                    <a:pt x="406400" y="736600"/>
                  </a:lnTo>
                  <a:lnTo>
                    <a:pt x="406400" y="736600"/>
                  </a:lnTo>
                  <a:lnTo>
                    <a:pt x="419100" y="736600"/>
                  </a:lnTo>
                  <a:lnTo>
                    <a:pt x="431800" y="723900"/>
                  </a:lnTo>
                  <a:lnTo>
                    <a:pt x="444500" y="723900"/>
                  </a:lnTo>
                  <a:lnTo>
                    <a:pt x="444500" y="723900"/>
                  </a:lnTo>
                  <a:lnTo>
                    <a:pt x="457200" y="723900"/>
                  </a:lnTo>
                  <a:lnTo>
                    <a:pt x="457200" y="723900"/>
                  </a:lnTo>
                  <a:lnTo>
                    <a:pt x="469900" y="723900"/>
                  </a:lnTo>
                  <a:lnTo>
                    <a:pt x="469900" y="711200"/>
                  </a:lnTo>
                  <a:lnTo>
                    <a:pt x="482600" y="711200"/>
                  </a:lnTo>
                  <a:lnTo>
                    <a:pt x="482600" y="711200"/>
                  </a:lnTo>
                  <a:lnTo>
                    <a:pt x="495300" y="723900"/>
                  </a:lnTo>
                  <a:lnTo>
                    <a:pt x="508000" y="723900"/>
                  </a:lnTo>
                  <a:lnTo>
                    <a:pt x="508000" y="723900"/>
                  </a:lnTo>
                  <a:lnTo>
                    <a:pt x="508000" y="711200"/>
                  </a:lnTo>
                  <a:lnTo>
                    <a:pt x="508000" y="711200"/>
                  </a:lnTo>
                  <a:lnTo>
                    <a:pt x="508000" y="711200"/>
                  </a:lnTo>
                  <a:lnTo>
                    <a:pt x="520700" y="711200"/>
                  </a:lnTo>
                  <a:lnTo>
                    <a:pt x="520700" y="711200"/>
                  </a:lnTo>
                  <a:lnTo>
                    <a:pt x="533400" y="711200"/>
                  </a:lnTo>
                  <a:lnTo>
                    <a:pt x="533400" y="698500"/>
                  </a:lnTo>
                  <a:lnTo>
                    <a:pt x="571500" y="711200"/>
                  </a:lnTo>
                  <a:lnTo>
                    <a:pt x="571500" y="711200"/>
                  </a:lnTo>
                  <a:lnTo>
                    <a:pt x="584200" y="711200"/>
                  </a:lnTo>
                  <a:lnTo>
                    <a:pt x="584200" y="711200"/>
                  </a:lnTo>
                  <a:lnTo>
                    <a:pt x="596900" y="698500"/>
                  </a:lnTo>
                  <a:lnTo>
                    <a:pt x="609600" y="698500"/>
                  </a:lnTo>
                  <a:lnTo>
                    <a:pt x="622300" y="698500"/>
                  </a:lnTo>
                  <a:lnTo>
                    <a:pt x="622300" y="698500"/>
                  </a:lnTo>
                  <a:lnTo>
                    <a:pt x="622300" y="685800"/>
                  </a:lnTo>
                  <a:lnTo>
                    <a:pt x="635000" y="685800"/>
                  </a:lnTo>
                  <a:lnTo>
                    <a:pt x="635000" y="685800"/>
                  </a:lnTo>
                  <a:lnTo>
                    <a:pt x="647700" y="685800"/>
                  </a:lnTo>
                  <a:lnTo>
                    <a:pt x="647700" y="685800"/>
                  </a:lnTo>
                  <a:lnTo>
                    <a:pt x="647700" y="685800"/>
                  </a:lnTo>
                  <a:lnTo>
                    <a:pt x="647700" y="673100"/>
                  </a:lnTo>
                  <a:lnTo>
                    <a:pt x="647700" y="673100"/>
                  </a:lnTo>
                  <a:lnTo>
                    <a:pt x="673100" y="673100"/>
                  </a:lnTo>
                  <a:lnTo>
                    <a:pt x="660400" y="673100"/>
                  </a:lnTo>
                  <a:lnTo>
                    <a:pt x="660400" y="660400"/>
                  </a:lnTo>
                  <a:lnTo>
                    <a:pt x="660400" y="660400"/>
                  </a:lnTo>
                  <a:lnTo>
                    <a:pt x="660400" y="660400"/>
                  </a:lnTo>
                  <a:lnTo>
                    <a:pt x="673100" y="660400"/>
                  </a:lnTo>
                  <a:lnTo>
                    <a:pt x="660400" y="647700"/>
                  </a:lnTo>
                  <a:lnTo>
                    <a:pt x="685800" y="647700"/>
                  </a:lnTo>
                  <a:lnTo>
                    <a:pt x="698500" y="647700"/>
                  </a:lnTo>
                  <a:lnTo>
                    <a:pt x="698500" y="647700"/>
                  </a:lnTo>
                  <a:lnTo>
                    <a:pt x="698500" y="635000"/>
                  </a:lnTo>
                  <a:lnTo>
                    <a:pt x="698500" y="635000"/>
                  </a:lnTo>
                  <a:lnTo>
                    <a:pt x="711200" y="647700"/>
                  </a:lnTo>
                  <a:lnTo>
                    <a:pt x="711200" y="647700"/>
                  </a:lnTo>
                  <a:lnTo>
                    <a:pt x="723900" y="647700"/>
                  </a:lnTo>
                  <a:lnTo>
                    <a:pt x="723900" y="647700"/>
                  </a:lnTo>
                  <a:lnTo>
                    <a:pt x="723900" y="647700"/>
                  </a:lnTo>
                  <a:lnTo>
                    <a:pt x="736600" y="647700"/>
                  </a:lnTo>
                  <a:lnTo>
                    <a:pt x="736600" y="647700"/>
                  </a:lnTo>
                  <a:lnTo>
                    <a:pt x="749300" y="635000"/>
                  </a:lnTo>
                  <a:lnTo>
                    <a:pt x="762000" y="635000"/>
                  </a:lnTo>
                  <a:lnTo>
                    <a:pt x="774700" y="622300"/>
                  </a:lnTo>
                  <a:lnTo>
                    <a:pt x="774700" y="635000"/>
                  </a:lnTo>
                  <a:lnTo>
                    <a:pt x="787400" y="635000"/>
                  </a:lnTo>
                  <a:lnTo>
                    <a:pt x="812800" y="635000"/>
                  </a:lnTo>
                  <a:lnTo>
                    <a:pt x="812800" y="635000"/>
                  </a:lnTo>
                  <a:lnTo>
                    <a:pt x="812800" y="622300"/>
                  </a:lnTo>
                  <a:lnTo>
                    <a:pt x="825500" y="622300"/>
                  </a:lnTo>
                  <a:lnTo>
                    <a:pt x="838200" y="622300"/>
                  </a:lnTo>
                  <a:lnTo>
                    <a:pt x="850900" y="622300"/>
                  </a:lnTo>
                  <a:lnTo>
                    <a:pt x="863600" y="609600"/>
                  </a:lnTo>
                  <a:lnTo>
                    <a:pt x="901700" y="596900"/>
                  </a:lnTo>
                  <a:lnTo>
                    <a:pt x="901700" y="596900"/>
                  </a:lnTo>
                  <a:lnTo>
                    <a:pt x="901700" y="596900"/>
                  </a:lnTo>
                  <a:lnTo>
                    <a:pt x="901700" y="596900"/>
                  </a:lnTo>
                  <a:lnTo>
                    <a:pt x="939800" y="584200"/>
                  </a:lnTo>
                  <a:lnTo>
                    <a:pt x="952500" y="584200"/>
                  </a:lnTo>
                  <a:lnTo>
                    <a:pt x="965200" y="584200"/>
                  </a:lnTo>
                  <a:lnTo>
                    <a:pt x="990600" y="584200"/>
                  </a:lnTo>
                  <a:lnTo>
                    <a:pt x="990600" y="584200"/>
                  </a:lnTo>
                  <a:lnTo>
                    <a:pt x="990600" y="584200"/>
                  </a:lnTo>
                  <a:lnTo>
                    <a:pt x="1003300" y="571500"/>
                  </a:lnTo>
                  <a:lnTo>
                    <a:pt x="1016000" y="571500"/>
                  </a:lnTo>
                  <a:lnTo>
                    <a:pt x="1016000" y="558800"/>
                  </a:lnTo>
                  <a:lnTo>
                    <a:pt x="1028700" y="558800"/>
                  </a:lnTo>
                  <a:lnTo>
                    <a:pt x="1041400" y="546100"/>
                  </a:lnTo>
                  <a:lnTo>
                    <a:pt x="1041400" y="533400"/>
                  </a:lnTo>
                  <a:lnTo>
                    <a:pt x="1054100" y="533400"/>
                  </a:lnTo>
                  <a:lnTo>
                    <a:pt x="1066800" y="520700"/>
                  </a:lnTo>
                  <a:lnTo>
                    <a:pt x="1079500" y="508000"/>
                  </a:lnTo>
                  <a:lnTo>
                    <a:pt x="1104900" y="495300"/>
                  </a:lnTo>
                  <a:lnTo>
                    <a:pt x="1104900" y="495300"/>
                  </a:lnTo>
                  <a:lnTo>
                    <a:pt x="1092200" y="495300"/>
                  </a:lnTo>
                  <a:lnTo>
                    <a:pt x="1092200" y="482600"/>
                  </a:lnTo>
                  <a:lnTo>
                    <a:pt x="1092200" y="482600"/>
                  </a:lnTo>
                  <a:lnTo>
                    <a:pt x="1092200" y="482600"/>
                  </a:lnTo>
                  <a:lnTo>
                    <a:pt x="1092200" y="482600"/>
                  </a:lnTo>
                  <a:lnTo>
                    <a:pt x="1104900" y="482600"/>
                  </a:lnTo>
                  <a:lnTo>
                    <a:pt x="1117600" y="469900"/>
                  </a:lnTo>
                  <a:lnTo>
                    <a:pt x="1130300" y="469900"/>
                  </a:lnTo>
                  <a:lnTo>
                    <a:pt x="1143000" y="444500"/>
                  </a:lnTo>
                  <a:lnTo>
                    <a:pt x="1130300" y="444500"/>
                  </a:lnTo>
                  <a:lnTo>
                    <a:pt x="1143000" y="431800"/>
                  </a:lnTo>
                  <a:lnTo>
                    <a:pt x="1155700" y="419100"/>
                  </a:lnTo>
                  <a:lnTo>
                    <a:pt x="1143000" y="419100"/>
                  </a:lnTo>
                  <a:lnTo>
                    <a:pt x="1143000" y="419100"/>
                  </a:lnTo>
                  <a:lnTo>
                    <a:pt x="1155700" y="419100"/>
                  </a:lnTo>
                  <a:lnTo>
                    <a:pt x="1193800" y="406400"/>
                  </a:lnTo>
                  <a:lnTo>
                    <a:pt x="1206500" y="406400"/>
                  </a:lnTo>
                  <a:lnTo>
                    <a:pt x="1219200" y="368300"/>
                  </a:lnTo>
                  <a:lnTo>
                    <a:pt x="1231900" y="368300"/>
                  </a:lnTo>
                  <a:lnTo>
                    <a:pt x="1244600" y="342900"/>
                  </a:lnTo>
                  <a:lnTo>
                    <a:pt x="1257300" y="355600"/>
                  </a:lnTo>
                  <a:lnTo>
                    <a:pt x="1257300" y="342900"/>
                  </a:lnTo>
                  <a:lnTo>
                    <a:pt x="1257300" y="342900"/>
                  </a:lnTo>
                  <a:lnTo>
                    <a:pt x="1270000" y="342900"/>
                  </a:lnTo>
                  <a:lnTo>
                    <a:pt x="1282700" y="330200"/>
                  </a:lnTo>
                  <a:lnTo>
                    <a:pt x="1282700" y="330200"/>
                  </a:lnTo>
                  <a:lnTo>
                    <a:pt x="1295400" y="330200"/>
                  </a:lnTo>
                  <a:lnTo>
                    <a:pt x="1295400" y="317500"/>
                  </a:lnTo>
                  <a:lnTo>
                    <a:pt x="1295400" y="317500"/>
                  </a:lnTo>
                  <a:lnTo>
                    <a:pt x="1308100" y="304800"/>
                  </a:lnTo>
                  <a:lnTo>
                    <a:pt x="1333500" y="304800"/>
                  </a:lnTo>
                  <a:lnTo>
                    <a:pt x="1333500" y="317500"/>
                  </a:lnTo>
                  <a:lnTo>
                    <a:pt x="1346200" y="317500"/>
                  </a:lnTo>
                  <a:lnTo>
                    <a:pt x="1358900" y="304800"/>
                  </a:lnTo>
                  <a:lnTo>
                    <a:pt x="1358900" y="304800"/>
                  </a:lnTo>
                  <a:lnTo>
                    <a:pt x="1358900" y="304800"/>
                  </a:lnTo>
                  <a:lnTo>
                    <a:pt x="1384300" y="317500"/>
                  </a:lnTo>
                  <a:lnTo>
                    <a:pt x="1384300" y="292100"/>
                  </a:lnTo>
                  <a:lnTo>
                    <a:pt x="1384300" y="292100"/>
                  </a:lnTo>
                  <a:lnTo>
                    <a:pt x="1384300" y="279400"/>
                  </a:lnTo>
                  <a:lnTo>
                    <a:pt x="1397000" y="279400"/>
                  </a:lnTo>
                  <a:lnTo>
                    <a:pt x="1409700" y="279400"/>
                  </a:lnTo>
                  <a:lnTo>
                    <a:pt x="1397000" y="279400"/>
                  </a:lnTo>
                  <a:lnTo>
                    <a:pt x="1397000" y="254000"/>
                  </a:lnTo>
                  <a:lnTo>
                    <a:pt x="1409700" y="254000"/>
                  </a:lnTo>
                  <a:lnTo>
                    <a:pt x="1409700" y="254000"/>
                  </a:lnTo>
                  <a:lnTo>
                    <a:pt x="1397000" y="254000"/>
                  </a:lnTo>
                  <a:lnTo>
                    <a:pt x="1409700" y="254000"/>
                  </a:lnTo>
                  <a:lnTo>
                    <a:pt x="1422400" y="254000"/>
                  </a:lnTo>
                  <a:lnTo>
                    <a:pt x="1422400" y="241300"/>
                  </a:lnTo>
                  <a:lnTo>
                    <a:pt x="1397000" y="241300"/>
                  </a:lnTo>
                  <a:lnTo>
                    <a:pt x="1397000" y="228600"/>
                  </a:lnTo>
                  <a:lnTo>
                    <a:pt x="1397000" y="228600"/>
                  </a:lnTo>
                  <a:lnTo>
                    <a:pt x="1397000" y="228600"/>
                  </a:lnTo>
                  <a:lnTo>
                    <a:pt x="1409700" y="228600"/>
                  </a:lnTo>
                  <a:lnTo>
                    <a:pt x="1422400" y="228600"/>
                  </a:lnTo>
                  <a:lnTo>
                    <a:pt x="1435100" y="215900"/>
                  </a:lnTo>
                  <a:lnTo>
                    <a:pt x="1409700" y="215900"/>
                  </a:lnTo>
                  <a:lnTo>
                    <a:pt x="1409700" y="215900"/>
                  </a:lnTo>
                  <a:lnTo>
                    <a:pt x="1409700" y="215900"/>
                  </a:lnTo>
                  <a:lnTo>
                    <a:pt x="1409700" y="215900"/>
                  </a:lnTo>
                  <a:lnTo>
                    <a:pt x="1422400" y="215900"/>
                  </a:lnTo>
                  <a:lnTo>
                    <a:pt x="1409700" y="203200"/>
                  </a:lnTo>
                  <a:lnTo>
                    <a:pt x="1397000" y="203200"/>
                  </a:lnTo>
                  <a:lnTo>
                    <a:pt x="1409700" y="190500"/>
                  </a:lnTo>
                  <a:lnTo>
                    <a:pt x="1397000" y="190500"/>
                  </a:lnTo>
                  <a:lnTo>
                    <a:pt x="1397000" y="190500"/>
                  </a:lnTo>
                  <a:lnTo>
                    <a:pt x="1409700" y="190500"/>
                  </a:lnTo>
                  <a:lnTo>
                    <a:pt x="1409700" y="177800"/>
                  </a:lnTo>
                  <a:lnTo>
                    <a:pt x="1422400" y="177800"/>
                  </a:lnTo>
                  <a:lnTo>
                    <a:pt x="1422400" y="177800"/>
                  </a:lnTo>
                  <a:lnTo>
                    <a:pt x="1422400" y="177800"/>
                  </a:lnTo>
                  <a:lnTo>
                    <a:pt x="1422400" y="177800"/>
                  </a:lnTo>
                  <a:lnTo>
                    <a:pt x="1447800" y="165100"/>
                  </a:lnTo>
                  <a:lnTo>
                    <a:pt x="1447800" y="165100"/>
                  </a:lnTo>
                  <a:lnTo>
                    <a:pt x="1435100" y="165100"/>
                  </a:lnTo>
                  <a:lnTo>
                    <a:pt x="1435100" y="152400"/>
                  </a:lnTo>
                  <a:lnTo>
                    <a:pt x="1435100" y="152400"/>
                  </a:lnTo>
                  <a:lnTo>
                    <a:pt x="1435100" y="152400"/>
                  </a:lnTo>
                  <a:lnTo>
                    <a:pt x="1435100" y="152400"/>
                  </a:lnTo>
                  <a:lnTo>
                    <a:pt x="1447800" y="152400"/>
                  </a:lnTo>
                  <a:lnTo>
                    <a:pt x="1460500" y="139700"/>
                  </a:lnTo>
                  <a:lnTo>
                    <a:pt x="1460500" y="139700"/>
                  </a:lnTo>
                  <a:lnTo>
                    <a:pt x="1460500" y="127000"/>
                  </a:lnTo>
                  <a:lnTo>
                    <a:pt x="1473200" y="127000"/>
                  </a:lnTo>
                  <a:lnTo>
                    <a:pt x="1473200" y="127000"/>
                  </a:lnTo>
                  <a:lnTo>
                    <a:pt x="1485900" y="114300"/>
                  </a:lnTo>
                  <a:lnTo>
                    <a:pt x="1498600" y="114300"/>
                  </a:lnTo>
                  <a:lnTo>
                    <a:pt x="1498600" y="114300"/>
                  </a:lnTo>
                  <a:lnTo>
                    <a:pt x="1511300" y="114300"/>
                  </a:lnTo>
                  <a:lnTo>
                    <a:pt x="1498600" y="101600"/>
                  </a:lnTo>
                  <a:lnTo>
                    <a:pt x="1498600" y="101600"/>
                  </a:lnTo>
                  <a:lnTo>
                    <a:pt x="1485900" y="101600"/>
                  </a:lnTo>
                  <a:lnTo>
                    <a:pt x="1511300" y="76200"/>
                  </a:lnTo>
                  <a:lnTo>
                    <a:pt x="1524000" y="88900"/>
                  </a:lnTo>
                  <a:lnTo>
                    <a:pt x="1524000" y="88900"/>
                  </a:lnTo>
                  <a:lnTo>
                    <a:pt x="1549400" y="76200"/>
                  </a:lnTo>
                  <a:lnTo>
                    <a:pt x="1549400" y="63500"/>
                  </a:lnTo>
                  <a:lnTo>
                    <a:pt x="1562100" y="63500"/>
                  </a:lnTo>
                  <a:lnTo>
                    <a:pt x="1562100" y="63500"/>
                  </a:lnTo>
                  <a:lnTo>
                    <a:pt x="1574800" y="50800"/>
                  </a:lnTo>
                  <a:lnTo>
                    <a:pt x="1600200" y="50800"/>
                  </a:lnTo>
                  <a:lnTo>
                    <a:pt x="1600200" y="50800"/>
                  </a:lnTo>
                  <a:lnTo>
                    <a:pt x="1612900" y="63500"/>
                  </a:lnTo>
                  <a:lnTo>
                    <a:pt x="1612900" y="50800"/>
                  </a:lnTo>
                  <a:lnTo>
                    <a:pt x="1625600" y="50800"/>
                  </a:lnTo>
                  <a:lnTo>
                    <a:pt x="1625600" y="50800"/>
                  </a:lnTo>
                  <a:lnTo>
                    <a:pt x="1625600" y="50800"/>
                  </a:lnTo>
                  <a:lnTo>
                    <a:pt x="1638300" y="38100"/>
                  </a:lnTo>
                  <a:lnTo>
                    <a:pt x="1651000" y="38100"/>
                  </a:lnTo>
                  <a:lnTo>
                    <a:pt x="1651000" y="38100"/>
                  </a:lnTo>
                  <a:lnTo>
                    <a:pt x="1663700" y="38100"/>
                  </a:lnTo>
                  <a:lnTo>
                    <a:pt x="1663700" y="25400"/>
                  </a:lnTo>
                  <a:lnTo>
                    <a:pt x="1676400" y="25400"/>
                  </a:lnTo>
                  <a:lnTo>
                    <a:pt x="1676400" y="25400"/>
                  </a:lnTo>
                  <a:lnTo>
                    <a:pt x="1689100" y="25400"/>
                  </a:lnTo>
                  <a:lnTo>
                    <a:pt x="1689100" y="12700"/>
                  </a:lnTo>
                  <a:lnTo>
                    <a:pt x="1714500" y="12700"/>
                  </a:lnTo>
                  <a:lnTo>
                    <a:pt x="1714500" y="25400"/>
                  </a:lnTo>
                  <a:lnTo>
                    <a:pt x="1727200" y="38100"/>
                  </a:lnTo>
                  <a:lnTo>
                    <a:pt x="1752600" y="38100"/>
                  </a:lnTo>
                  <a:lnTo>
                    <a:pt x="1752600" y="38100"/>
                  </a:lnTo>
                  <a:lnTo>
                    <a:pt x="1765300" y="38100"/>
                  </a:lnTo>
                  <a:lnTo>
                    <a:pt x="1765300" y="38100"/>
                  </a:lnTo>
                  <a:lnTo>
                    <a:pt x="1790700" y="38100"/>
                  </a:lnTo>
                  <a:lnTo>
                    <a:pt x="1790700" y="38100"/>
                  </a:lnTo>
                  <a:lnTo>
                    <a:pt x="1803400" y="38100"/>
                  </a:lnTo>
                  <a:lnTo>
                    <a:pt x="1803400" y="25400"/>
                  </a:lnTo>
                  <a:lnTo>
                    <a:pt x="1816100" y="38100"/>
                  </a:lnTo>
                  <a:lnTo>
                    <a:pt x="1816100" y="25400"/>
                  </a:lnTo>
                  <a:lnTo>
                    <a:pt x="1841500" y="38100"/>
                  </a:lnTo>
                  <a:lnTo>
                    <a:pt x="1866900" y="50800"/>
                  </a:lnTo>
                  <a:lnTo>
                    <a:pt x="1866900" y="50800"/>
                  </a:lnTo>
                  <a:lnTo>
                    <a:pt x="1892300" y="38100"/>
                  </a:lnTo>
                  <a:lnTo>
                    <a:pt x="1892300" y="38100"/>
                  </a:lnTo>
                  <a:lnTo>
                    <a:pt x="1905000" y="50800"/>
                  </a:lnTo>
                  <a:lnTo>
                    <a:pt x="1917700" y="50800"/>
                  </a:lnTo>
                  <a:lnTo>
                    <a:pt x="1917700" y="38100"/>
                  </a:lnTo>
                  <a:lnTo>
                    <a:pt x="1917700" y="50800"/>
                  </a:lnTo>
                  <a:lnTo>
                    <a:pt x="1930400" y="50800"/>
                  </a:lnTo>
                  <a:lnTo>
                    <a:pt x="1930400" y="38100"/>
                  </a:lnTo>
                  <a:lnTo>
                    <a:pt x="1943100" y="38100"/>
                  </a:lnTo>
                  <a:lnTo>
                    <a:pt x="1943100" y="38100"/>
                  </a:lnTo>
                  <a:lnTo>
                    <a:pt x="1968500" y="38100"/>
                  </a:lnTo>
                  <a:lnTo>
                    <a:pt x="1981200" y="38100"/>
                  </a:lnTo>
                  <a:lnTo>
                    <a:pt x="1993900" y="25400"/>
                  </a:lnTo>
                  <a:lnTo>
                    <a:pt x="2006600" y="25400"/>
                  </a:lnTo>
                  <a:lnTo>
                    <a:pt x="2006600" y="25400"/>
                  </a:lnTo>
                  <a:lnTo>
                    <a:pt x="2019300" y="25400"/>
                  </a:lnTo>
                  <a:lnTo>
                    <a:pt x="2032000" y="12700"/>
                  </a:lnTo>
                  <a:lnTo>
                    <a:pt x="2044700" y="12700"/>
                  </a:lnTo>
                  <a:lnTo>
                    <a:pt x="2044700" y="12700"/>
                  </a:lnTo>
                  <a:lnTo>
                    <a:pt x="2044700" y="0"/>
                  </a:lnTo>
                  <a:lnTo>
                    <a:pt x="2057400" y="0"/>
                  </a:lnTo>
                  <a:lnTo>
                    <a:pt x="2095500" y="0"/>
                  </a:lnTo>
                  <a:lnTo>
                    <a:pt x="2095500" y="12700"/>
                  </a:lnTo>
                  <a:lnTo>
                    <a:pt x="2095500" y="0"/>
                  </a:lnTo>
                  <a:lnTo>
                    <a:pt x="2095500" y="12700"/>
                  </a:lnTo>
                  <a:lnTo>
                    <a:pt x="2082800" y="12700"/>
                  </a:lnTo>
                  <a:lnTo>
                    <a:pt x="2082800" y="12700"/>
                  </a:lnTo>
                  <a:lnTo>
                    <a:pt x="2070100" y="12700"/>
                  </a:lnTo>
                  <a:lnTo>
                    <a:pt x="2057400" y="12700"/>
                  </a:lnTo>
                  <a:lnTo>
                    <a:pt x="2057400" y="12700"/>
                  </a:lnTo>
                  <a:lnTo>
                    <a:pt x="2057400" y="25400"/>
                  </a:lnTo>
                  <a:lnTo>
                    <a:pt x="2057400" y="25400"/>
                  </a:lnTo>
                  <a:lnTo>
                    <a:pt x="2070100" y="25400"/>
                  </a:lnTo>
                  <a:lnTo>
                    <a:pt x="2082800" y="25400"/>
                  </a:lnTo>
                  <a:lnTo>
                    <a:pt x="2082800" y="38100"/>
                  </a:lnTo>
                  <a:lnTo>
                    <a:pt x="2082800" y="38100"/>
                  </a:lnTo>
                  <a:lnTo>
                    <a:pt x="2070100" y="38100"/>
                  </a:lnTo>
                  <a:lnTo>
                    <a:pt x="2082800" y="38100"/>
                  </a:lnTo>
                  <a:lnTo>
                    <a:pt x="2082800" y="38100"/>
                  </a:lnTo>
                  <a:lnTo>
                    <a:pt x="2095500" y="38100"/>
                  </a:lnTo>
                  <a:lnTo>
                    <a:pt x="2095500" y="50800"/>
                  </a:lnTo>
                  <a:lnTo>
                    <a:pt x="2095500" y="63500"/>
                  </a:lnTo>
                  <a:lnTo>
                    <a:pt x="2108200" y="63500"/>
                  </a:lnTo>
                  <a:lnTo>
                    <a:pt x="2120900" y="76200"/>
                  </a:lnTo>
                  <a:lnTo>
                    <a:pt x="2108200" y="76200"/>
                  </a:lnTo>
                  <a:lnTo>
                    <a:pt x="2108200" y="76200"/>
                  </a:lnTo>
                  <a:lnTo>
                    <a:pt x="2108200" y="88900"/>
                  </a:lnTo>
                  <a:lnTo>
                    <a:pt x="2120900" y="101600"/>
                  </a:lnTo>
                  <a:lnTo>
                    <a:pt x="2108200" y="114300"/>
                  </a:lnTo>
                  <a:lnTo>
                    <a:pt x="2108200" y="127000"/>
                  </a:lnTo>
                  <a:lnTo>
                    <a:pt x="2108200" y="139700"/>
                  </a:lnTo>
                  <a:lnTo>
                    <a:pt x="2108200" y="139700"/>
                  </a:lnTo>
                  <a:lnTo>
                    <a:pt x="2108200" y="139700"/>
                  </a:lnTo>
                  <a:lnTo>
                    <a:pt x="2120900" y="139700"/>
                  </a:lnTo>
                  <a:lnTo>
                    <a:pt x="2108200" y="152400"/>
                  </a:lnTo>
                  <a:lnTo>
                    <a:pt x="2120900" y="152400"/>
                  </a:lnTo>
                  <a:lnTo>
                    <a:pt x="2120900" y="152400"/>
                  </a:lnTo>
                  <a:lnTo>
                    <a:pt x="2120900" y="152400"/>
                  </a:lnTo>
                  <a:lnTo>
                    <a:pt x="2120900" y="152400"/>
                  </a:lnTo>
                  <a:lnTo>
                    <a:pt x="2133600" y="152400"/>
                  </a:lnTo>
                  <a:lnTo>
                    <a:pt x="2133600" y="165100"/>
                  </a:lnTo>
                  <a:lnTo>
                    <a:pt x="2146300" y="165100"/>
                  </a:lnTo>
                  <a:lnTo>
                    <a:pt x="2133600" y="165100"/>
                  </a:lnTo>
                  <a:lnTo>
                    <a:pt x="2133600" y="177800"/>
                  </a:lnTo>
                  <a:lnTo>
                    <a:pt x="2133600" y="177800"/>
                  </a:lnTo>
                  <a:lnTo>
                    <a:pt x="2146300" y="177800"/>
                  </a:lnTo>
                  <a:lnTo>
                    <a:pt x="2146300" y="190500"/>
                  </a:lnTo>
                  <a:lnTo>
                    <a:pt x="2159000" y="190500"/>
                  </a:lnTo>
                  <a:lnTo>
                    <a:pt x="2159000" y="190500"/>
                  </a:lnTo>
                  <a:lnTo>
                    <a:pt x="2159000" y="215900"/>
                  </a:lnTo>
                  <a:lnTo>
                    <a:pt x="2222500" y="215900"/>
                  </a:lnTo>
                  <a:lnTo>
                    <a:pt x="2222500" y="215900"/>
                  </a:lnTo>
                  <a:lnTo>
                    <a:pt x="2247900" y="228600"/>
                  </a:lnTo>
                  <a:lnTo>
                    <a:pt x="2247900" y="228600"/>
                  </a:lnTo>
                  <a:lnTo>
                    <a:pt x="2311400" y="228600"/>
                  </a:lnTo>
                  <a:lnTo>
                    <a:pt x="2349500" y="241300"/>
                  </a:lnTo>
                  <a:lnTo>
                    <a:pt x="2349500" y="241300"/>
                  </a:lnTo>
                  <a:lnTo>
                    <a:pt x="2349500" y="228600"/>
                  </a:lnTo>
                  <a:lnTo>
                    <a:pt x="2362200" y="228600"/>
                  </a:lnTo>
                  <a:lnTo>
                    <a:pt x="2362200" y="228600"/>
                  </a:lnTo>
                  <a:lnTo>
                    <a:pt x="2374900" y="228600"/>
                  </a:lnTo>
                  <a:lnTo>
                    <a:pt x="2374900" y="215900"/>
                  </a:lnTo>
                  <a:lnTo>
                    <a:pt x="2374900" y="215900"/>
                  </a:lnTo>
                  <a:lnTo>
                    <a:pt x="2387600" y="215900"/>
                  </a:lnTo>
                  <a:lnTo>
                    <a:pt x="2425700" y="203200"/>
                  </a:lnTo>
                  <a:lnTo>
                    <a:pt x="2438400" y="203200"/>
                  </a:lnTo>
                  <a:lnTo>
                    <a:pt x="2438400" y="203200"/>
                  </a:lnTo>
                  <a:lnTo>
                    <a:pt x="2463800" y="190500"/>
                  </a:lnTo>
                  <a:lnTo>
                    <a:pt x="2527300" y="165100"/>
                  </a:lnTo>
                  <a:lnTo>
                    <a:pt x="2540000" y="177800"/>
                  </a:lnTo>
                  <a:lnTo>
                    <a:pt x="2540000" y="190500"/>
                  </a:lnTo>
                  <a:lnTo>
                    <a:pt x="2540000" y="190500"/>
                  </a:lnTo>
                  <a:lnTo>
                    <a:pt x="2552700" y="190500"/>
                  </a:lnTo>
                  <a:lnTo>
                    <a:pt x="2565400" y="203200"/>
                  </a:lnTo>
                  <a:lnTo>
                    <a:pt x="2578100" y="203200"/>
                  </a:lnTo>
                  <a:lnTo>
                    <a:pt x="2578100" y="215900"/>
                  </a:lnTo>
                  <a:lnTo>
                    <a:pt x="2590800" y="215900"/>
                  </a:lnTo>
                  <a:lnTo>
                    <a:pt x="2590800" y="215900"/>
                  </a:lnTo>
                  <a:lnTo>
                    <a:pt x="2603500" y="215900"/>
                  </a:lnTo>
                  <a:lnTo>
                    <a:pt x="2603500" y="215900"/>
                  </a:lnTo>
                  <a:lnTo>
                    <a:pt x="2616200" y="215900"/>
                  </a:lnTo>
                  <a:lnTo>
                    <a:pt x="2603500" y="228600"/>
                  </a:lnTo>
                  <a:lnTo>
                    <a:pt x="2616200" y="228600"/>
                  </a:lnTo>
                  <a:lnTo>
                    <a:pt x="2616200" y="228600"/>
                  </a:lnTo>
                  <a:lnTo>
                    <a:pt x="2628900" y="241300"/>
                  </a:lnTo>
                  <a:lnTo>
                    <a:pt x="2628900" y="241300"/>
                  </a:lnTo>
                  <a:lnTo>
                    <a:pt x="2641600" y="241300"/>
                  </a:lnTo>
                  <a:lnTo>
                    <a:pt x="2641600" y="254000"/>
                  </a:lnTo>
                  <a:lnTo>
                    <a:pt x="2667000" y="254000"/>
                  </a:lnTo>
                  <a:lnTo>
                    <a:pt x="2667000" y="254000"/>
                  </a:lnTo>
                  <a:lnTo>
                    <a:pt x="2679700" y="254000"/>
                  </a:lnTo>
                  <a:lnTo>
                    <a:pt x="2679700" y="254000"/>
                  </a:lnTo>
                  <a:lnTo>
                    <a:pt x="2692400" y="254000"/>
                  </a:lnTo>
                  <a:lnTo>
                    <a:pt x="2705100" y="266700"/>
                  </a:lnTo>
                  <a:lnTo>
                    <a:pt x="2717800" y="279400"/>
                  </a:lnTo>
                  <a:lnTo>
                    <a:pt x="2730500" y="279400"/>
                  </a:lnTo>
                  <a:lnTo>
                    <a:pt x="2730500" y="279400"/>
                  </a:lnTo>
                  <a:lnTo>
                    <a:pt x="2730500" y="279400"/>
                  </a:lnTo>
                  <a:lnTo>
                    <a:pt x="2743200" y="279400"/>
                  </a:lnTo>
                  <a:lnTo>
                    <a:pt x="2730500" y="292100"/>
                  </a:lnTo>
                  <a:lnTo>
                    <a:pt x="2743200" y="304800"/>
                  </a:lnTo>
                  <a:lnTo>
                    <a:pt x="2730500" y="317500"/>
                  </a:lnTo>
                  <a:lnTo>
                    <a:pt x="2730500" y="317500"/>
                  </a:lnTo>
                  <a:lnTo>
                    <a:pt x="2730500" y="330200"/>
                  </a:lnTo>
                  <a:lnTo>
                    <a:pt x="2743200" y="330200"/>
                  </a:lnTo>
                  <a:lnTo>
                    <a:pt x="2743200" y="330200"/>
                  </a:lnTo>
                  <a:lnTo>
                    <a:pt x="2692400" y="342900"/>
                  </a:lnTo>
                  <a:lnTo>
                    <a:pt x="2692400" y="342900"/>
                  </a:lnTo>
                  <a:lnTo>
                    <a:pt x="2667000" y="342900"/>
                  </a:lnTo>
                  <a:lnTo>
                    <a:pt x="2654300" y="355600"/>
                  </a:lnTo>
                  <a:lnTo>
                    <a:pt x="2654300" y="355600"/>
                  </a:lnTo>
                  <a:lnTo>
                    <a:pt x="2654300" y="355600"/>
                  </a:lnTo>
                  <a:lnTo>
                    <a:pt x="2641600" y="355600"/>
                  </a:lnTo>
                  <a:lnTo>
                    <a:pt x="2628900" y="355600"/>
                  </a:lnTo>
                  <a:lnTo>
                    <a:pt x="2590800" y="368300"/>
                  </a:lnTo>
                  <a:lnTo>
                    <a:pt x="2565400" y="381000"/>
                  </a:lnTo>
                  <a:lnTo>
                    <a:pt x="2578100" y="368300"/>
                  </a:lnTo>
                  <a:lnTo>
                    <a:pt x="2540000" y="368300"/>
                  </a:lnTo>
                  <a:lnTo>
                    <a:pt x="2540000" y="381000"/>
                  </a:lnTo>
                  <a:lnTo>
                    <a:pt x="2527300" y="381000"/>
                  </a:lnTo>
                  <a:lnTo>
                    <a:pt x="2514600" y="381000"/>
                  </a:lnTo>
                  <a:lnTo>
                    <a:pt x="2463800" y="368300"/>
                  </a:lnTo>
                  <a:lnTo>
                    <a:pt x="2476500" y="368300"/>
                  </a:lnTo>
                  <a:lnTo>
                    <a:pt x="2438400" y="368300"/>
                  </a:lnTo>
                  <a:lnTo>
                    <a:pt x="2438400" y="355600"/>
                  </a:lnTo>
                  <a:lnTo>
                    <a:pt x="2425700" y="368300"/>
                  </a:lnTo>
                  <a:lnTo>
                    <a:pt x="2413000" y="368300"/>
                  </a:lnTo>
                  <a:lnTo>
                    <a:pt x="2413000" y="368300"/>
                  </a:lnTo>
                  <a:lnTo>
                    <a:pt x="2413000" y="355600"/>
                  </a:lnTo>
                  <a:lnTo>
                    <a:pt x="2413000" y="368300"/>
                  </a:lnTo>
                  <a:lnTo>
                    <a:pt x="2387600" y="368300"/>
                  </a:lnTo>
                  <a:lnTo>
                    <a:pt x="2400300" y="393700"/>
                  </a:lnTo>
                  <a:lnTo>
                    <a:pt x="2387600" y="406400"/>
                  </a:lnTo>
                  <a:lnTo>
                    <a:pt x="2374900" y="406400"/>
                  </a:lnTo>
                  <a:lnTo>
                    <a:pt x="2374900" y="419100"/>
                  </a:lnTo>
                  <a:lnTo>
                    <a:pt x="2387600" y="431800"/>
                  </a:lnTo>
                  <a:lnTo>
                    <a:pt x="2374900" y="444500"/>
                  </a:lnTo>
                  <a:lnTo>
                    <a:pt x="2413000" y="444500"/>
                  </a:lnTo>
                  <a:lnTo>
                    <a:pt x="2400300" y="444500"/>
                  </a:lnTo>
                  <a:lnTo>
                    <a:pt x="2425700" y="444500"/>
                  </a:lnTo>
                  <a:lnTo>
                    <a:pt x="2451100" y="444500"/>
                  </a:lnTo>
                  <a:lnTo>
                    <a:pt x="2463800" y="444500"/>
                  </a:lnTo>
                  <a:lnTo>
                    <a:pt x="2463800" y="431800"/>
                  </a:lnTo>
                  <a:lnTo>
                    <a:pt x="2489200" y="431800"/>
                  </a:lnTo>
                  <a:lnTo>
                    <a:pt x="2476500" y="444500"/>
                  </a:lnTo>
                  <a:lnTo>
                    <a:pt x="2501900" y="457200"/>
                  </a:lnTo>
                  <a:lnTo>
                    <a:pt x="2501900" y="457200"/>
                  </a:lnTo>
                  <a:lnTo>
                    <a:pt x="2514600" y="469900"/>
                  </a:lnTo>
                  <a:lnTo>
                    <a:pt x="2527300" y="469900"/>
                  </a:lnTo>
                  <a:lnTo>
                    <a:pt x="2514600" y="482600"/>
                  </a:lnTo>
                  <a:lnTo>
                    <a:pt x="2540000" y="495300"/>
                  </a:lnTo>
                  <a:lnTo>
                    <a:pt x="2527300" y="495300"/>
                  </a:lnTo>
                  <a:lnTo>
                    <a:pt x="2552700" y="508000"/>
                  </a:lnTo>
                  <a:lnTo>
                    <a:pt x="2540000" y="533400"/>
                  </a:lnTo>
                  <a:lnTo>
                    <a:pt x="2540000" y="546100"/>
                  </a:lnTo>
                  <a:lnTo>
                    <a:pt x="2540000" y="546100"/>
                  </a:lnTo>
                  <a:lnTo>
                    <a:pt x="2552700" y="546100"/>
                  </a:lnTo>
                  <a:lnTo>
                    <a:pt x="2565400" y="546100"/>
                  </a:lnTo>
                  <a:lnTo>
                    <a:pt x="2552700" y="546100"/>
                  </a:lnTo>
                  <a:lnTo>
                    <a:pt x="2552700" y="558800"/>
                  </a:lnTo>
                  <a:lnTo>
                    <a:pt x="2552700" y="571500"/>
                  </a:lnTo>
                  <a:lnTo>
                    <a:pt x="2552700" y="584200"/>
                  </a:lnTo>
                  <a:lnTo>
                    <a:pt x="2552700" y="596900"/>
                  </a:lnTo>
                  <a:lnTo>
                    <a:pt x="2565400" y="596900"/>
                  </a:lnTo>
                  <a:lnTo>
                    <a:pt x="2565400" y="596900"/>
                  </a:lnTo>
                  <a:lnTo>
                    <a:pt x="2578100" y="596900"/>
                  </a:lnTo>
                  <a:lnTo>
                    <a:pt x="2565400" y="609600"/>
                  </a:lnTo>
                  <a:lnTo>
                    <a:pt x="2590800" y="609600"/>
                  </a:lnTo>
                  <a:lnTo>
                    <a:pt x="2590800" y="609600"/>
                  </a:lnTo>
                  <a:lnTo>
                    <a:pt x="2628900" y="622300"/>
                  </a:lnTo>
                  <a:lnTo>
                    <a:pt x="2616200" y="635000"/>
                  </a:lnTo>
                  <a:lnTo>
                    <a:pt x="2628900" y="647700"/>
                  </a:lnTo>
                  <a:lnTo>
                    <a:pt x="2628900" y="647700"/>
                  </a:lnTo>
                  <a:lnTo>
                    <a:pt x="2641600" y="647700"/>
                  </a:lnTo>
                  <a:lnTo>
                    <a:pt x="2641600" y="647700"/>
                  </a:lnTo>
                  <a:lnTo>
                    <a:pt x="2667000" y="647700"/>
                  </a:lnTo>
                  <a:lnTo>
                    <a:pt x="2654300" y="660400"/>
                  </a:lnTo>
                  <a:lnTo>
                    <a:pt x="2654300" y="660400"/>
                  </a:lnTo>
                  <a:lnTo>
                    <a:pt x="2654300" y="673100"/>
                  </a:lnTo>
                  <a:lnTo>
                    <a:pt x="2667000" y="673100"/>
                  </a:lnTo>
                  <a:lnTo>
                    <a:pt x="2667000" y="673100"/>
                  </a:lnTo>
                  <a:lnTo>
                    <a:pt x="2679700" y="673100"/>
                  </a:lnTo>
                  <a:lnTo>
                    <a:pt x="2667000" y="685800"/>
                  </a:lnTo>
                  <a:lnTo>
                    <a:pt x="2705100" y="698500"/>
                  </a:lnTo>
                  <a:lnTo>
                    <a:pt x="2717800" y="685800"/>
                  </a:lnTo>
                  <a:lnTo>
                    <a:pt x="2730500" y="685800"/>
                  </a:lnTo>
                  <a:lnTo>
                    <a:pt x="2730500" y="673100"/>
                  </a:lnTo>
                  <a:lnTo>
                    <a:pt x="2730500" y="673100"/>
                  </a:lnTo>
                  <a:lnTo>
                    <a:pt x="2768600" y="673100"/>
                  </a:lnTo>
                  <a:lnTo>
                    <a:pt x="2781300" y="673100"/>
                  </a:lnTo>
                  <a:lnTo>
                    <a:pt x="2781300" y="660400"/>
                  </a:lnTo>
                  <a:lnTo>
                    <a:pt x="2832100" y="673100"/>
                  </a:lnTo>
                  <a:lnTo>
                    <a:pt x="2832100" y="685800"/>
                  </a:lnTo>
                  <a:lnTo>
                    <a:pt x="2857500" y="685800"/>
                  </a:lnTo>
                  <a:lnTo>
                    <a:pt x="2870200" y="673100"/>
                  </a:lnTo>
                  <a:lnTo>
                    <a:pt x="2908300" y="685800"/>
                  </a:lnTo>
                  <a:lnTo>
                    <a:pt x="2882900" y="723900"/>
                  </a:lnTo>
                  <a:lnTo>
                    <a:pt x="2882900" y="736600"/>
                  </a:lnTo>
                  <a:lnTo>
                    <a:pt x="2882900" y="749300"/>
                  </a:lnTo>
                  <a:lnTo>
                    <a:pt x="2882900" y="749300"/>
                  </a:lnTo>
                  <a:lnTo>
                    <a:pt x="2870200" y="749300"/>
                  </a:lnTo>
                  <a:lnTo>
                    <a:pt x="2870200" y="749300"/>
                  </a:lnTo>
                  <a:lnTo>
                    <a:pt x="2844800" y="812800"/>
                  </a:lnTo>
                  <a:lnTo>
                    <a:pt x="2857500" y="825500"/>
                  </a:lnTo>
                  <a:lnTo>
                    <a:pt x="2844800" y="850900"/>
                  </a:lnTo>
                  <a:lnTo>
                    <a:pt x="2844800" y="850900"/>
                  </a:lnTo>
                  <a:lnTo>
                    <a:pt x="2832100" y="863600"/>
                  </a:lnTo>
                  <a:lnTo>
                    <a:pt x="2832100" y="876300"/>
                  </a:lnTo>
                  <a:lnTo>
                    <a:pt x="2832100" y="889000"/>
                  </a:lnTo>
                  <a:lnTo>
                    <a:pt x="2844800" y="901700"/>
                  </a:lnTo>
                  <a:lnTo>
                    <a:pt x="2819400" y="939800"/>
                  </a:lnTo>
                  <a:lnTo>
                    <a:pt x="2806700" y="939800"/>
                  </a:lnTo>
                  <a:lnTo>
                    <a:pt x="2794000" y="952500"/>
                  </a:lnTo>
                  <a:lnTo>
                    <a:pt x="2806700" y="965200"/>
                  </a:lnTo>
                  <a:lnTo>
                    <a:pt x="2794000" y="977900"/>
                  </a:lnTo>
                  <a:lnTo>
                    <a:pt x="2806700" y="977900"/>
                  </a:lnTo>
                  <a:lnTo>
                    <a:pt x="2794000" y="1003300"/>
                  </a:lnTo>
                  <a:lnTo>
                    <a:pt x="2781300" y="1016000"/>
                  </a:lnTo>
                  <a:lnTo>
                    <a:pt x="2768600" y="1028700"/>
                  </a:lnTo>
                  <a:lnTo>
                    <a:pt x="2781300" y="1028700"/>
                  </a:lnTo>
                  <a:lnTo>
                    <a:pt x="2781300" y="1016000"/>
                  </a:lnTo>
                  <a:lnTo>
                    <a:pt x="2794000" y="1028700"/>
                  </a:lnTo>
                  <a:lnTo>
                    <a:pt x="2794000" y="1028700"/>
                  </a:lnTo>
                  <a:lnTo>
                    <a:pt x="2806700" y="1041400"/>
                  </a:lnTo>
                  <a:lnTo>
                    <a:pt x="2806700" y="1028700"/>
                  </a:lnTo>
                  <a:lnTo>
                    <a:pt x="2806700" y="1028700"/>
                  </a:lnTo>
                  <a:lnTo>
                    <a:pt x="2806700" y="1041400"/>
                  </a:lnTo>
                  <a:lnTo>
                    <a:pt x="2882900" y="1041400"/>
                  </a:lnTo>
                  <a:lnTo>
                    <a:pt x="2882900" y="1041400"/>
                  </a:lnTo>
                  <a:lnTo>
                    <a:pt x="2895600" y="1054100"/>
                  </a:lnTo>
                  <a:lnTo>
                    <a:pt x="2908300" y="1054100"/>
                  </a:lnTo>
                  <a:lnTo>
                    <a:pt x="2933700" y="1054100"/>
                  </a:lnTo>
                  <a:lnTo>
                    <a:pt x="2921000" y="1054100"/>
                  </a:lnTo>
                  <a:lnTo>
                    <a:pt x="2933700" y="1054100"/>
                  </a:lnTo>
                  <a:lnTo>
                    <a:pt x="2946400" y="1054100"/>
                  </a:lnTo>
                  <a:lnTo>
                    <a:pt x="2959100" y="1054100"/>
                  </a:lnTo>
                  <a:lnTo>
                    <a:pt x="2959100" y="1054100"/>
                  </a:lnTo>
                  <a:lnTo>
                    <a:pt x="2959100" y="1054100"/>
                  </a:lnTo>
                  <a:lnTo>
                    <a:pt x="2946400" y="1054100"/>
                  </a:lnTo>
                  <a:lnTo>
                    <a:pt x="2959100" y="1054100"/>
                  </a:lnTo>
                  <a:lnTo>
                    <a:pt x="2959100" y="1054100"/>
                  </a:lnTo>
                  <a:lnTo>
                    <a:pt x="2971800" y="1054100"/>
                  </a:lnTo>
                  <a:lnTo>
                    <a:pt x="2971800" y="1054100"/>
                  </a:lnTo>
                  <a:lnTo>
                    <a:pt x="2984500" y="1066800"/>
                  </a:lnTo>
                  <a:lnTo>
                    <a:pt x="2984500" y="1066800"/>
                  </a:lnTo>
                  <a:lnTo>
                    <a:pt x="2971800" y="1066800"/>
                  </a:lnTo>
                  <a:lnTo>
                    <a:pt x="2946400" y="1104900"/>
                  </a:lnTo>
                  <a:lnTo>
                    <a:pt x="2959100" y="1117600"/>
                  </a:lnTo>
                  <a:lnTo>
                    <a:pt x="2908300" y="1206500"/>
                  </a:lnTo>
                  <a:lnTo>
                    <a:pt x="2895600" y="1206500"/>
                  </a:lnTo>
                  <a:lnTo>
                    <a:pt x="2895600" y="1206500"/>
                  </a:lnTo>
                  <a:lnTo>
                    <a:pt x="2895600" y="1219200"/>
                  </a:lnTo>
                  <a:lnTo>
                    <a:pt x="2806700" y="1206500"/>
                  </a:lnTo>
                  <a:lnTo>
                    <a:pt x="2794000" y="1193800"/>
                  </a:lnTo>
                  <a:lnTo>
                    <a:pt x="2768600" y="1193800"/>
                  </a:lnTo>
                  <a:lnTo>
                    <a:pt x="2768600" y="1206500"/>
                  </a:lnTo>
                  <a:lnTo>
                    <a:pt x="2743200" y="1193800"/>
                  </a:lnTo>
                  <a:lnTo>
                    <a:pt x="2743200" y="1193800"/>
                  </a:lnTo>
                  <a:lnTo>
                    <a:pt x="2717800" y="1206500"/>
                  </a:lnTo>
                  <a:lnTo>
                    <a:pt x="2705100" y="1219200"/>
                  </a:lnTo>
                  <a:lnTo>
                    <a:pt x="2717800" y="1219200"/>
                  </a:lnTo>
                  <a:lnTo>
                    <a:pt x="2717800" y="1231900"/>
                  </a:lnTo>
                  <a:lnTo>
                    <a:pt x="2705100" y="1231900"/>
                  </a:lnTo>
                  <a:lnTo>
                    <a:pt x="2692400" y="1244600"/>
                  </a:lnTo>
                  <a:lnTo>
                    <a:pt x="2692400" y="1244600"/>
                  </a:lnTo>
                  <a:lnTo>
                    <a:pt x="2667000" y="1244600"/>
                  </a:lnTo>
                  <a:lnTo>
                    <a:pt x="2641600" y="1244600"/>
                  </a:lnTo>
                  <a:lnTo>
                    <a:pt x="2641600" y="1244600"/>
                  </a:lnTo>
                  <a:lnTo>
                    <a:pt x="2628900" y="1257300"/>
                  </a:lnTo>
                  <a:lnTo>
                    <a:pt x="2616200" y="1257300"/>
                  </a:lnTo>
                  <a:lnTo>
                    <a:pt x="2603500" y="1257300"/>
                  </a:lnTo>
                  <a:lnTo>
                    <a:pt x="2590800" y="1257300"/>
                  </a:lnTo>
                  <a:lnTo>
                    <a:pt x="2578100" y="1257300"/>
                  </a:lnTo>
                  <a:lnTo>
                    <a:pt x="2578100" y="1257300"/>
                  </a:lnTo>
                  <a:lnTo>
                    <a:pt x="2578100" y="1282700"/>
                  </a:lnTo>
                  <a:lnTo>
                    <a:pt x="2565400" y="1282700"/>
                  </a:lnTo>
                  <a:lnTo>
                    <a:pt x="2552700" y="1282700"/>
                  </a:lnTo>
                  <a:lnTo>
                    <a:pt x="2540000" y="1282700"/>
                  </a:lnTo>
                  <a:lnTo>
                    <a:pt x="2540000" y="1282700"/>
                  </a:lnTo>
                  <a:lnTo>
                    <a:pt x="2527300" y="1282700"/>
                  </a:lnTo>
                  <a:lnTo>
                    <a:pt x="2527300" y="1282700"/>
                  </a:lnTo>
                  <a:lnTo>
                    <a:pt x="2514600" y="1282700"/>
                  </a:lnTo>
                  <a:lnTo>
                    <a:pt x="2514600" y="1282700"/>
                  </a:lnTo>
                  <a:lnTo>
                    <a:pt x="2501900" y="1295400"/>
                  </a:lnTo>
                  <a:lnTo>
                    <a:pt x="2489200" y="1295400"/>
                  </a:lnTo>
                  <a:lnTo>
                    <a:pt x="2476500" y="1308100"/>
                  </a:lnTo>
                  <a:lnTo>
                    <a:pt x="2501900" y="1308100"/>
                  </a:lnTo>
                  <a:lnTo>
                    <a:pt x="2501900" y="1320800"/>
                  </a:lnTo>
                  <a:lnTo>
                    <a:pt x="2501900" y="1320800"/>
                  </a:lnTo>
                  <a:lnTo>
                    <a:pt x="2489200" y="1320800"/>
                  </a:lnTo>
                  <a:lnTo>
                    <a:pt x="2489200" y="1333500"/>
                  </a:lnTo>
                  <a:lnTo>
                    <a:pt x="2489200" y="1333500"/>
                  </a:lnTo>
                  <a:lnTo>
                    <a:pt x="2489200" y="1346200"/>
                  </a:lnTo>
                  <a:lnTo>
                    <a:pt x="2489200" y="1346200"/>
                  </a:lnTo>
                  <a:lnTo>
                    <a:pt x="2476500" y="1358900"/>
                  </a:lnTo>
                  <a:lnTo>
                    <a:pt x="2463800" y="1358900"/>
                  </a:lnTo>
                  <a:lnTo>
                    <a:pt x="2451100" y="1358900"/>
                  </a:lnTo>
                  <a:lnTo>
                    <a:pt x="2451100" y="1358900"/>
                  </a:lnTo>
                  <a:lnTo>
                    <a:pt x="2438400" y="1346200"/>
                  </a:lnTo>
                  <a:lnTo>
                    <a:pt x="2425700" y="1346200"/>
                  </a:lnTo>
                  <a:lnTo>
                    <a:pt x="2425700" y="1358900"/>
                  </a:lnTo>
                  <a:lnTo>
                    <a:pt x="2413000" y="1358900"/>
                  </a:lnTo>
                  <a:lnTo>
                    <a:pt x="2400300" y="1358900"/>
                  </a:lnTo>
                  <a:lnTo>
                    <a:pt x="2387600" y="1358900"/>
                  </a:lnTo>
                  <a:lnTo>
                    <a:pt x="2387600" y="1358900"/>
                  </a:lnTo>
                  <a:lnTo>
                    <a:pt x="2387600" y="1371600"/>
                  </a:lnTo>
                  <a:lnTo>
                    <a:pt x="2374900" y="1371600"/>
                  </a:lnTo>
                  <a:lnTo>
                    <a:pt x="2374900" y="1384300"/>
                  </a:lnTo>
                  <a:lnTo>
                    <a:pt x="2362200" y="1384300"/>
                  </a:lnTo>
                  <a:lnTo>
                    <a:pt x="2362200" y="1384300"/>
                  </a:lnTo>
                  <a:lnTo>
                    <a:pt x="2362200" y="1384300"/>
                  </a:lnTo>
                  <a:lnTo>
                    <a:pt x="2349500" y="1397000"/>
                  </a:lnTo>
                  <a:lnTo>
                    <a:pt x="2349500" y="1397000"/>
                  </a:lnTo>
                  <a:lnTo>
                    <a:pt x="2336800" y="1409700"/>
                  </a:lnTo>
                  <a:lnTo>
                    <a:pt x="2324100" y="1409700"/>
                  </a:lnTo>
                  <a:lnTo>
                    <a:pt x="2324100" y="1422400"/>
                  </a:lnTo>
                  <a:lnTo>
                    <a:pt x="2311400" y="1422400"/>
                  </a:lnTo>
                  <a:lnTo>
                    <a:pt x="2298700" y="1447800"/>
                  </a:lnTo>
                  <a:lnTo>
                    <a:pt x="2298700" y="1447800"/>
                  </a:lnTo>
                  <a:lnTo>
                    <a:pt x="2298700" y="1447800"/>
                  </a:lnTo>
                  <a:lnTo>
                    <a:pt x="2311400" y="1447800"/>
                  </a:lnTo>
                  <a:lnTo>
                    <a:pt x="2298700" y="1460500"/>
                  </a:lnTo>
                  <a:lnTo>
                    <a:pt x="2311400" y="1473200"/>
                  </a:lnTo>
                  <a:lnTo>
                    <a:pt x="2324100" y="1473200"/>
                  </a:lnTo>
                  <a:lnTo>
                    <a:pt x="2336800" y="1473200"/>
                  </a:lnTo>
                  <a:lnTo>
                    <a:pt x="2349500" y="1473200"/>
                  </a:lnTo>
                  <a:lnTo>
                    <a:pt x="2362200" y="1460500"/>
                  </a:lnTo>
                  <a:lnTo>
                    <a:pt x="2362200" y="1460500"/>
                  </a:lnTo>
                  <a:lnTo>
                    <a:pt x="2362200" y="1473200"/>
                  </a:lnTo>
                  <a:lnTo>
                    <a:pt x="2413000" y="1485900"/>
                  </a:lnTo>
                  <a:lnTo>
                    <a:pt x="2413000" y="1473200"/>
                  </a:lnTo>
                  <a:lnTo>
                    <a:pt x="2514600" y="1485900"/>
                  </a:lnTo>
                  <a:lnTo>
                    <a:pt x="2514600" y="1498600"/>
                  </a:lnTo>
                  <a:lnTo>
                    <a:pt x="2527300" y="1498600"/>
                  </a:lnTo>
                  <a:lnTo>
                    <a:pt x="2514600" y="1511300"/>
                  </a:lnTo>
                  <a:lnTo>
                    <a:pt x="2501900" y="1511300"/>
                  </a:lnTo>
                  <a:lnTo>
                    <a:pt x="2501900" y="1511300"/>
                  </a:lnTo>
                  <a:lnTo>
                    <a:pt x="2514600" y="1524000"/>
                  </a:lnTo>
                  <a:lnTo>
                    <a:pt x="2501900" y="1524000"/>
                  </a:lnTo>
                  <a:lnTo>
                    <a:pt x="2514600" y="1536700"/>
                  </a:lnTo>
                  <a:lnTo>
                    <a:pt x="2514600" y="1549400"/>
                  </a:lnTo>
                  <a:lnTo>
                    <a:pt x="2501900" y="1549400"/>
                  </a:lnTo>
                  <a:lnTo>
                    <a:pt x="2489200" y="1562100"/>
                  </a:lnTo>
                  <a:lnTo>
                    <a:pt x="2476500" y="1562100"/>
                  </a:lnTo>
                  <a:lnTo>
                    <a:pt x="2476500" y="1562100"/>
                  </a:lnTo>
                  <a:lnTo>
                    <a:pt x="2476500" y="1562100"/>
                  </a:lnTo>
                  <a:lnTo>
                    <a:pt x="2463800" y="1562100"/>
                  </a:lnTo>
                  <a:lnTo>
                    <a:pt x="2438400" y="1600200"/>
                  </a:lnTo>
                  <a:lnTo>
                    <a:pt x="2425700" y="1600200"/>
                  </a:lnTo>
                  <a:lnTo>
                    <a:pt x="2425700" y="1612900"/>
                  </a:lnTo>
                  <a:lnTo>
                    <a:pt x="2425700" y="1612900"/>
                  </a:lnTo>
                  <a:lnTo>
                    <a:pt x="2413000" y="1625600"/>
                  </a:lnTo>
                  <a:lnTo>
                    <a:pt x="2400300" y="1625600"/>
                  </a:lnTo>
                  <a:lnTo>
                    <a:pt x="2387600" y="1625600"/>
                  </a:lnTo>
                  <a:lnTo>
                    <a:pt x="2374900" y="1625600"/>
                  </a:lnTo>
                  <a:lnTo>
                    <a:pt x="2374900" y="1638300"/>
                  </a:lnTo>
                  <a:lnTo>
                    <a:pt x="2362200" y="1638300"/>
                  </a:lnTo>
                  <a:lnTo>
                    <a:pt x="2362200" y="1638300"/>
                  </a:lnTo>
                  <a:lnTo>
                    <a:pt x="2349500" y="1625600"/>
                  </a:lnTo>
                  <a:lnTo>
                    <a:pt x="2349500" y="1625600"/>
                  </a:lnTo>
                  <a:lnTo>
                    <a:pt x="2336800" y="1625600"/>
                  </a:lnTo>
                  <a:lnTo>
                    <a:pt x="2336800" y="1638300"/>
                  </a:lnTo>
                  <a:lnTo>
                    <a:pt x="2324100" y="1638300"/>
                  </a:lnTo>
                  <a:lnTo>
                    <a:pt x="2298700" y="1638300"/>
                  </a:lnTo>
                  <a:lnTo>
                    <a:pt x="2286000" y="1638300"/>
                  </a:lnTo>
                  <a:lnTo>
                    <a:pt x="2286000" y="1638300"/>
                  </a:lnTo>
                  <a:lnTo>
                    <a:pt x="2298700" y="1651000"/>
                  </a:lnTo>
                  <a:lnTo>
                    <a:pt x="2298700" y="1651000"/>
                  </a:lnTo>
                  <a:lnTo>
                    <a:pt x="2298700" y="1651000"/>
                  </a:lnTo>
                  <a:lnTo>
                    <a:pt x="2298700" y="1663700"/>
                  </a:lnTo>
                  <a:lnTo>
                    <a:pt x="2286000" y="1663700"/>
                  </a:lnTo>
                  <a:lnTo>
                    <a:pt x="2298700" y="1676400"/>
                  </a:lnTo>
                  <a:lnTo>
                    <a:pt x="2298700" y="1676400"/>
                  </a:lnTo>
                  <a:lnTo>
                    <a:pt x="2311400" y="1676400"/>
                  </a:lnTo>
                  <a:lnTo>
                    <a:pt x="2298700" y="1701800"/>
                  </a:lnTo>
                  <a:lnTo>
                    <a:pt x="2273300" y="1701800"/>
                  </a:lnTo>
                  <a:lnTo>
                    <a:pt x="2273300" y="1701800"/>
                  </a:lnTo>
                  <a:lnTo>
                    <a:pt x="2247900" y="1701800"/>
                  </a:lnTo>
                  <a:lnTo>
                    <a:pt x="2247900" y="1689100"/>
                  </a:lnTo>
                  <a:lnTo>
                    <a:pt x="2235200" y="1689100"/>
                  </a:lnTo>
                  <a:lnTo>
                    <a:pt x="2222500" y="1689100"/>
                  </a:lnTo>
                  <a:lnTo>
                    <a:pt x="2222500" y="1676400"/>
                  </a:lnTo>
                  <a:lnTo>
                    <a:pt x="2159000" y="1676400"/>
                  </a:lnTo>
                  <a:lnTo>
                    <a:pt x="2146300" y="1676400"/>
                  </a:lnTo>
                  <a:lnTo>
                    <a:pt x="2133600" y="1676400"/>
                  </a:lnTo>
                  <a:lnTo>
                    <a:pt x="2133600" y="1676400"/>
                  </a:lnTo>
                  <a:lnTo>
                    <a:pt x="2120900" y="1676400"/>
                  </a:lnTo>
                  <a:lnTo>
                    <a:pt x="2120900" y="1689100"/>
                  </a:lnTo>
                  <a:lnTo>
                    <a:pt x="2120900" y="1689100"/>
                  </a:lnTo>
                  <a:lnTo>
                    <a:pt x="2108200" y="1689100"/>
                  </a:lnTo>
                  <a:lnTo>
                    <a:pt x="2095500" y="1701800"/>
                  </a:lnTo>
                  <a:lnTo>
                    <a:pt x="2095500" y="1701800"/>
                  </a:lnTo>
                  <a:lnTo>
                    <a:pt x="2044700" y="1689100"/>
                  </a:lnTo>
                  <a:lnTo>
                    <a:pt x="2044700" y="1689100"/>
                  </a:lnTo>
                  <a:lnTo>
                    <a:pt x="2032000" y="1689100"/>
                  </a:lnTo>
                  <a:lnTo>
                    <a:pt x="2032000" y="1676400"/>
                  </a:lnTo>
                  <a:lnTo>
                    <a:pt x="1968500" y="1663700"/>
                  </a:lnTo>
                  <a:lnTo>
                    <a:pt x="1955800" y="1663700"/>
                  </a:lnTo>
                  <a:lnTo>
                    <a:pt x="1943100" y="1663700"/>
                  </a:lnTo>
                  <a:lnTo>
                    <a:pt x="1955800" y="1651000"/>
                  </a:lnTo>
                  <a:lnTo>
                    <a:pt x="1943100" y="1651000"/>
                  </a:lnTo>
                  <a:lnTo>
                    <a:pt x="1930400" y="1638300"/>
                  </a:lnTo>
                  <a:lnTo>
                    <a:pt x="1930400" y="1638300"/>
                  </a:lnTo>
                  <a:lnTo>
                    <a:pt x="1917700" y="1638300"/>
                  </a:lnTo>
                  <a:lnTo>
                    <a:pt x="1905000" y="1638300"/>
                  </a:lnTo>
                  <a:lnTo>
                    <a:pt x="1917700" y="1638300"/>
                  </a:lnTo>
                  <a:lnTo>
                    <a:pt x="1879600" y="1625600"/>
                  </a:lnTo>
                  <a:lnTo>
                    <a:pt x="1879600" y="1612900"/>
                  </a:lnTo>
                  <a:lnTo>
                    <a:pt x="1854200" y="1612900"/>
                  </a:lnTo>
                  <a:lnTo>
                    <a:pt x="1854200" y="1625600"/>
                  </a:lnTo>
                  <a:lnTo>
                    <a:pt x="1854200" y="1625600"/>
                  </a:lnTo>
                  <a:lnTo>
                    <a:pt x="1854200" y="1638300"/>
                  </a:lnTo>
                  <a:lnTo>
                    <a:pt x="1866900" y="1638300"/>
                  </a:lnTo>
                  <a:lnTo>
                    <a:pt x="1866900" y="1651000"/>
                  </a:lnTo>
                  <a:lnTo>
                    <a:pt x="1866900" y="1663700"/>
                  </a:lnTo>
                  <a:lnTo>
                    <a:pt x="1841500" y="1663700"/>
                  </a:lnTo>
                  <a:lnTo>
                    <a:pt x="1803400" y="1676400"/>
                  </a:lnTo>
                  <a:lnTo>
                    <a:pt x="1803400" y="1676400"/>
                  </a:lnTo>
                  <a:lnTo>
                    <a:pt x="1778000" y="1689100"/>
                  </a:lnTo>
                  <a:lnTo>
                    <a:pt x="1778000" y="1676400"/>
                  </a:lnTo>
                  <a:lnTo>
                    <a:pt x="1752600" y="1676400"/>
                  </a:lnTo>
                  <a:lnTo>
                    <a:pt x="1714500" y="1676400"/>
                  </a:lnTo>
                  <a:lnTo>
                    <a:pt x="1714500" y="1676400"/>
                  </a:lnTo>
                  <a:lnTo>
                    <a:pt x="1714500" y="1676400"/>
                  </a:lnTo>
                  <a:lnTo>
                    <a:pt x="1701800" y="1663700"/>
                  </a:lnTo>
                  <a:lnTo>
                    <a:pt x="1689100" y="1651000"/>
                  </a:lnTo>
                  <a:lnTo>
                    <a:pt x="1676400" y="1651000"/>
                  </a:lnTo>
                  <a:lnTo>
                    <a:pt x="1663700" y="1651000"/>
                  </a:lnTo>
                  <a:lnTo>
                    <a:pt x="1651000" y="1651000"/>
                  </a:lnTo>
                  <a:lnTo>
                    <a:pt x="1651000" y="1651000"/>
                  </a:lnTo>
                  <a:lnTo>
                    <a:pt x="1638300" y="1638300"/>
                  </a:lnTo>
                  <a:lnTo>
                    <a:pt x="1638300" y="1638300"/>
                  </a:lnTo>
                  <a:lnTo>
                    <a:pt x="1625600" y="1638300"/>
                  </a:lnTo>
                  <a:lnTo>
                    <a:pt x="1612900" y="1638300"/>
                  </a:lnTo>
                  <a:lnTo>
                    <a:pt x="1612900" y="1638300"/>
                  </a:lnTo>
                  <a:lnTo>
                    <a:pt x="1612900" y="1638300"/>
                  </a:lnTo>
                  <a:lnTo>
                    <a:pt x="1612900" y="1625600"/>
                  </a:lnTo>
                  <a:lnTo>
                    <a:pt x="1587500" y="1625600"/>
                  </a:lnTo>
                  <a:lnTo>
                    <a:pt x="1587500" y="1625600"/>
                  </a:lnTo>
                  <a:lnTo>
                    <a:pt x="1587500" y="1600200"/>
                  </a:lnTo>
                  <a:lnTo>
                    <a:pt x="1574800" y="1600200"/>
                  </a:lnTo>
                  <a:lnTo>
                    <a:pt x="1574800" y="1600200"/>
                  </a:lnTo>
                  <a:lnTo>
                    <a:pt x="1524000" y="1600200"/>
                  </a:lnTo>
                  <a:lnTo>
                    <a:pt x="1511300" y="1587500"/>
                  </a:lnTo>
                  <a:lnTo>
                    <a:pt x="1511300" y="1587500"/>
                  </a:lnTo>
                  <a:lnTo>
                    <a:pt x="1511300" y="1587500"/>
                  </a:lnTo>
                  <a:lnTo>
                    <a:pt x="1511300" y="1587500"/>
                  </a:lnTo>
                  <a:lnTo>
                    <a:pt x="1511300" y="1587500"/>
                  </a:lnTo>
                  <a:lnTo>
                    <a:pt x="1498600" y="1562100"/>
                  </a:lnTo>
                  <a:lnTo>
                    <a:pt x="1498600" y="1562100"/>
                  </a:lnTo>
                  <a:lnTo>
                    <a:pt x="1485900" y="1562100"/>
                  </a:lnTo>
                  <a:lnTo>
                    <a:pt x="1485900" y="1549400"/>
                  </a:lnTo>
                  <a:lnTo>
                    <a:pt x="1485900" y="1549400"/>
                  </a:lnTo>
                  <a:lnTo>
                    <a:pt x="1485900" y="1549400"/>
                  </a:lnTo>
                  <a:lnTo>
                    <a:pt x="1473200" y="1536700"/>
                  </a:lnTo>
                  <a:lnTo>
                    <a:pt x="1460500" y="1536700"/>
                  </a:lnTo>
                  <a:lnTo>
                    <a:pt x="1460500" y="1536700"/>
                  </a:lnTo>
                  <a:lnTo>
                    <a:pt x="1435100" y="1549400"/>
                  </a:lnTo>
                  <a:lnTo>
                    <a:pt x="1422400" y="1549400"/>
                  </a:lnTo>
                  <a:lnTo>
                    <a:pt x="1422400" y="1549400"/>
                  </a:lnTo>
                  <a:lnTo>
                    <a:pt x="1422400" y="1536700"/>
                  </a:lnTo>
                  <a:lnTo>
                    <a:pt x="1409700" y="1549400"/>
                  </a:lnTo>
                  <a:lnTo>
                    <a:pt x="1397000" y="1549400"/>
                  </a:lnTo>
                  <a:lnTo>
                    <a:pt x="1397000" y="1549400"/>
                  </a:lnTo>
                  <a:lnTo>
                    <a:pt x="1384300" y="1549400"/>
                  </a:lnTo>
                  <a:lnTo>
                    <a:pt x="1384300" y="1562100"/>
                  </a:lnTo>
                  <a:lnTo>
                    <a:pt x="1384300" y="1562100"/>
                  </a:lnTo>
                  <a:lnTo>
                    <a:pt x="1371600" y="1562100"/>
                  </a:lnTo>
                  <a:lnTo>
                    <a:pt x="1371600" y="1562100"/>
                  </a:lnTo>
                  <a:lnTo>
                    <a:pt x="1358900" y="1562100"/>
                  </a:lnTo>
                  <a:lnTo>
                    <a:pt x="1333500" y="1574800"/>
                  </a:lnTo>
                  <a:lnTo>
                    <a:pt x="1333500" y="1587500"/>
                  </a:lnTo>
                  <a:lnTo>
                    <a:pt x="1320800" y="1587500"/>
                  </a:lnTo>
                  <a:lnTo>
                    <a:pt x="1333500" y="1587500"/>
                  </a:lnTo>
                  <a:lnTo>
                    <a:pt x="1320800" y="1587500"/>
                  </a:lnTo>
                  <a:lnTo>
                    <a:pt x="1320800" y="1600200"/>
                  </a:lnTo>
                  <a:lnTo>
                    <a:pt x="1295400" y="1587500"/>
                  </a:lnTo>
                  <a:lnTo>
                    <a:pt x="1282700" y="1587500"/>
                  </a:lnTo>
                  <a:lnTo>
                    <a:pt x="1295400" y="1587500"/>
                  </a:lnTo>
                  <a:lnTo>
                    <a:pt x="1270000" y="1587500"/>
                  </a:lnTo>
                  <a:lnTo>
                    <a:pt x="1244600" y="1587500"/>
                  </a:lnTo>
                  <a:lnTo>
                    <a:pt x="1244600" y="1587500"/>
                  </a:lnTo>
                  <a:lnTo>
                    <a:pt x="1219200" y="1587500"/>
                  </a:lnTo>
                  <a:lnTo>
                    <a:pt x="1219200" y="1574800"/>
                  </a:lnTo>
                  <a:lnTo>
                    <a:pt x="1193800" y="1574800"/>
                  </a:lnTo>
                  <a:lnTo>
                    <a:pt x="1193800" y="1562100"/>
                  </a:lnTo>
                  <a:lnTo>
                    <a:pt x="1168400" y="1562100"/>
                  </a:lnTo>
                  <a:lnTo>
                    <a:pt x="1168400" y="1549400"/>
                  </a:lnTo>
                  <a:lnTo>
                    <a:pt x="1028700" y="1524000"/>
                  </a:lnTo>
                  <a:lnTo>
                    <a:pt x="1028700" y="1536700"/>
                  </a:lnTo>
                  <a:lnTo>
                    <a:pt x="990600" y="1536700"/>
                  </a:lnTo>
                  <a:lnTo>
                    <a:pt x="1003300" y="1524000"/>
                  </a:lnTo>
                  <a:lnTo>
                    <a:pt x="977900" y="1524000"/>
                  </a:lnTo>
                  <a:lnTo>
                    <a:pt x="952500" y="1524000"/>
                  </a:lnTo>
                  <a:lnTo>
                    <a:pt x="965200" y="1524000"/>
                  </a:lnTo>
                  <a:lnTo>
                    <a:pt x="965200" y="1524000"/>
                  </a:lnTo>
                  <a:lnTo>
                    <a:pt x="965200" y="1511300"/>
                  </a:lnTo>
                  <a:lnTo>
                    <a:pt x="876300" y="1498600"/>
                  </a:lnTo>
                  <a:lnTo>
                    <a:pt x="876300" y="1511300"/>
                  </a:lnTo>
                  <a:lnTo>
                    <a:pt x="850900" y="1511300"/>
                  </a:lnTo>
                  <a:lnTo>
                    <a:pt x="838200" y="1536700"/>
                  </a:lnTo>
                  <a:lnTo>
                    <a:pt x="838200" y="1549400"/>
                  </a:lnTo>
                  <a:lnTo>
                    <a:pt x="825500" y="1562100"/>
                  </a:lnTo>
                  <a:lnTo>
                    <a:pt x="812800" y="1562100"/>
                  </a:lnTo>
                  <a:lnTo>
                    <a:pt x="812800" y="1562100"/>
                  </a:lnTo>
                  <a:lnTo>
                    <a:pt x="812800" y="1562100"/>
                  </a:lnTo>
                  <a:lnTo>
                    <a:pt x="787400" y="1562100"/>
                  </a:lnTo>
                  <a:lnTo>
                    <a:pt x="762000" y="1574800"/>
                  </a:lnTo>
                  <a:lnTo>
                    <a:pt x="749300" y="1574800"/>
                  </a:lnTo>
                  <a:lnTo>
                    <a:pt x="749300" y="1562100"/>
                  </a:lnTo>
                  <a:lnTo>
                    <a:pt x="749300" y="1562100"/>
                  </a:lnTo>
                  <a:lnTo>
                    <a:pt x="749300" y="1549400"/>
                  </a:lnTo>
                  <a:lnTo>
                    <a:pt x="749300" y="1549400"/>
                  </a:lnTo>
                  <a:lnTo>
                    <a:pt x="736600" y="1536700"/>
                  </a:lnTo>
                  <a:lnTo>
                    <a:pt x="736600" y="1536700"/>
                  </a:lnTo>
                  <a:lnTo>
                    <a:pt x="723900" y="1524000"/>
                  </a:lnTo>
                  <a:lnTo>
                    <a:pt x="723900" y="1511300"/>
                  </a:lnTo>
                  <a:lnTo>
                    <a:pt x="711200" y="1511300"/>
                  </a:lnTo>
                  <a:lnTo>
                    <a:pt x="711200" y="1511300"/>
                  </a:lnTo>
                  <a:lnTo>
                    <a:pt x="698500" y="1511300"/>
                  </a:lnTo>
                  <a:lnTo>
                    <a:pt x="711200" y="1498600"/>
                  </a:lnTo>
                  <a:lnTo>
                    <a:pt x="711200" y="1498600"/>
                  </a:lnTo>
                  <a:lnTo>
                    <a:pt x="711200" y="1498600"/>
                  </a:lnTo>
                  <a:lnTo>
                    <a:pt x="698500" y="1485900"/>
                  </a:lnTo>
                  <a:lnTo>
                    <a:pt x="698500" y="1485900"/>
                  </a:lnTo>
                  <a:lnTo>
                    <a:pt x="685800" y="1473200"/>
                  </a:lnTo>
                  <a:lnTo>
                    <a:pt x="685800" y="1473200"/>
                  </a:lnTo>
                  <a:lnTo>
                    <a:pt x="698500" y="1473200"/>
                  </a:lnTo>
                  <a:lnTo>
                    <a:pt x="685800" y="1460500"/>
                  </a:lnTo>
                  <a:lnTo>
                    <a:pt x="673100" y="1460500"/>
                  </a:lnTo>
                  <a:lnTo>
                    <a:pt x="660400" y="1447800"/>
                  </a:lnTo>
                  <a:lnTo>
                    <a:pt x="647700" y="1447800"/>
                  </a:lnTo>
                  <a:lnTo>
                    <a:pt x="647700" y="1460500"/>
                  </a:lnTo>
                  <a:lnTo>
                    <a:pt x="635000" y="1460500"/>
                  </a:lnTo>
                  <a:lnTo>
                    <a:pt x="635000" y="1460500"/>
                  </a:lnTo>
                  <a:lnTo>
                    <a:pt x="635000" y="1460500"/>
                  </a:lnTo>
                  <a:lnTo>
                    <a:pt x="635000" y="1473200"/>
                  </a:lnTo>
                  <a:lnTo>
                    <a:pt x="622300" y="1473200"/>
                  </a:lnTo>
                  <a:lnTo>
                    <a:pt x="622300" y="1460500"/>
                  </a:lnTo>
                  <a:lnTo>
                    <a:pt x="609600" y="1460500"/>
                  </a:lnTo>
                  <a:lnTo>
                    <a:pt x="609600" y="1460500"/>
                  </a:lnTo>
                  <a:lnTo>
                    <a:pt x="609600" y="1460500"/>
                  </a:lnTo>
                  <a:lnTo>
                    <a:pt x="596900" y="1435100"/>
                  </a:lnTo>
                  <a:lnTo>
                    <a:pt x="584200" y="1435100"/>
                  </a:lnTo>
                  <a:lnTo>
                    <a:pt x="584200" y="1435100"/>
                  </a:lnTo>
                  <a:lnTo>
                    <a:pt x="571500" y="1435100"/>
                  </a:lnTo>
                  <a:lnTo>
                    <a:pt x="571500" y="1435100"/>
                  </a:lnTo>
                  <a:lnTo>
                    <a:pt x="558800" y="1422400"/>
                  </a:lnTo>
                  <a:lnTo>
                    <a:pt x="596900" y="1422400"/>
                  </a:lnTo>
                  <a:lnTo>
                    <a:pt x="609600" y="1422400"/>
                  </a:lnTo>
                  <a:lnTo>
                    <a:pt x="622300" y="1422400"/>
                  </a:lnTo>
                  <a:lnTo>
                    <a:pt x="609600" y="1409700"/>
                  </a:lnTo>
                  <a:lnTo>
                    <a:pt x="596900" y="1409700"/>
                  </a:lnTo>
                  <a:lnTo>
                    <a:pt x="584200" y="1409700"/>
                  </a:lnTo>
                  <a:lnTo>
                    <a:pt x="584200" y="1397000"/>
                  </a:lnTo>
                  <a:lnTo>
                    <a:pt x="584200" y="1397000"/>
                  </a:lnTo>
                  <a:lnTo>
                    <a:pt x="571500" y="1397000"/>
                  </a:lnTo>
                  <a:lnTo>
                    <a:pt x="546100" y="1371600"/>
                  </a:lnTo>
                  <a:lnTo>
                    <a:pt x="546100" y="1371600"/>
                  </a:lnTo>
                  <a:lnTo>
                    <a:pt x="558800" y="1371600"/>
                  </a:lnTo>
                  <a:lnTo>
                    <a:pt x="571500" y="1371600"/>
                  </a:lnTo>
                  <a:lnTo>
                    <a:pt x="558800" y="1358900"/>
                  </a:lnTo>
                  <a:lnTo>
                    <a:pt x="558800" y="1358900"/>
                  </a:lnTo>
                  <a:lnTo>
                    <a:pt x="558800" y="1346200"/>
                  </a:lnTo>
                  <a:lnTo>
                    <a:pt x="571500" y="1346200"/>
                  </a:lnTo>
                  <a:lnTo>
                    <a:pt x="546100" y="1346200"/>
                  </a:lnTo>
                  <a:lnTo>
                    <a:pt x="533400" y="1346200"/>
                  </a:lnTo>
                  <a:lnTo>
                    <a:pt x="546100" y="1346200"/>
                  </a:lnTo>
                  <a:lnTo>
                    <a:pt x="558800" y="1320800"/>
                  </a:lnTo>
                  <a:lnTo>
                    <a:pt x="546100" y="1320800"/>
                  </a:lnTo>
                  <a:lnTo>
                    <a:pt x="533400" y="1308100"/>
                  </a:lnTo>
                  <a:lnTo>
                    <a:pt x="533400" y="1308100"/>
                  </a:lnTo>
                  <a:lnTo>
                    <a:pt x="508000" y="1295400"/>
                  </a:lnTo>
                  <a:lnTo>
                    <a:pt x="508000" y="1295400"/>
                  </a:lnTo>
                  <a:lnTo>
                    <a:pt x="495300" y="1295400"/>
                  </a:lnTo>
                  <a:lnTo>
                    <a:pt x="495300" y="1295400"/>
                  </a:lnTo>
                  <a:lnTo>
                    <a:pt x="482600" y="1295400"/>
                  </a:lnTo>
                  <a:lnTo>
                    <a:pt x="495300" y="1282700"/>
                  </a:lnTo>
                  <a:lnTo>
                    <a:pt x="495300" y="1282700"/>
                  </a:lnTo>
                  <a:lnTo>
                    <a:pt x="495300" y="1270000"/>
                  </a:lnTo>
                  <a:lnTo>
                    <a:pt x="457200" y="1270000"/>
                  </a:lnTo>
                  <a:lnTo>
                    <a:pt x="457200" y="1270000"/>
                  </a:lnTo>
                  <a:lnTo>
                    <a:pt x="444500" y="1270000"/>
                  </a:lnTo>
                  <a:lnTo>
                    <a:pt x="457200" y="1257300"/>
                  </a:lnTo>
                  <a:lnTo>
                    <a:pt x="457200" y="1257300"/>
                  </a:lnTo>
                  <a:lnTo>
                    <a:pt x="444500" y="1257300"/>
                  </a:lnTo>
                  <a:lnTo>
                    <a:pt x="444500" y="1244600"/>
                  </a:lnTo>
                  <a:lnTo>
                    <a:pt x="444500" y="1231900"/>
                  </a:lnTo>
                  <a:lnTo>
                    <a:pt x="444500" y="1231900"/>
                  </a:lnTo>
                  <a:lnTo>
                    <a:pt x="457200" y="1231900"/>
                  </a:lnTo>
                  <a:lnTo>
                    <a:pt x="457200" y="1231900"/>
                  </a:lnTo>
                  <a:lnTo>
                    <a:pt x="469900" y="1231900"/>
                  </a:lnTo>
                  <a:lnTo>
                    <a:pt x="469900" y="1231900"/>
                  </a:lnTo>
                  <a:lnTo>
                    <a:pt x="469900" y="1231900"/>
                  </a:lnTo>
                  <a:lnTo>
                    <a:pt x="469900" y="1219200"/>
                  </a:lnTo>
                  <a:lnTo>
                    <a:pt x="469900" y="1219200"/>
                  </a:lnTo>
                  <a:lnTo>
                    <a:pt x="469900" y="1219200"/>
                  </a:lnTo>
                  <a:lnTo>
                    <a:pt x="469900" y="1219200"/>
                  </a:lnTo>
                  <a:lnTo>
                    <a:pt x="469900" y="1219200"/>
                  </a:lnTo>
                  <a:lnTo>
                    <a:pt x="482600" y="1206500"/>
                  </a:lnTo>
                  <a:lnTo>
                    <a:pt x="469900" y="1206500"/>
                  </a:lnTo>
                  <a:lnTo>
                    <a:pt x="482600" y="1193800"/>
                  </a:lnTo>
                  <a:lnTo>
                    <a:pt x="469900" y="1193800"/>
                  </a:lnTo>
                  <a:lnTo>
                    <a:pt x="469900" y="1193800"/>
                  </a:lnTo>
                  <a:lnTo>
                    <a:pt x="457200" y="1193800"/>
                  </a:lnTo>
                  <a:lnTo>
                    <a:pt x="457200" y="1181100"/>
                  </a:lnTo>
                  <a:lnTo>
                    <a:pt x="431800" y="1168400"/>
                  </a:lnTo>
                  <a:lnTo>
                    <a:pt x="431800" y="1168400"/>
                  </a:lnTo>
                  <a:lnTo>
                    <a:pt x="419100" y="1168400"/>
                  </a:lnTo>
                  <a:lnTo>
                    <a:pt x="419100" y="1168400"/>
                  </a:lnTo>
                  <a:lnTo>
                    <a:pt x="419100" y="1168400"/>
                  </a:lnTo>
                  <a:lnTo>
                    <a:pt x="419100" y="1155700"/>
                  </a:lnTo>
                  <a:lnTo>
                    <a:pt x="419100" y="1155700"/>
                  </a:lnTo>
                  <a:lnTo>
                    <a:pt x="419100" y="1155700"/>
                  </a:lnTo>
                  <a:lnTo>
                    <a:pt x="406400" y="1155700"/>
                  </a:lnTo>
                  <a:lnTo>
                    <a:pt x="406400" y="1143000"/>
                  </a:lnTo>
                  <a:lnTo>
                    <a:pt x="406400" y="1143000"/>
                  </a:lnTo>
                  <a:lnTo>
                    <a:pt x="406400" y="1143000"/>
                  </a:lnTo>
                  <a:lnTo>
                    <a:pt x="419100" y="1130300"/>
                  </a:lnTo>
                  <a:lnTo>
                    <a:pt x="431800" y="1130300"/>
                  </a:lnTo>
                  <a:lnTo>
                    <a:pt x="431800" y="1130300"/>
                  </a:lnTo>
                  <a:lnTo>
                    <a:pt x="419100" y="1130300"/>
                  </a:lnTo>
                  <a:lnTo>
                    <a:pt x="419100" y="1117600"/>
                  </a:lnTo>
                  <a:lnTo>
                    <a:pt x="419100" y="1117600"/>
                  </a:lnTo>
                  <a:lnTo>
                    <a:pt x="419100" y="1117600"/>
                  </a:lnTo>
                  <a:lnTo>
                    <a:pt x="393700" y="1117600"/>
                  </a:lnTo>
                  <a:lnTo>
                    <a:pt x="406400" y="1104900"/>
                  </a:lnTo>
                  <a:lnTo>
                    <a:pt x="393700" y="1117600"/>
                  </a:lnTo>
                  <a:lnTo>
                    <a:pt x="406400" y="1104900"/>
                  </a:lnTo>
                  <a:lnTo>
                    <a:pt x="381000" y="1117600"/>
                  </a:lnTo>
                  <a:lnTo>
                    <a:pt x="381000" y="1104900"/>
                  </a:lnTo>
                  <a:lnTo>
                    <a:pt x="381000" y="1104900"/>
                  </a:lnTo>
                  <a:lnTo>
                    <a:pt x="355600" y="1104900"/>
                  </a:lnTo>
                  <a:lnTo>
                    <a:pt x="330200" y="1092200"/>
                  </a:lnTo>
                  <a:lnTo>
                    <a:pt x="304800" y="1079500"/>
                  </a:lnTo>
                  <a:lnTo>
                    <a:pt x="292100" y="1066800"/>
                  </a:lnTo>
                  <a:lnTo>
                    <a:pt x="292100" y="1066800"/>
                  </a:lnTo>
                  <a:lnTo>
                    <a:pt x="279400" y="1066800"/>
                  </a:lnTo>
                  <a:lnTo>
                    <a:pt x="228600" y="1066800"/>
                  </a:lnTo>
                  <a:lnTo>
                    <a:pt x="215900" y="1054100"/>
                  </a:lnTo>
                  <a:lnTo>
                    <a:pt x="190500" y="1041400"/>
                  </a:lnTo>
                  <a:lnTo>
                    <a:pt x="190500" y="1041400"/>
                  </a:lnTo>
                  <a:lnTo>
                    <a:pt x="177800" y="1041400"/>
                  </a:lnTo>
                  <a:lnTo>
                    <a:pt x="190500" y="1041400"/>
                  </a:lnTo>
                  <a:lnTo>
                    <a:pt x="177800" y="1041400"/>
                  </a:lnTo>
                  <a:lnTo>
                    <a:pt x="177800" y="1028700"/>
                  </a:lnTo>
                  <a:lnTo>
                    <a:pt x="165100" y="1028700"/>
                  </a:lnTo>
                  <a:lnTo>
                    <a:pt x="152400" y="1028700"/>
                  </a:lnTo>
                  <a:lnTo>
                    <a:pt x="152400" y="1028700"/>
                  </a:lnTo>
                  <a:lnTo>
                    <a:pt x="152400" y="1028700"/>
                  </a:lnTo>
                  <a:lnTo>
                    <a:pt x="127000" y="1028700"/>
                  </a:lnTo>
                  <a:lnTo>
                    <a:pt x="114300" y="1003300"/>
                  </a:lnTo>
                  <a:lnTo>
                    <a:pt x="88900" y="1003300"/>
                  </a:lnTo>
                  <a:lnTo>
                    <a:pt x="88900" y="990600"/>
                  </a:lnTo>
                  <a:lnTo>
                    <a:pt x="88900" y="990600"/>
                  </a:lnTo>
                  <a:lnTo>
                    <a:pt x="76200" y="990600"/>
                  </a:lnTo>
                  <a:lnTo>
                    <a:pt x="88900" y="990600"/>
                  </a:lnTo>
                  <a:lnTo>
                    <a:pt x="76200" y="990600"/>
                  </a:lnTo>
                  <a:lnTo>
                    <a:pt x="76200" y="977900"/>
                  </a:lnTo>
                  <a:lnTo>
                    <a:pt x="50800" y="977900"/>
                  </a:lnTo>
                  <a:lnTo>
                    <a:pt x="50800" y="965200"/>
                  </a:lnTo>
                  <a:lnTo>
                    <a:pt x="50800" y="965200"/>
                  </a:lnTo>
                  <a:lnTo>
                    <a:pt x="25400" y="965200"/>
                  </a:lnTo>
                  <a:lnTo>
                    <a:pt x="25400" y="965200"/>
                  </a:lnTo>
                  <a:lnTo>
                    <a:pt x="25400" y="965200"/>
                  </a:lnTo>
                  <a:lnTo>
                    <a:pt x="25400" y="952500"/>
                  </a:lnTo>
                  <a:lnTo>
                    <a:pt x="25400" y="965200"/>
                  </a:lnTo>
                  <a:lnTo>
                    <a:pt x="25400" y="965200"/>
                  </a:lnTo>
                  <a:lnTo>
                    <a:pt x="25400" y="952500"/>
                  </a:lnTo>
                  <a:lnTo>
                    <a:pt x="38100" y="939800"/>
                  </a:lnTo>
                  <a:lnTo>
                    <a:pt x="25400" y="939800"/>
                  </a:lnTo>
                  <a:lnTo>
                    <a:pt x="12700" y="952500"/>
                  </a:lnTo>
                  <a:lnTo>
                    <a:pt x="12700" y="939800"/>
                  </a:lnTo>
                  <a:lnTo>
                    <a:pt x="12700" y="939800"/>
                  </a:lnTo>
                  <a:lnTo>
                    <a:pt x="25400" y="927100"/>
                  </a:lnTo>
                  <a:lnTo>
                    <a:pt x="12700" y="927100"/>
                  </a:lnTo>
                  <a:lnTo>
                    <a:pt x="12700" y="914400"/>
                  </a:lnTo>
                  <a:lnTo>
                    <a:pt x="0" y="9144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white"/>
                </a:solidFill>
              </a:endParaRPr>
            </a:p>
          </p:txBody>
        </p:sp>
        <p:sp>
          <p:nvSpPr>
            <p:cNvPr id="25" name="0414"/>
            <p:cNvSpPr/>
            <p:nvPr/>
          </p:nvSpPr>
          <p:spPr>
            <a:xfrm>
              <a:off x="2426756" y="1430539"/>
              <a:ext cx="2016265" cy="791061"/>
            </a:xfrm>
            <a:custGeom>
              <a:avLst/>
              <a:gdLst/>
              <a:ahLst/>
              <a:cxnLst/>
              <a:rect l="0" t="0" r="0" b="0"/>
              <a:pathLst>
                <a:path w="4953001" h="2171701">
                  <a:moveTo>
                    <a:pt x="76200" y="1320800"/>
                  </a:moveTo>
                  <a:lnTo>
                    <a:pt x="101600" y="1308100"/>
                  </a:lnTo>
                  <a:lnTo>
                    <a:pt x="101600" y="1308100"/>
                  </a:lnTo>
                  <a:lnTo>
                    <a:pt x="114300" y="1308100"/>
                  </a:lnTo>
                  <a:lnTo>
                    <a:pt x="114300" y="1308100"/>
                  </a:lnTo>
                  <a:lnTo>
                    <a:pt x="114300" y="1308100"/>
                  </a:lnTo>
                  <a:lnTo>
                    <a:pt x="114300" y="1308100"/>
                  </a:lnTo>
                  <a:lnTo>
                    <a:pt x="127000" y="1308100"/>
                  </a:lnTo>
                  <a:lnTo>
                    <a:pt x="139700" y="1320800"/>
                  </a:lnTo>
                  <a:lnTo>
                    <a:pt x="152400" y="1320800"/>
                  </a:lnTo>
                  <a:lnTo>
                    <a:pt x="152400" y="1308100"/>
                  </a:lnTo>
                  <a:lnTo>
                    <a:pt x="152400" y="1308100"/>
                  </a:lnTo>
                  <a:lnTo>
                    <a:pt x="165100" y="1308100"/>
                  </a:lnTo>
                  <a:lnTo>
                    <a:pt x="203200" y="1320800"/>
                  </a:lnTo>
                  <a:lnTo>
                    <a:pt x="203200" y="1320800"/>
                  </a:lnTo>
                  <a:lnTo>
                    <a:pt x="203200" y="1320800"/>
                  </a:lnTo>
                  <a:lnTo>
                    <a:pt x="190500" y="1320800"/>
                  </a:lnTo>
                  <a:lnTo>
                    <a:pt x="203200" y="1308100"/>
                  </a:lnTo>
                  <a:lnTo>
                    <a:pt x="215900" y="1308100"/>
                  </a:lnTo>
                  <a:lnTo>
                    <a:pt x="228600" y="1295400"/>
                  </a:lnTo>
                  <a:lnTo>
                    <a:pt x="215900" y="1295400"/>
                  </a:lnTo>
                  <a:lnTo>
                    <a:pt x="215900" y="1282700"/>
                  </a:lnTo>
                  <a:lnTo>
                    <a:pt x="203200" y="1270000"/>
                  </a:lnTo>
                  <a:lnTo>
                    <a:pt x="203200" y="1270000"/>
                  </a:lnTo>
                  <a:lnTo>
                    <a:pt x="190500" y="1270000"/>
                  </a:lnTo>
                  <a:lnTo>
                    <a:pt x="177800" y="1270000"/>
                  </a:lnTo>
                  <a:lnTo>
                    <a:pt x="190500" y="1270000"/>
                  </a:lnTo>
                  <a:lnTo>
                    <a:pt x="203200" y="1270000"/>
                  </a:lnTo>
                  <a:lnTo>
                    <a:pt x="215900" y="1270000"/>
                  </a:lnTo>
                  <a:lnTo>
                    <a:pt x="215900" y="1257300"/>
                  </a:lnTo>
                  <a:lnTo>
                    <a:pt x="215900" y="1257300"/>
                  </a:lnTo>
                  <a:lnTo>
                    <a:pt x="228600" y="1257300"/>
                  </a:lnTo>
                  <a:lnTo>
                    <a:pt x="228600" y="1257300"/>
                  </a:lnTo>
                  <a:lnTo>
                    <a:pt x="254000" y="1257300"/>
                  </a:lnTo>
                  <a:lnTo>
                    <a:pt x="254000" y="1244600"/>
                  </a:lnTo>
                  <a:lnTo>
                    <a:pt x="266700" y="1244600"/>
                  </a:lnTo>
                  <a:lnTo>
                    <a:pt x="279400" y="1231900"/>
                  </a:lnTo>
                  <a:lnTo>
                    <a:pt x="279400" y="1231900"/>
                  </a:lnTo>
                  <a:lnTo>
                    <a:pt x="292100" y="1206500"/>
                  </a:lnTo>
                  <a:lnTo>
                    <a:pt x="304800" y="1206500"/>
                  </a:lnTo>
                  <a:lnTo>
                    <a:pt x="304800" y="1219200"/>
                  </a:lnTo>
                  <a:lnTo>
                    <a:pt x="304800" y="1219200"/>
                  </a:lnTo>
                  <a:lnTo>
                    <a:pt x="304800" y="1231900"/>
                  </a:lnTo>
                  <a:lnTo>
                    <a:pt x="304800" y="1244600"/>
                  </a:lnTo>
                  <a:lnTo>
                    <a:pt x="304800" y="1244600"/>
                  </a:lnTo>
                  <a:lnTo>
                    <a:pt x="317500" y="1244600"/>
                  </a:lnTo>
                  <a:lnTo>
                    <a:pt x="304800" y="1257300"/>
                  </a:lnTo>
                  <a:lnTo>
                    <a:pt x="317500" y="1257300"/>
                  </a:lnTo>
                  <a:lnTo>
                    <a:pt x="317500" y="1257300"/>
                  </a:lnTo>
                  <a:lnTo>
                    <a:pt x="317500" y="1257300"/>
                  </a:lnTo>
                  <a:lnTo>
                    <a:pt x="330200" y="1257300"/>
                  </a:lnTo>
                  <a:lnTo>
                    <a:pt x="355600" y="1244600"/>
                  </a:lnTo>
                  <a:lnTo>
                    <a:pt x="368300" y="1244600"/>
                  </a:lnTo>
                  <a:lnTo>
                    <a:pt x="355600" y="1244600"/>
                  </a:lnTo>
                  <a:lnTo>
                    <a:pt x="368300" y="1219200"/>
                  </a:lnTo>
                  <a:lnTo>
                    <a:pt x="381000" y="1219200"/>
                  </a:lnTo>
                  <a:lnTo>
                    <a:pt x="381000" y="1206500"/>
                  </a:lnTo>
                  <a:lnTo>
                    <a:pt x="393700" y="1219200"/>
                  </a:lnTo>
                  <a:lnTo>
                    <a:pt x="393700" y="1219200"/>
                  </a:lnTo>
                  <a:lnTo>
                    <a:pt x="431800" y="1219200"/>
                  </a:lnTo>
                  <a:lnTo>
                    <a:pt x="431800" y="1206500"/>
                  </a:lnTo>
                  <a:lnTo>
                    <a:pt x="431800" y="1206500"/>
                  </a:lnTo>
                  <a:lnTo>
                    <a:pt x="431800" y="1206500"/>
                  </a:lnTo>
                  <a:lnTo>
                    <a:pt x="431800" y="1206500"/>
                  </a:lnTo>
                  <a:lnTo>
                    <a:pt x="431800" y="1206500"/>
                  </a:lnTo>
                  <a:lnTo>
                    <a:pt x="419100" y="1206500"/>
                  </a:lnTo>
                  <a:lnTo>
                    <a:pt x="431800" y="1193800"/>
                  </a:lnTo>
                  <a:lnTo>
                    <a:pt x="419100" y="1193800"/>
                  </a:lnTo>
                  <a:lnTo>
                    <a:pt x="419100" y="1193800"/>
                  </a:lnTo>
                  <a:lnTo>
                    <a:pt x="406400" y="1193800"/>
                  </a:lnTo>
                  <a:lnTo>
                    <a:pt x="419100" y="1181100"/>
                  </a:lnTo>
                  <a:lnTo>
                    <a:pt x="419100" y="1181100"/>
                  </a:lnTo>
                  <a:lnTo>
                    <a:pt x="431800" y="1181100"/>
                  </a:lnTo>
                  <a:lnTo>
                    <a:pt x="444500" y="1181100"/>
                  </a:lnTo>
                  <a:lnTo>
                    <a:pt x="431800" y="1181100"/>
                  </a:lnTo>
                  <a:lnTo>
                    <a:pt x="431800" y="1181100"/>
                  </a:lnTo>
                  <a:lnTo>
                    <a:pt x="431800" y="1193800"/>
                  </a:lnTo>
                  <a:lnTo>
                    <a:pt x="431800" y="1193800"/>
                  </a:lnTo>
                  <a:lnTo>
                    <a:pt x="431800" y="1206500"/>
                  </a:lnTo>
                  <a:lnTo>
                    <a:pt x="431800" y="1206500"/>
                  </a:lnTo>
                  <a:lnTo>
                    <a:pt x="431800" y="1206500"/>
                  </a:lnTo>
                  <a:lnTo>
                    <a:pt x="444500" y="1206500"/>
                  </a:lnTo>
                  <a:lnTo>
                    <a:pt x="457200" y="1206500"/>
                  </a:lnTo>
                  <a:lnTo>
                    <a:pt x="469900" y="1206500"/>
                  </a:lnTo>
                  <a:lnTo>
                    <a:pt x="469900" y="1193800"/>
                  </a:lnTo>
                  <a:lnTo>
                    <a:pt x="482600" y="1193800"/>
                  </a:lnTo>
                  <a:lnTo>
                    <a:pt x="457200" y="1181100"/>
                  </a:lnTo>
                  <a:lnTo>
                    <a:pt x="469900" y="1181100"/>
                  </a:lnTo>
                  <a:lnTo>
                    <a:pt x="457200" y="1181100"/>
                  </a:lnTo>
                  <a:lnTo>
                    <a:pt x="457200" y="1181100"/>
                  </a:lnTo>
                  <a:lnTo>
                    <a:pt x="457200" y="1181100"/>
                  </a:lnTo>
                  <a:lnTo>
                    <a:pt x="457200" y="1181100"/>
                  </a:lnTo>
                  <a:lnTo>
                    <a:pt x="469900" y="1168400"/>
                  </a:lnTo>
                  <a:lnTo>
                    <a:pt x="457200" y="1168400"/>
                  </a:lnTo>
                  <a:lnTo>
                    <a:pt x="469900" y="1155700"/>
                  </a:lnTo>
                  <a:lnTo>
                    <a:pt x="457200" y="1155700"/>
                  </a:lnTo>
                  <a:lnTo>
                    <a:pt x="457200" y="1155700"/>
                  </a:lnTo>
                  <a:lnTo>
                    <a:pt x="444500" y="1155700"/>
                  </a:lnTo>
                  <a:lnTo>
                    <a:pt x="431800" y="1143000"/>
                  </a:lnTo>
                  <a:lnTo>
                    <a:pt x="431800" y="1143000"/>
                  </a:lnTo>
                  <a:lnTo>
                    <a:pt x="431800" y="1143000"/>
                  </a:lnTo>
                  <a:lnTo>
                    <a:pt x="431800" y="1143000"/>
                  </a:lnTo>
                  <a:lnTo>
                    <a:pt x="406400" y="1130300"/>
                  </a:lnTo>
                  <a:lnTo>
                    <a:pt x="393700" y="1143000"/>
                  </a:lnTo>
                  <a:lnTo>
                    <a:pt x="381000" y="1143000"/>
                  </a:lnTo>
                  <a:lnTo>
                    <a:pt x="381000" y="1130300"/>
                  </a:lnTo>
                  <a:lnTo>
                    <a:pt x="381000" y="1130300"/>
                  </a:lnTo>
                  <a:lnTo>
                    <a:pt x="381000" y="1130300"/>
                  </a:lnTo>
                  <a:lnTo>
                    <a:pt x="381000" y="1130300"/>
                  </a:lnTo>
                  <a:lnTo>
                    <a:pt x="381000" y="1130300"/>
                  </a:lnTo>
                  <a:lnTo>
                    <a:pt x="368300" y="1130300"/>
                  </a:lnTo>
                  <a:lnTo>
                    <a:pt x="355600" y="1130300"/>
                  </a:lnTo>
                  <a:lnTo>
                    <a:pt x="355600" y="1130300"/>
                  </a:lnTo>
                  <a:lnTo>
                    <a:pt x="355600" y="1130300"/>
                  </a:lnTo>
                  <a:lnTo>
                    <a:pt x="368300" y="1130300"/>
                  </a:lnTo>
                  <a:lnTo>
                    <a:pt x="355600" y="1130300"/>
                  </a:lnTo>
                  <a:lnTo>
                    <a:pt x="355600" y="1117600"/>
                  </a:lnTo>
                  <a:lnTo>
                    <a:pt x="342900" y="1130300"/>
                  </a:lnTo>
                  <a:lnTo>
                    <a:pt x="342900" y="1104900"/>
                  </a:lnTo>
                  <a:lnTo>
                    <a:pt x="317500" y="1104900"/>
                  </a:lnTo>
                  <a:lnTo>
                    <a:pt x="317500" y="1104900"/>
                  </a:lnTo>
                  <a:lnTo>
                    <a:pt x="317500" y="1104900"/>
                  </a:lnTo>
                  <a:lnTo>
                    <a:pt x="304800" y="1104900"/>
                  </a:lnTo>
                  <a:lnTo>
                    <a:pt x="304800" y="1092200"/>
                  </a:lnTo>
                  <a:lnTo>
                    <a:pt x="317500" y="1092200"/>
                  </a:lnTo>
                  <a:lnTo>
                    <a:pt x="330200" y="1104900"/>
                  </a:lnTo>
                  <a:lnTo>
                    <a:pt x="342900" y="1092200"/>
                  </a:lnTo>
                  <a:lnTo>
                    <a:pt x="355600" y="1092200"/>
                  </a:lnTo>
                  <a:lnTo>
                    <a:pt x="368300" y="1092200"/>
                  </a:lnTo>
                  <a:lnTo>
                    <a:pt x="368300" y="1079500"/>
                  </a:lnTo>
                  <a:lnTo>
                    <a:pt x="381000" y="1079500"/>
                  </a:lnTo>
                  <a:lnTo>
                    <a:pt x="381000" y="1079500"/>
                  </a:lnTo>
                  <a:lnTo>
                    <a:pt x="381000" y="1079500"/>
                  </a:lnTo>
                  <a:lnTo>
                    <a:pt x="393700" y="1079500"/>
                  </a:lnTo>
                  <a:lnTo>
                    <a:pt x="406400" y="1066800"/>
                  </a:lnTo>
                  <a:lnTo>
                    <a:pt x="406400" y="1066800"/>
                  </a:lnTo>
                  <a:lnTo>
                    <a:pt x="419100" y="1066800"/>
                  </a:lnTo>
                  <a:lnTo>
                    <a:pt x="419100" y="1066800"/>
                  </a:lnTo>
                  <a:lnTo>
                    <a:pt x="419100" y="1054100"/>
                  </a:lnTo>
                  <a:lnTo>
                    <a:pt x="419100" y="1054100"/>
                  </a:lnTo>
                  <a:lnTo>
                    <a:pt x="431800" y="1054100"/>
                  </a:lnTo>
                  <a:lnTo>
                    <a:pt x="444500" y="1054100"/>
                  </a:lnTo>
                  <a:lnTo>
                    <a:pt x="457200" y="1054100"/>
                  </a:lnTo>
                  <a:lnTo>
                    <a:pt x="457200" y="1054100"/>
                  </a:lnTo>
                  <a:lnTo>
                    <a:pt x="457200" y="1041400"/>
                  </a:lnTo>
                  <a:lnTo>
                    <a:pt x="457200" y="1041400"/>
                  </a:lnTo>
                  <a:lnTo>
                    <a:pt x="482600" y="1028700"/>
                  </a:lnTo>
                  <a:lnTo>
                    <a:pt x="482600" y="1016000"/>
                  </a:lnTo>
                  <a:lnTo>
                    <a:pt x="495300" y="1016000"/>
                  </a:lnTo>
                  <a:lnTo>
                    <a:pt x="508000" y="1003300"/>
                  </a:lnTo>
                  <a:lnTo>
                    <a:pt x="533400" y="1003300"/>
                  </a:lnTo>
                  <a:lnTo>
                    <a:pt x="533400" y="1003300"/>
                  </a:lnTo>
                  <a:lnTo>
                    <a:pt x="546100" y="1016000"/>
                  </a:lnTo>
                  <a:lnTo>
                    <a:pt x="546100" y="1016000"/>
                  </a:lnTo>
                  <a:lnTo>
                    <a:pt x="546100" y="1016000"/>
                  </a:lnTo>
                  <a:lnTo>
                    <a:pt x="571500" y="1016000"/>
                  </a:lnTo>
                  <a:lnTo>
                    <a:pt x="596900" y="1016000"/>
                  </a:lnTo>
                  <a:lnTo>
                    <a:pt x="596900" y="1003300"/>
                  </a:lnTo>
                  <a:lnTo>
                    <a:pt x="673100" y="1016000"/>
                  </a:lnTo>
                  <a:lnTo>
                    <a:pt x="673100" y="1028700"/>
                  </a:lnTo>
                  <a:lnTo>
                    <a:pt x="673100" y="1028700"/>
                  </a:lnTo>
                  <a:lnTo>
                    <a:pt x="711200" y="1041400"/>
                  </a:lnTo>
                  <a:lnTo>
                    <a:pt x="723900" y="1016000"/>
                  </a:lnTo>
                  <a:lnTo>
                    <a:pt x="736600" y="1016000"/>
                  </a:lnTo>
                  <a:lnTo>
                    <a:pt x="736600" y="1016000"/>
                  </a:lnTo>
                  <a:lnTo>
                    <a:pt x="736600" y="990600"/>
                  </a:lnTo>
                  <a:lnTo>
                    <a:pt x="774700" y="914400"/>
                  </a:lnTo>
                  <a:lnTo>
                    <a:pt x="762000" y="914400"/>
                  </a:lnTo>
                  <a:lnTo>
                    <a:pt x="762000" y="914400"/>
                  </a:lnTo>
                  <a:lnTo>
                    <a:pt x="762000" y="914400"/>
                  </a:lnTo>
                  <a:lnTo>
                    <a:pt x="774700" y="914400"/>
                  </a:lnTo>
                  <a:lnTo>
                    <a:pt x="787400" y="889000"/>
                  </a:lnTo>
                  <a:lnTo>
                    <a:pt x="774700" y="889000"/>
                  </a:lnTo>
                  <a:lnTo>
                    <a:pt x="787400" y="876300"/>
                  </a:lnTo>
                  <a:lnTo>
                    <a:pt x="787400" y="863600"/>
                  </a:lnTo>
                  <a:lnTo>
                    <a:pt x="787400" y="863600"/>
                  </a:lnTo>
                  <a:lnTo>
                    <a:pt x="825500" y="863600"/>
                  </a:lnTo>
                  <a:lnTo>
                    <a:pt x="825500" y="863600"/>
                  </a:lnTo>
                  <a:lnTo>
                    <a:pt x="838200" y="863600"/>
                  </a:lnTo>
                  <a:lnTo>
                    <a:pt x="838200" y="863600"/>
                  </a:lnTo>
                  <a:lnTo>
                    <a:pt x="838200" y="863600"/>
                  </a:lnTo>
                  <a:lnTo>
                    <a:pt x="838200" y="850900"/>
                  </a:lnTo>
                  <a:lnTo>
                    <a:pt x="825500" y="850900"/>
                  </a:lnTo>
                  <a:lnTo>
                    <a:pt x="825500" y="850900"/>
                  </a:lnTo>
                  <a:lnTo>
                    <a:pt x="838200" y="850900"/>
                  </a:lnTo>
                  <a:lnTo>
                    <a:pt x="838200" y="838200"/>
                  </a:lnTo>
                  <a:lnTo>
                    <a:pt x="850900" y="838200"/>
                  </a:lnTo>
                  <a:lnTo>
                    <a:pt x="863600" y="825500"/>
                  </a:lnTo>
                  <a:lnTo>
                    <a:pt x="876300" y="838200"/>
                  </a:lnTo>
                  <a:lnTo>
                    <a:pt x="889000" y="838200"/>
                  </a:lnTo>
                  <a:lnTo>
                    <a:pt x="889000" y="838200"/>
                  </a:lnTo>
                  <a:lnTo>
                    <a:pt x="889000" y="838200"/>
                  </a:lnTo>
                  <a:lnTo>
                    <a:pt x="901700" y="838200"/>
                  </a:lnTo>
                  <a:lnTo>
                    <a:pt x="901700" y="825500"/>
                  </a:lnTo>
                  <a:lnTo>
                    <a:pt x="889000" y="825500"/>
                  </a:lnTo>
                  <a:lnTo>
                    <a:pt x="901700" y="812800"/>
                  </a:lnTo>
                  <a:lnTo>
                    <a:pt x="901700" y="812800"/>
                  </a:lnTo>
                  <a:lnTo>
                    <a:pt x="901700" y="800100"/>
                  </a:lnTo>
                  <a:lnTo>
                    <a:pt x="901700" y="812800"/>
                  </a:lnTo>
                  <a:lnTo>
                    <a:pt x="927100" y="812800"/>
                  </a:lnTo>
                  <a:lnTo>
                    <a:pt x="939800" y="812800"/>
                  </a:lnTo>
                  <a:lnTo>
                    <a:pt x="952500" y="812800"/>
                  </a:lnTo>
                  <a:lnTo>
                    <a:pt x="952500" y="812800"/>
                  </a:lnTo>
                  <a:lnTo>
                    <a:pt x="952500" y="812800"/>
                  </a:lnTo>
                  <a:lnTo>
                    <a:pt x="939800" y="800100"/>
                  </a:lnTo>
                  <a:lnTo>
                    <a:pt x="927100" y="800100"/>
                  </a:lnTo>
                  <a:lnTo>
                    <a:pt x="939800" y="800100"/>
                  </a:lnTo>
                  <a:lnTo>
                    <a:pt x="939800" y="800100"/>
                  </a:lnTo>
                  <a:lnTo>
                    <a:pt x="927100" y="787400"/>
                  </a:lnTo>
                  <a:lnTo>
                    <a:pt x="927100" y="787400"/>
                  </a:lnTo>
                  <a:lnTo>
                    <a:pt x="927100" y="800100"/>
                  </a:lnTo>
                  <a:lnTo>
                    <a:pt x="914400" y="787400"/>
                  </a:lnTo>
                  <a:lnTo>
                    <a:pt x="901700" y="787400"/>
                  </a:lnTo>
                  <a:lnTo>
                    <a:pt x="901700" y="800100"/>
                  </a:lnTo>
                  <a:lnTo>
                    <a:pt x="876300" y="787400"/>
                  </a:lnTo>
                  <a:lnTo>
                    <a:pt x="876300" y="787400"/>
                  </a:lnTo>
                  <a:lnTo>
                    <a:pt x="876300" y="787400"/>
                  </a:lnTo>
                  <a:lnTo>
                    <a:pt x="850900" y="787400"/>
                  </a:lnTo>
                  <a:lnTo>
                    <a:pt x="850900" y="787400"/>
                  </a:lnTo>
                  <a:lnTo>
                    <a:pt x="850900" y="800100"/>
                  </a:lnTo>
                  <a:lnTo>
                    <a:pt x="850900" y="800100"/>
                  </a:lnTo>
                  <a:lnTo>
                    <a:pt x="838200" y="800100"/>
                  </a:lnTo>
                  <a:lnTo>
                    <a:pt x="838200" y="787400"/>
                  </a:lnTo>
                  <a:lnTo>
                    <a:pt x="825500" y="787400"/>
                  </a:lnTo>
                  <a:lnTo>
                    <a:pt x="825500" y="787400"/>
                  </a:lnTo>
                  <a:lnTo>
                    <a:pt x="838200" y="774700"/>
                  </a:lnTo>
                  <a:lnTo>
                    <a:pt x="850900" y="774700"/>
                  </a:lnTo>
                  <a:lnTo>
                    <a:pt x="850900" y="774700"/>
                  </a:lnTo>
                  <a:lnTo>
                    <a:pt x="838200" y="774700"/>
                  </a:lnTo>
                  <a:lnTo>
                    <a:pt x="838200" y="774700"/>
                  </a:lnTo>
                  <a:lnTo>
                    <a:pt x="838200" y="762000"/>
                  </a:lnTo>
                  <a:lnTo>
                    <a:pt x="863600" y="762000"/>
                  </a:lnTo>
                  <a:lnTo>
                    <a:pt x="863600" y="774700"/>
                  </a:lnTo>
                  <a:lnTo>
                    <a:pt x="876300" y="774700"/>
                  </a:lnTo>
                  <a:lnTo>
                    <a:pt x="876300" y="774700"/>
                  </a:lnTo>
                  <a:lnTo>
                    <a:pt x="889000" y="774700"/>
                  </a:lnTo>
                  <a:lnTo>
                    <a:pt x="889000" y="774700"/>
                  </a:lnTo>
                  <a:lnTo>
                    <a:pt x="889000" y="774700"/>
                  </a:lnTo>
                  <a:lnTo>
                    <a:pt x="901700" y="762000"/>
                  </a:lnTo>
                  <a:lnTo>
                    <a:pt x="914400" y="774700"/>
                  </a:lnTo>
                  <a:lnTo>
                    <a:pt x="914400" y="774700"/>
                  </a:lnTo>
                  <a:lnTo>
                    <a:pt x="927100" y="774700"/>
                  </a:lnTo>
                  <a:lnTo>
                    <a:pt x="927100" y="774700"/>
                  </a:lnTo>
                  <a:lnTo>
                    <a:pt x="939800" y="774700"/>
                  </a:lnTo>
                  <a:lnTo>
                    <a:pt x="939800" y="774700"/>
                  </a:lnTo>
                  <a:lnTo>
                    <a:pt x="990600" y="774700"/>
                  </a:lnTo>
                  <a:lnTo>
                    <a:pt x="990600" y="787400"/>
                  </a:lnTo>
                  <a:lnTo>
                    <a:pt x="1104900" y="812800"/>
                  </a:lnTo>
                  <a:lnTo>
                    <a:pt x="1092200" y="800100"/>
                  </a:lnTo>
                  <a:lnTo>
                    <a:pt x="1117600" y="800100"/>
                  </a:lnTo>
                  <a:lnTo>
                    <a:pt x="1092200" y="800100"/>
                  </a:lnTo>
                  <a:lnTo>
                    <a:pt x="1092200" y="800100"/>
                  </a:lnTo>
                  <a:lnTo>
                    <a:pt x="1092200" y="800100"/>
                  </a:lnTo>
                  <a:lnTo>
                    <a:pt x="1104900" y="787400"/>
                  </a:lnTo>
                  <a:lnTo>
                    <a:pt x="1117600" y="800100"/>
                  </a:lnTo>
                  <a:lnTo>
                    <a:pt x="1117600" y="787400"/>
                  </a:lnTo>
                  <a:lnTo>
                    <a:pt x="1143000" y="787400"/>
                  </a:lnTo>
                  <a:lnTo>
                    <a:pt x="1143000" y="774700"/>
                  </a:lnTo>
                  <a:lnTo>
                    <a:pt x="1130300" y="774700"/>
                  </a:lnTo>
                  <a:lnTo>
                    <a:pt x="1143000" y="774700"/>
                  </a:lnTo>
                  <a:lnTo>
                    <a:pt x="1155700" y="774700"/>
                  </a:lnTo>
                  <a:lnTo>
                    <a:pt x="1155700" y="762000"/>
                  </a:lnTo>
                  <a:lnTo>
                    <a:pt x="1168400" y="762000"/>
                  </a:lnTo>
                  <a:lnTo>
                    <a:pt x="1168400" y="762000"/>
                  </a:lnTo>
                  <a:lnTo>
                    <a:pt x="1155700" y="749300"/>
                  </a:lnTo>
                  <a:lnTo>
                    <a:pt x="1155700" y="749300"/>
                  </a:lnTo>
                  <a:lnTo>
                    <a:pt x="1168400" y="749300"/>
                  </a:lnTo>
                  <a:lnTo>
                    <a:pt x="1181100" y="749300"/>
                  </a:lnTo>
                  <a:lnTo>
                    <a:pt x="1168400" y="749300"/>
                  </a:lnTo>
                  <a:lnTo>
                    <a:pt x="1181100" y="749300"/>
                  </a:lnTo>
                  <a:lnTo>
                    <a:pt x="1181100" y="749300"/>
                  </a:lnTo>
                  <a:lnTo>
                    <a:pt x="1219200" y="762000"/>
                  </a:lnTo>
                  <a:lnTo>
                    <a:pt x="1231900" y="762000"/>
                  </a:lnTo>
                  <a:lnTo>
                    <a:pt x="1282700" y="762000"/>
                  </a:lnTo>
                  <a:lnTo>
                    <a:pt x="1282700" y="787400"/>
                  </a:lnTo>
                  <a:lnTo>
                    <a:pt x="1295400" y="787400"/>
                  </a:lnTo>
                  <a:lnTo>
                    <a:pt x="1295400" y="774700"/>
                  </a:lnTo>
                  <a:lnTo>
                    <a:pt x="1371600" y="787400"/>
                  </a:lnTo>
                  <a:lnTo>
                    <a:pt x="1371600" y="787400"/>
                  </a:lnTo>
                  <a:lnTo>
                    <a:pt x="1384300" y="787400"/>
                  </a:lnTo>
                  <a:lnTo>
                    <a:pt x="1384300" y="787400"/>
                  </a:lnTo>
                  <a:lnTo>
                    <a:pt x="1409700" y="787400"/>
                  </a:lnTo>
                  <a:lnTo>
                    <a:pt x="1409700" y="774700"/>
                  </a:lnTo>
                  <a:lnTo>
                    <a:pt x="1397000" y="774700"/>
                  </a:lnTo>
                  <a:lnTo>
                    <a:pt x="1397000" y="774700"/>
                  </a:lnTo>
                  <a:lnTo>
                    <a:pt x="1422400" y="774700"/>
                  </a:lnTo>
                  <a:lnTo>
                    <a:pt x="1422400" y="762000"/>
                  </a:lnTo>
                  <a:lnTo>
                    <a:pt x="1397000" y="762000"/>
                  </a:lnTo>
                  <a:lnTo>
                    <a:pt x="1397000" y="762000"/>
                  </a:lnTo>
                  <a:lnTo>
                    <a:pt x="1384300" y="762000"/>
                  </a:lnTo>
                  <a:lnTo>
                    <a:pt x="1371600" y="749300"/>
                  </a:lnTo>
                  <a:lnTo>
                    <a:pt x="1358900" y="736600"/>
                  </a:lnTo>
                  <a:lnTo>
                    <a:pt x="1358900" y="736600"/>
                  </a:lnTo>
                  <a:lnTo>
                    <a:pt x="1333500" y="736600"/>
                  </a:lnTo>
                  <a:lnTo>
                    <a:pt x="1320800" y="736600"/>
                  </a:lnTo>
                  <a:lnTo>
                    <a:pt x="1320800" y="723900"/>
                  </a:lnTo>
                  <a:lnTo>
                    <a:pt x="1308100" y="723900"/>
                  </a:lnTo>
                  <a:lnTo>
                    <a:pt x="1295400" y="711200"/>
                  </a:lnTo>
                  <a:lnTo>
                    <a:pt x="1308100" y="711200"/>
                  </a:lnTo>
                  <a:lnTo>
                    <a:pt x="1320800" y="711200"/>
                  </a:lnTo>
                  <a:lnTo>
                    <a:pt x="1333500" y="711200"/>
                  </a:lnTo>
                  <a:lnTo>
                    <a:pt x="1346200" y="711200"/>
                  </a:lnTo>
                  <a:lnTo>
                    <a:pt x="1371600" y="711200"/>
                  </a:lnTo>
                  <a:lnTo>
                    <a:pt x="1371600" y="711200"/>
                  </a:lnTo>
                  <a:lnTo>
                    <a:pt x="1384300" y="711200"/>
                  </a:lnTo>
                  <a:lnTo>
                    <a:pt x="1384300" y="711200"/>
                  </a:lnTo>
                  <a:lnTo>
                    <a:pt x="1397000" y="723900"/>
                  </a:lnTo>
                  <a:lnTo>
                    <a:pt x="1409700" y="723900"/>
                  </a:lnTo>
                  <a:lnTo>
                    <a:pt x="1435100" y="723900"/>
                  </a:lnTo>
                  <a:lnTo>
                    <a:pt x="1435100" y="736600"/>
                  </a:lnTo>
                  <a:lnTo>
                    <a:pt x="1447800" y="723900"/>
                  </a:lnTo>
                  <a:lnTo>
                    <a:pt x="1460500" y="723900"/>
                  </a:lnTo>
                  <a:lnTo>
                    <a:pt x="1460500" y="736600"/>
                  </a:lnTo>
                  <a:lnTo>
                    <a:pt x="1460500" y="736600"/>
                  </a:lnTo>
                  <a:lnTo>
                    <a:pt x="1460500" y="736600"/>
                  </a:lnTo>
                  <a:lnTo>
                    <a:pt x="1485900" y="736600"/>
                  </a:lnTo>
                  <a:lnTo>
                    <a:pt x="1485900" y="736600"/>
                  </a:lnTo>
                  <a:lnTo>
                    <a:pt x="1473200" y="736600"/>
                  </a:lnTo>
                  <a:lnTo>
                    <a:pt x="1473200" y="723900"/>
                  </a:lnTo>
                  <a:lnTo>
                    <a:pt x="1485900" y="723900"/>
                  </a:lnTo>
                  <a:lnTo>
                    <a:pt x="1485900" y="723900"/>
                  </a:lnTo>
                  <a:lnTo>
                    <a:pt x="1498600" y="736600"/>
                  </a:lnTo>
                  <a:lnTo>
                    <a:pt x="1498600" y="736600"/>
                  </a:lnTo>
                  <a:lnTo>
                    <a:pt x="1498600" y="736600"/>
                  </a:lnTo>
                  <a:lnTo>
                    <a:pt x="1498600" y="736600"/>
                  </a:lnTo>
                  <a:lnTo>
                    <a:pt x="1498600" y="736600"/>
                  </a:lnTo>
                  <a:lnTo>
                    <a:pt x="1511300" y="723900"/>
                  </a:lnTo>
                  <a:lnTo>
                    <a:pt x="1524000" y="723900"/>
                  </a:lnTo>
                  <a:lnTo>
                    <a:pt x="1524000" y="723900"/>
                  </a:lnTo>
                  <a:lnTo>
                    <a:pt x="1536700" y="723900"/>
                  </a:lnTo>
                  <a:lnTo>
                    <a:pt x="1524000" y="723900"/>
                  </a:lnTo>
                  <a:lnTo>
                    <a:pt x="1536700" y="723900"/>
                  </a:lnTo>
                  <a:lnTo>
                    <a:pt x="1549400" y="723900"/>
                  </a:lnTo>
                  <a:lnTo>
                    <a:pt x="1536700" y="723900"/>
                  </a:lnTo>
                  <a:lnTo>
                    <a:pt x="1536700" y="723900"/>
                  </a:lnTo>
                  <a:lnTo>
                    <a:pt x="1536700" y="711200"/>
                  </a:lnTo>
                  <a:lnTo>
                    <a:pt x="1536700" y="711200"/>
                  </a:lnTo>
                  <a:lnTo>
                    <a:pt x="1536700" y="711200"/>
                  </a:lnTo>
                  <a:lnTo>
                    <a:pt x="1536700" y="711200"/>
                  </a:lnTo>
                  <a:lnTo>
                    <a:pt x="1536700" y="711200"/>
                  </a:lnTo>
                  <a:lnTo>
                    <a:pt x="1536700" y="711200"/>
                  </a:lnTo>
                  <a:lnTo>
                    <a:pt x="1549400" y="698500"/>
                  </a:lnTo>
                  <a:lnTo>
                    <a:pt x="1549400" y="698500"/>
                  </a:lnTo>
                  <a:lnTo>
                    <a:pt x="1549400" y="685800"/>
                  </a:lnTo>
                  <a:lnTo>
                    <a:pt x="1536700" y="685800"/>
                  </a:lnTo>
                  <a:lnTo>
                    <a:pt x="1536700" y="698500"/>
                  </a:lnTo>
                  <a:lnTo>
                    <a:pt x="1524000" y="698500"/>
                  </a:lnTo>
                  <a:lnTo>
                    <a:pt x="1524000" y="698500"/>
                  </a:lnTo>
                  <a:lnTo>
                    <a:pt x="1511300" y="698500"/>
                  </a:lnTo>
                  <a:lnTo>
                    <a:pt x="1511300" y="685800"/>
                  </a:lnTo>
                  <a:lnTo>
                    <a:pt x="1498600" y="685800"/>
                  </a:lnTo>
                  <a:lnTo>
                    <a:pt x="1498600" y="685800"/>
                  </a:lnTo>
                  <a:lnTo>
                    <a:pt x="1485900" y="673100"/>
                  </a:lnTo>
                  <a:lnTo>
                    <a:pt x="1473200" y="685800"/>
                  </a:lnTo>
                  <a:lnTo>
                    <a:pt x="1447800" y="685800"/>
                  </a:lnTo>
                  <a:lnTo>
                    <a:pt x="1447800" y="673100"/>
                  </a:lnTo>
                  <a:lnTo>
                    <a:pt x="1409700" y="673100"/>
                  </a:lnTo>
                  <a:lnTo>
                    <a:pt x="1409700" y="673100"/>
                  </a:lnTo>
                  <a:lnTo>
                    <a:pt x="1397000" y="660400"/>
                  </a:lnTo>
                  <a:lnTo>
                    <a:pt x="1384300" y="660400"/>
                  </a:lnTo>
                  <a:lnTo>
                    <a:pt x="1371600" y="647700"/>
                  </a:lnTo>
                  <a:lnTo>
                    <a:pt x="1371600" y="635000"/>
                  </a:lnTo>
                  <a:lnTo>
                    <a:pt x="1371600" y="622300"/>
                  </a:lnTo>
                  <a:lnTo>
                    <a:pt x="1371600" y="609600"/>
                  </a:lnTo>
                  <a:lnTo>
                    <a:pt x="1358900" y="609600"/>
                  </a:lnTo>
                  <a:lnTo>
                    <a:pt x="1346200" y="596900"/>
                  </a:lnTo>
                  <a:lnTo>
                    <a:pt x="1346200" y="596900"/>
                  </a:lnTo>
                  <a:lnTo>
                    <a:pt x="1346200" y="584200"/>
                  </a:lnTo>
                  <a:lnTo>
                    <a:pt x="1346200" y="558800"/>
                  </a:lnTo>
                  <a:lnTo>
                    <a:pt x="1333500" y="558800"/>
                  </a:lnTo>
                  <a:lnTo>
                    <a:pt x="1320800" y="546100"/>
                  </a:lnTo>
                  <a:lnTo>
                    <a:pt x="1320800" y="533400"/>
                  </a:lnTo>
                  <a:lnTo>
                    <a:pt x="1320800" y="533400"/>
                  </a:lnTo>
                  <a:lnTo>
                    <a:pt x="1333500" y="533400"/>
                  </a:lnTo>
                  <a:lnTo>
                    <a:pt x="1333500" y="520700"/>
                  </a:lnTo>
                  <a:lnTo>
                    <a:pt x="1346200" y="533400"/>
                  </a:lnTo>
                  <a:lnTo>
                    <a:pt x="1358900" y="533400"/>
                  </a:lnTo>
                  <a:lnTo>
                    <a:pt x="1358900" y="533400"/>
                  </a:lnTo>
                  <a:lnTo>
                    <a:pt x="1358900" y="520700"/>
                  </a:lnTo>
                  <a:lnTo>
                    <a:pt x="1371600" y="508000"/>
                  </a:lnTo>
                  <a:lnTo>
                    <a:pt x="1384300" y="508000"/>
                  </a:lnTo>
                  <a:lnTo>
                    <a:pt x="1384300" y="508000"/>
                  </a:lnTo>
                  <a:lnTo>
                    <a:pt x="1371600" y="508000"/>
                  </a:lnTo>
                  <a:lnTo>
                    <a:pt x="1371600" y="495300"/>
                  </a:lnTo>
                  <a:lnTo>
                    <a:pt x="1384300" y="495300"/>
                  </a:lnTo>
                  <a:lnTo>
                    <a:pt x="1397000" y="495300"/>
                  </a:lnTo>
                  <a:lnTo>
                    <a:pt x="1409700" y="495300"/>
                  </a:lnTo>
                  <a:lnTo>
                    <a:pt x="1397000" y="495300"/>
                  </a:lnTo>
                  <a:lnTo>
                    <a:pt x="1409700" y="495300"/>
                  </a:lnTo>
                  <a:lnTo>
                    <a:pt x="1422400" y="508000"/>
                  </a:lnTo>
                  <a:lnTo>
                    <a:pt x="1422400" y="495300"/>
                  </a:lnTo>
                  <a:lnTo>
                    <a:pt x="1422400" y="495300"/>
                  </a:lnTo>
                  <a:lnTo>
                    <a:pt x="1422400" y="495300"/>
                  </a:lnTo>
                  <a:lnTo>
                    <a:pt x="1422400" y="482600"/>
                  </a:lnTo>
                  <a:lnTo>
                    <a:pt x="1409700" y="482600"/>
                  </a:lnTo>
                  <a:lnTo>
                    <a:pt x="1409700" y="482600"/>
                  </a:lnTo>
                  <a:lnTo>
                    <a:pt x="1409700" y="482600"/>
                  </a:lnTo>
                  <a:lnTo>
                    <a:pt x="1422400" y="469900"/>
                  </a:lnTo>
                  <a:lnTo>
                    <a:pt x="1409700" y="457200"/>
                  </a:lnTo>
                  <a:lnTo>
                    <a:pt x="1409700" y="457200"/>
                  </a:lnTo>
                  <a:lnTo>
                    <a:pt x="1397000" y="444500"/>
                  </a:lnTo>
                  <a:lnTo>
                    <a:pt x="1409700" y="431800"/>
                  </a:lnTo>
                  <a:lnTo>
                    <a:pt x="1409700" y="431800"/>
                  </a:lnTo>
                  <a:lnTo>
                    <a:pt x="1409700" y="431800"/>
                  </a:lnTo>
                  <a:lnTo>
                    <a:pt x="1397000" y="431800"/>
                  </a:lnTo>
                  <a:lnTo>
                    <a:pt x="1384300" y="419100"/>
                  </a:lnTo>
                  <a:lnTo>
                    <a:pt x="1384300" y="419100"/>
                  </a:lnTo>
                  <a:lnTo>
                    <a:pt x="1384300" y="419100"/>
                  </a:lnTo>
                  <a:lnTo>
                    <a:pt x="1358900" y="406400"/>
                  </a:lnTo>
                  <a:lnTo>
                    <a:pt x="1333500" y="406400"/>
                  </a:lnTo>
                  <a:lnTo>
                    <a:pt x="1320800" y="406400"/>
                  </a:lnTo>
                  <a:lnTo>
                    <a:pt x="1308100" y="419100"/>
                  </a:lnTo>
                  <a:lnTo>
                    <a:pt x="1308100" y="419100"/>
                  </a:lnTo>
                  <a:lnTo>
                    <a:pt x="1308100" y="406400"/>
                  </a:lnTo>
                  <a:lnTo>
                    <a:pt x="1308100" y="406400"/>
                  </a:lnTo>
                  <a:lnTo>
                    <a:pt x="1295400" y="393700"/>
                  </a:lnTo>
                  <a:lnTo>
                    <a:pt x="1295400" y="393700"/>
                  </a:lnTo>
                  <a:lnTo>
                    <a:pt x="1346200" y="393700"/>
                  </a:lnTo>
                  <a:lnTo>
                    <a:pt x="1358900" y="381000"/>
                  </a:lnTo>
                  <a:lnTo>
                    <a:pt x="1371600" y="381000"/>
                  </a:lnTo>
                  <a:lnTo>
                    <a:pt x="1384300" y="381000"/>
                  </a:lnTo>
                  <a:lnTo>
                    <a:pt x="1384300" y="368300"/>
                  </a:lnTo>
                  <a:lnTo>
                    <a:pt x="1384300" y="368300"/>
                  </a:lnTo>
                  <a:lnTo>
                    <a:pt x="1397000" y="355600"/>
                  </a:lnTo>
                  <a:lnTo>
                    <a:pt x="1409700" y="355600"/>
                  </a:lnTo>
                  <a:lnTo>
                    <a:pt x="1422400" y="342900"/>
                  </a:lnTo>
                  <a:lnTo>
                    <a:pt x="1435100" y="342900"/>
                  </a:lnTo>
                  <a:lnTo>
                    <a:pt x="1435100" y="342900"/>
                  </a:lnTo>
                  <a:lnTo>
                    <a:pt x="1435100" y="330200"/>
                  </a:lnTo>
                  <a:lnTo>
                    <a:pt x="1435100" y="342900"/>
                  </a:lnTo>
                  <a:lnTo>
                    <a:pt x="1447800" y="342900"/>
                  </a:lnTo>
                  <a:lnTo>
                    <a:pt x="1447800" y="342900"/>
                  </a:lnTo>
                  <a:lnTo>
                    <a:pt x="1460500" y="342900"/>
                  </a:lnTo>
                  <a:lnTo>
                    <a:pt x="1460500" y="342900"/>
                  </a:lnTo>
                  <a:lnTo>
                    <a:pt x="1447800" y="342900"/>
                  </a:lnTo>
                  <a:lnTo>
                    <a:pt x="1447800" y="330200"/>
                  </a:lnTo>
                  <a:lnTo>
                    <a:pt x="1460500" y="330200"/>
                  </a:lnTo>
                  <a:lnTo>
                    <a:pt x="1473200" y="342900"/>
                  </a:lnTo>
                  <a:lnTo>
                    <a:pt x="1485900" y="330200"/>
                  </a:lnTo>
                  <a:lnTo>
                    <a:pt x="1485900" y="330200"/>
                  </a:lnTo>
                  <a:lnTo>
                    <a:pt x="1485900" y="330200"/>
                  </a:lnTo>
                  <a:lnTo>
                    <a:pt x="1498600" y="330200"/>
                  </a:lnTo>
                  <a:lnTo>
                    <a:pt x="1498600" y="304800"/>
                  </a:lnTo>
                  <a:lnTo>
                    <a:pt x="1524000" y="304800"/>
                  </a:lnTo>
                  <a:lnTo>
                    <a:pt x="1574800" y="292100"/>
                  </a:lnTo>
                  <a:lnTo>
                    <a:pt x="1562100" y="292100"/>
                  </a:lnTo>
                  <a:lnTo>
                    <a:pt x="1562100" y="292100"/>
                  </a:lnTo>
                  <a:lnTo>
                    <a:pt x="1549400" y="292100"/>
                  </a:lnTo>
                  <a:lnTo>
                    <a:pt x="1549400" y="292100"/>
                  </a:lnTo>
                  <a:lnTo>
                    <a:pt x="1536700" y="292100"/>
                  </a:lnTo>
                  <a:lnTo>
                    <a:pt x="1536700" y="292100"/>
                  </a:lnTo>
                  <a:lnTo>
                    <a:pt x="1524000" y="292100"/>
                  </a:lnTo>
                  <a:lnTo>
                    <a:pt x="1524000" y="279400"/>
                  </a:lnTo>
                  <a:lnTo>
                    <a:pt x="1511300" y="279400"/>
                  </a:lnTo>
                  <a:lnTo>
                    <a:pt x="1511300" y="279400"/>
                  </a:lnTo>
                  <a:lnTo>
                    <a:pt x="1524000" y="279400"/>
                  </a:lnTo>
                  <a:lnTo>
                    <a:pt x="1524000" y="279400"/>
                  </a:lnTo>
                  <a:lnTo>
                    <a:pt x="1574800" y="279400"/>
                  </a:lnTo>
                  <a:lnTo>
                    <a:pt x="1587500" y="279400"/>
                  </a:lnTo>
                  <a:lnTo>
                    <a:pt x="1587500" y="279400"/>
                  </a:lnTo>
                  <a:lnTo>
                    <a:pt x="1574800" y="279400"/>
                  </a:lnTo>
                  <a:lnTo>
                    <a:pt x="1600200" y="266700"/>
                  </a:lnTo>
                  <a:lnTo>
                    <a:pt x="1625600" y="279400"/>
                  </a:lnTo>
                  <a:lnTo>
                    <a:pt x="1625600" y="279400"/>
                  </a:lnTo>
                  <a:lnTo>
                    <a:pt x="1625600" y="279400"/>
                  </a:lnTo>
                  <a:lnTo>
                    <a:pt x="1638300" y="279400"/>
                  </a:lnTo>
                  <a:lnTo>
                    <a:pt x="1625600" y="292100"/>
                  </a:lnTo>
                  <a:lnTo>
                    <a:pt x="1638300" y="292100"/>
                  </a:lnTo>
                  <a:lnTo>
                    <a:pt x="1638300" y="292100"/>
                  </a:lnTo>
                  <a:lnTo>
                    <a:pt x="1638300" y="292100"/>
                  </a:lnTo>
                  <a:lnTo>
                    <a:pt x="1638300" y="292100"/>
                  </a:lnTo>
                  <a:lnTo>
                    <a:pt x="1651000" y="292100"/>
                  </a:lnTo>
                  <a:lnTo>
                    <a:pt x="1663700" y="279400"/>
                  </a:lnTo>
                  <a:lnTo>
                    <a:pt x="1663700" y="279400"/>
                  </a:lnTo>
                  <a:lnTo>
                    <a:pt x="1676400" y="279400"/>
                  </a:lnTo>
                  <a:lnTo>
                    <a:pt x="1689100" y="266700"/>
                  </a:lnTo>
                  <a:lnTo>
                    <a:pt x="1676400" y="266700"/>
                  </a:lnTo>
                  <a:lnTo>
                    <a:pt x="1689100" y="254000"/>
                  </a:lnTo>
                  <a:lnTo>
                    <a:pt x="1689100" y="254000"/>
                  </a:lnTo>
                  <a:lnTo>
                    <a:pt x="1701800" y="254000"/>
                  </a:lnTo>
                  <a:lnTo>
                    <a:pt x="1714500" y="254000"/>
                  </a:lnTo>
                  <a:lnTo>
                    <a:pt x="1701800" y="266700"/>
                  </a:lnTo>
                  <a:lnTo>
                    <a:pt x="1714500" y="254000"/>
                  </a:lnTo>
                  <a:lnTo>
                    <a:pt x="1727200" y="254000"/>
                  </a:lnTo>
                  <a:lnTo>
                    <a:pt x="1739900" y="241300"/>
                  </a:lnTo>
                  <a:lnTo>
                    <a:pt x="1752600" y="241300"/>
                  </a:lnTo>
                  <a:lnTo>
                    <a:pt x="1752600" y="215900"/>
                  </a:lnTo>
                  <a:lnTo>
                    <a:pt x="1739900" y="215900"/>
                  </a:lnTo>
                  <a:lnTo>
                    <a:pt x="1739900" y="215900"/>
                  </a:lnTo>
                  <a:lnTo>
                    <a:pt x="1765300" y="215900"/>
                  </a:lnTo>
                  <a:lnTo>
                    <a:pt x="1778000" y="215900"/>
                  </a:lnTo>
                  <a:lnTo>
                    <a:pt x="1778000" y="215900"/>
                  </a:lnTo>
                  <a:lnTo>
                    <a:pt x="1778000" y="203200"/>
                  </a:lnTo>
                  <a:lnTo>
                    <a:pt x="1790700" y="203200"/>
                  </a:lnTo>
                  <a:lnTo>
                    <a:pt x="1790700" y="190500"/>
                  </a:lnTo>
                  <a:lnTo>
                    <a:pt x="1816100" y="190500"/>
                  </a:lnTo>
                  <a:lnTo>
                    <a:pt x="1828800" y="190500"/>
                  </a:lnTo>
                  <a:lnTo>
                    <a:pt x="1816100" y="190500"/>
                  </a:lnTo>
                  <a:lnTo>
                    <a:pt x="1828800" y="203200"/>
                  </a:lnTo>
                  <a:lnTo>
                    <a:pt x="1841500" y="203200"/>
                  </a:lnTo>
                  <a:lnTo>
                    <a:pt x="1866900" y="190500"/>
                  </a:lnTo>
                  <a:lnTo>
                    <a:pt x="1866900" y="190500"/>
                  </a:lnTo>
                  <a:lnTo>
                    <a:pt x="1854200" y="177800"/>
                  </a:lnTo>
                  <a:lnTo>
                    <a:pt x="1854200" y="177800"/>
                  </a:lnTo>
                  <a:lnTo>
                    <a:pt x="1866900" y="177800"/>
                  </a:lnTo>
                  <a:lnTo>
                    <a:pt x="1879600" y="165100"/>
                  </a:lnTo>
                  <a:lnTo>
                    <a:pt x="1866900" y="165100"/>
                  </a:lnTo>
                  <a:lnTo>
                    <a:pt x="1866900" y="165100"/>
                  </a:lnTo>
                  <a:lnTo>
                    <a:pt x="1841500" y="152400"/>
                  </a:lnTo>
                  <a:lnTo>
                    <a:pt x="1841500" y="152400"/>
                  </a:lnTo>
                  <a:lnTo>
                    <a:pt x="1816100" y="139700"/>
                  </a:lnTo>
                  <a:lnTo>
                    <a:pt x="1816100" y="139700"/>
                  </a:lnTo>
                  <a:lnTo>
                    <a:pt x="1803400" y="139700"/>
                  </a:lnTo>
                  <a:lnTo>
                    <a:pt x="1803400" y="127000"/>
                  </a:lnTo>
                  <a:lnTo>
                    <a:pt x="1790700" y="127000"/>
                  </a:lnTo>
                  <a:lnTo>
                    <a:pt x="1778000" y="127000"/>
                  </a:lnTo>
                  <a:lnTo>
                    <a:pt x="1778000" y="127000"/>
                  </a:lnTo>
                  <a:lnTo>
                    <a:pt x="1778000" y="114300"/>
                  </a:lnTo>
                  <a:lnTo>
                    <a:pt x="1790700" y="101600"/>
                  </a:lnTo>
                  <a:lnTo>
                    <a:pt x="1790700" y="101600"/>
                  </a:lnTo>
                  <a:lnTo>
                    <a:pt x="1790700" y="101600"/>
                  </a:lnTo>
                  <a:lnTo>
                    <a:pt x="1803400" y="101600"/>
                  </a:lnTo>
                  <a:lnTo>
                    <a:pt x="1816100" y="88900"/>
                  </a:lnTo>
                  <a:lnTo>
                    <a:pt x="1828800" y="88900"/>
                  </a:lnTo>
                  <a:lnTo>
                    <a:pt x="1803400" y="88900"/>
                  </a:lnTo>
                  <a:lnTo>
                    <a:pt x="1816100" y="76200"/>
                  </a:lnTo>
                  <a:lnTo>
                    <a:pt x="1841500" y="88900"/>
                  </a:lnTo>
                  <a:lnTo>
                    <a:pt x="1841500" y="88900"/>
                  </a:lnTo>
                  <a:lnTo>
                    <a:pt x="1828800" y="76200"/>
                  </a:lnTo>
                  <a:lnTo>
                    <a:pt x="1828800" y="76200"/>
                  </a:lnTo>
                  <a:lnTo>
                    <a:pt x="1803400" y="76200"/>
                  </a:lnTo>
                  <a:lnTo>
                    <a:pt x="1816100" y="63500"/>
                  </a:lnTo>
                  <a:lnTo>
                    <a:pt x="1816100" y="63500"/>
                  </a:lnTo>
                  <a:lnTo>
                    <a:pt x="1816100" y="50800"/>
                  </a:lnTo>
                  <a:lnTo>
                    <a:pt x="1803400" y="63500"/>
                  </a:lnTo>
                  <a:lnTo>
                    <a:pt x="1790700" y="63500"/>
                  </a:lnTo>
                  <a:lnTo>
                    <a:pt x="1790700" y="50800"/>
                  </a:lnTo>
                  <a:lnTo>
                    <a:pt x="1778000" y="50800"/>
                  </a:lnTo>
                  <a:lnTo>
                    <a:pt x="1803400" y="50800"/>
                  </a:lnTo>
                  <a:lnTo>
                    <a:pt x="1803400" y="38100"/>
                  </a:lnTo>
                  <a:lnTo>
                    <a:pt x="1803400" y="25400"/>
                  </a:lnTo>
                  <a:lnTo>
                    <a:pt x="1828800" y="25400"/>
                  </a:lnTo>
                  <a:lnTo>
                    <a:pt x="1841500" y="25400"/>
                  </a:lnTo>
                  <a:lnTo>
                    <a:pt x="1905000" y="12700"/>
                  </a:lnTo>
                  <a:lnTo>
                    <a:pt x="1955800" y="12700"/>
                  </a:lnTo>
                  <a:lnTo>
                    <a:pt x="1993900" y="0"/>
                  </a:lnTo>
                  <a:lnTo>
                    <a:pt x="1981200" y="12700"/>
                  </a:lnTo>
                  <a:lnTo>
                    <a:pt x="1993900" y="12700"/>
                  </a:lnTo>
                  <a:lnTo>
                    <a:pt x="1993900" y="12700"/>
                  </a:lnTo>
                  <a:lnTo>
                    <a:pt x="2006600" y="12700"/>
                  </a:lnTo>
                  <a:lnTo>
                    <a:pt x="2006600" y="12700"/>
                  </a:lnTo>
                  <a:lnTo>
                    <a:pt x="2019300" y="25400"/>
                  </a:lnTo>
                  <a:lnTo>
                    <a:pt x="2032000" y="25400"/>
                  </a:lnTo>
                  <a:lnTo>
                    <a:pt x="2032000" y="25400"/>
                  </a:lnTo>
                  <a:lnTo>
                    <a:pt x="2044700" y="38100"/>
                  </a:lnTo>
                  <a:lnTo>
                    <a:pt x="2057400" y="50800"/>
                  </a:lnTo>
                  <a:lnTo>
                    <a:pt x="2070100" y="63500"/>
                  </a:lnTo>
                  <a:lnTo>
                    <a:pt x="2082800" y="63500"/>
                  </a:lnTo>
                  <a:lnTo>
                    <a:pt x="2095500" y="63500"/>
                  </a:lnTo>
                  <a:lnTo>
                    <a:pt x="2146300" y="76200"/>
                  </a:lnTo>
                  <a:lnTo>
                    <a:pt x="2159000" y="76200"/>
                  </a:lnTo>
                  <a:lnTo>
                    <a:pt x="2184400" y="76200"/>
                  </a:lnTo>
                  <a:lnTo>
                    <a:pt x="2209800" y="88900"/>
                  </a:lnTo>
                  <a:lnTo>
                    <a:pt x="2286000" y="101600"/>
                  </a:lnTo>
                  <a:lnTo>
                    <a:pt x="2273300" y="101600"/>
                  </a:lnTo>
                  <a:lnTo>
                    <a:pt x="2298700" y="101600"/>
                  </a:lnTo>
                  <a:lnTo>
                    <a:pt x="2298700" y="101600"/>
                  </a:lnTo>
                  <a:lnTo>
                    <a:pt x="2324100" y="114300"/>
                  </a:lnTo>
                  <a:lnTo>
                    <a:pt x="2324100" y="127000"/>
                  </a:lnTo>
                  <a:lnTo>
                    <a:pt x="2387600" y="127000"/>
                  </a:lnTo>
                  <a:lnTo>
                    <a:pt x="2400300" y="127000"/>
                  </a:lnTo>
                  <a:lnTo>
                    <a:pt x="2413000" y="139700"/>
                  </a:lnTo>
                  <a:lnTo>
                    <a:pt x="2400300" y="139700"/>
                  </a:lnTo>
                  <a:lnTo>
                    <a:pt x="2425700" y="139700"/>
                  </a:lnTo>
                  <a:lnTo>
                    <a:pt x="2438400" y="152400"/>
                  </a:lnTo>
                  <a:lnTo>
                    <a:pt x="2463800" y="152400"/>
                  </a:lnTo>
                  <a:lnTo>
                    <a:pt x="2463800" y="152400"/>
                  </a:lnTo>
                  <a:lnTo>
                    <a:pt x="2514600" y="165100"/>
                  </a:lnTo>
                  <a:lnTo>
                    <a:pt x="2514600" y="165100"/>
                  </a:lnTo>
                  <a:lnTo>
                    <a:pt x="2527300" y="165100"/>
                  </a:lnTo>
                  <a:lnTo>
                    <a:pt x="2527300" y="177800"/>
                  </a:lnTo>
                  <a:lnTo>
                    <a:pt x="2540000" y="177800"/>
                  </a:lnTo>
                  <a:lnTo>
                    <a:pt x="2540000" y="177800"/>
                  </a:lnTo>
                  <a:lnTo>
                    <a:pt x="2552700" y="177800"/>
                  </a:lnTo>
                  <a:lnTo>
                    <a:pt x="2552700" y="177800"/>
                  </a:lnTo>
                  <a:lnTo>
                    <a:pt x="2552700" y="177800"/>
                  </a:lnTo>
                  <a:lnTo>
                    <a:pt x="2565400" y="177800"/>
                  </a:lnTo>
                  <a:lnTo>
                    <a:pt x="2552700" y="177800"/>
                  </a:lnTo>
                  <a:lnTo>
                    <a:pt x="2552700" y="177800"/>
                  </a:lnTo>
                  <a:lnTo>
                    <a:pt x="2552700" y="177800"/>
                  </a:lnTo>
                  <a:lnTo>
                    <a:pt x="2552700" y="177800"/>
                  </a:lnTo>
                  <a:lnTo>
                    <a:pt x="2552700" y="177800"/>
                  </a:lnTo>
                  <a:lnTo>
                    <a:pt x="2552700" y="190500"/>
                  </a:lnTo>
                  <a:lnTo>
                    <a:pt x="2565400" y="190500"/>
                  </a:lnTo>
                  <a:lnTo>
                    <a:pt x="2552700" y="190500"/>
                  </a:lnTo>
                  <a:lnTo>
                    <a:pt x="2565400" y="190500"/>
                  </a:lnTo>
                  <a:lnTo>
                    <a:pt x="2578100" y="190500"/>
                  </a:lnTo>
                  <a:lnTo>
                    <a:pt x="2578100" y="203200"/>
                  </a:lnTo>
                  <a:lnTo>
                    <a:pt x="2590800" y="203200"/>
                  </a:lnTo>
                  <a:lnTo>
                    <a:pt x="2590800" y="203200"/>
                  </a:lnTo>
                  <a:lnTo>
                    <a:pt x="2590800" y="203200"/>
                  </a:lnTo>
                  <a:lnTo>
                    <a:pt x="2590800" y="203200"/>
                  </a:lnTo>
                  <a:lnTo>
                    <a:pt x="2590800" y="203200"/>
                  </a:lnTo>
                  <a:lnTo>
                    <a:pt x="2616200" y="203200"/>
                  </a:lnTo>
                  <a:lnTo>
                    <a:pt x="2628900" y="190500"/>
                  </a:lnTo>
                  <a:lnTo>
                    <a:pt x="2641600" y="190500"/>
                  </a:lnTo>
                  <a:lnTo>
                    <a:pt x="2654300" y="203200"/>
                  </a:lnTo>
                  <a:lnTo>
                    <a:pt x="2692400" y="215900"/>
                  </a:lnTo>
                  <a:lnTo>
                    <a:pt x="2692400" y="215900"/>
                  </a:lnTo>
                  <a:lnTo>
                    <a:pt x="2705100" y="215900"/>
                  </a:lnTo>
                  <a:lnTo>
                    <a:pt x="2717800" y="215900"/>
                  </a:lnTo>
                  <a:lnTo>
                    <a:pt x="2768600" y="228600"/>
                  </a:lnTo>
                  <a:lnTo>
                    <a:pt x="2768600" y="215900"/>
                  </a:lnTo>
                  <a:lnTo>
                    <a:pt x="2819400" y="215900"/>
                  </a:lnTo>
                  <a:lnTo>
                    <a:pt x="2832100" y="215900"/>
                  </a:lnTo>
                  <a:lnTo>
                    <a:pt x="2895600" y="228600"/>
                  </a:lnTo>
                  <a:lnTo>
                    <a:pt x="2895600" y="228600"/>
                  </a:lnTo>
                  <a:lnTo>
                    <a:pt x="2933700" y="228600"/>
                  </a:lnTo>
                  <a:lnTo>
                    <a:pt x="2921000" y="228600"/>
                  </a:lnTo>
                  <a:lnTo>
                    <a:pt x="2921000" y="241300"/>
                  </a:lnTo>
                  <a:lnTo>
                    <a:pt x="2908300" y="241300"/>
                  </a:lnTo>
                  <a:lnTo>
                    <a:pt x="2921000" y="241300"/>
                  </a:lnTo>
                  <a:lnTo>
                    <a:pt x="2946400" y="241300"/>
                  </a:lnTo>
                  <a:lnTo>
                    <a:pt x="2959100" y="254000"/>
                  </a:lnTo>
                  <a:lnTo>
                    <a:pt x="2984500" y="254000"/>
                  </a:lnTo>
                  <a:lnTo>
                    <a:pt x="3009900" y="254000"/>
                  </a:lnTo>
                  <a:lnTo>
                    <a:pt x="3022600" y="241300"/>
                  </a:lnTo>
                  <a:lnTo>
                    <a:pt x="3035300" y="241300"/>
                  </a:lnTo>
                  <a:lnTo>
                    <a:pt x="3035300" y="241300"/>
                  </a:lnTo>
                  <a:lnTo>
                    <a:pt x="3060700" y="254000"/>
                  </a:lnTo>
                  <a:lnTo>
                    <a:pt x="3073400" y="254000"/>
                  </a:lnTo>
                  <a:lnTo>
                    <a:pt x="3086100" y="254000"/>
                  </a:lnTo>
                  <a:lnTo>
                    <a:pt x="3111500" y="241300"/>
                  </a:lnTo>
                  <a:lnTo>
                    <a:pt x="3111500" y="241300"/>
                  </a:lnTo>
                  <a:lnTo>
                    <a:pt x="3136900" y="241300"/>
                  </a:lnTo>
                  <a:lnTo>
                    <a:pt x="3124200" y="266700"/>
                  </a:lnTo>
                  <a:lnTo>
                    <a:pt x="3111500" y="279400"/>
                  </a:lnTo>
                  <a:lnTo>
                    <a:pt x="3162300" y="292100"/>
                  </a:lnTo>
                  <a:lnTo>
                    <a:pt x="3175000" y="279400"/>
                  </a:lnTo>
                  <a:lnTo>
                    <a:pt x="3175000" y="279400"/>
                  </a:lnTo>
                  <a:lnTo>
                    <a:pt x="3175000" y="279400"/>
                  </a:lnTo>
                  <a:lnTo>
                    <a:pt x="3187700" y="279400"/>
                  </a:lnTo>
                  <a:lnTo>
                    <a:pt x="3187700" y="266700"/>
                  </a:lnTo>
                  <a:lnTo>
                    <a:pt x="3213100" y="266700"/>
                  </a:lnTo>
                  <a:lnTo>
                    <a:pt x="3213100" y="254000"/>
                  </a:lnTo>
                  <a:lnTo>
                    <a:pt x="3200400" y="241300"/>
                  </a:lnTo>
                  <a:lnTo>
                    <a:pt x="3200400" y="241300"/>
                  </a:lnTo>
                  <a:lnTo>
                    <a:pt x="3213100" y="241300"/>
                  </a:lnTo>
                  <a:lnTo>
                    <a:pt x="3225800" y="241300"/>
                  </a:lnTo>
                  <a:lnTo>
                    <a:pt x="3225800" y="228600"/>
                  </a:lnTo>
                  <a:lnTo>
                    <a:pt x="3225800" y="228600"/>
                  </a:lnTo>
                  <a:lnTo>
                    <a:pt x="3238500" y="215900"/>
                  </a:lnTo>
                  <a:lnTo>
                    <a:pt x="3225800" y="215900"/>
                  </a:lnTo>
                  <a:lnTo>
                    <a:pt x="3213100" y="215900"/>
                  </a:lnTo>
                  <a:lnTo>
                    <a:pt x="3225800" y="215900"/>
                  </a:lnTo>
                  <a:lnTo>
                    <a:pt x="3238500" y="215900"/>
                  </a:lnTo>
                  <a:lnTo>
                    <a:pt x="3238500" y="203200"/>
                  </a:lnTo>
                  <a:lnTo>
                    <a:pt x="3251200" y="215900"/>
                  </a:lnTo>
                  <a:lnTo>
                    <a:pt x="3263900" y="228600"/>
                  </a:lnTo>
                  <a:lnTo>
                    <a:pt x="3263900" y="215900"/>
                  </a:lnTo>
                  <a:lnTo>
                    <a:pt x="3289300" y="215900"/>
                  </a:lnTo>
                  <a:lnTo>
                    <a:pt x="3289300" y="228600"/>
                  </a:lnTo>
                  <a:lnTo>
                    <a:pt x="3289300" y="228600"/>
                  </a:lnTo>
                  <a:lnTo>
                    <a:pt x="3289300" y="228600"/>
                  </a:lnTo>
                  <a:lnTo>
                    <a:pt x="3340100" y="228600"/>
                  </a:lnTo>
                  <a:lnTo>
                    <a:pt x="3352800" y="254000"/>
                  </a:lnTo>
                  <a:lnTo>
                    <a:pt x="3352800" y="254000"/>
                  </a:lnTo>
                  <a:lnTo>
                    <a:pt x="3378200" y="254000"/>
                  </a:lnTo>
                  <a:lnTo>
                    <a:pt x="3390900" y="254000"/>
                  </a:lnTo>
                  <a:lnTo>
                    <a:pt x="3416300" y="254000"/>
                  </a:lnTo>
                  <a:lnTo>
                    <a:pt x="3416300" y="241300"/>
                  </a:lnTo>
                  <a:lnTo>
                    <a:pt x="3429000" y="241300"/>
                  </a:lnTo>
                  <a:lnTo>
                    <a:pt x="3429000" y="254000"/>
                  </a:lnTo>
                  <a:lnTo>
                    <a:pt x="3429000" y="254000"/>
                  </a:lnTo>
                  <a:lnTo>
                    <a:pt x="3416300" y="254000"/>
                  </a:lnTo>
                  <a:lnTo>
                    <a:pt x="3429000" y="254000"/>
                  </a:lnTo>
                  <a:lnTo>
                    <a:pt x="3441700" y="254000"/>
                  </a:lnTo>
                  <a:lnTo>
                    <a:pt x="3454400" y="266700"/>
                  </a:lnTo>
                  <a:lnTo>
                    <a:pt x="3454400" y="254000"/>
                  </a:lnTo>
                  <a:lnTo>
                    <a:pt x="3467100" y="254000"/>
                  </a:lnTo>
                  <a:lnTo>
                    <a:pt x="3479800" y="254000"/>
                  </a:lnTo>
                  <a:lnTo>
                    <a:pt x="3479800" y="241300"/>
                  </a:lnTo>
                  <a:lnTo>
                    <a:pt x="3479800" y="241300"/>
                  </a:lnTo>
                  <a:lnTo>
                    <a:pt x="3479800" y="254000"/>
                  </a:lnTo>
                  <a:lnTo>
                    <a:pt x="3479800" y="254000"/>
                  </a:lnTo>
                  <a:lnTo>
                    <a:pt x="3479800" y="266700"/>
                  </a:lnTo>
                  <a:lnTo>
                    <a:pt x="3492500" y="266700"/>
                  </a:lnTo>
                  <a:lnTo>
                    <a:pt x="3492500" y="279400"/>
                  </a:lnTo>
                  <a:lnTo>
                    <a:pt x="3492500" y="279400"/>
                  </a:lnTo>
                  <a:lnTo>
                    <a:pt x="3479800" y="292100"/>
                  </a:lnTo>
                  <a:lnTo>
                    <a:pt x="3492500" y="292100"/>
                  </a:lnTo>
                  <a:lnTo>
                    <a:pt x="3492500" y="304800"/>
                  </a:lnTo>
                  <a:lnTo>
                    <a:pt x="3505200" y="304800"/>
                  </a:lnTo>
                  <a:lnTo>
                    <a:pt x="3479800" y="304800"/>
                  </a:lnTo>
                  <a:lnTo>
                    <a:pt x="3467100" y="304800"/>
                  </a:lnTo>
                  <a:lnTo>
                    <a:pt x="3467100" y="317500"/>
                  </a:lnTo>
                  <a:lnTo>
                    <a:pt x="3454400" y="317500"/>
                  </a:lnTo>
                  <a:lnTo>
                    <a:pt x="3441700" y="317500"/>
                  </a:lnTo>
                  <a:lnTo>
                    <a:pt x="3416300" y="317500"/>
                  </a:lnTo>
                  <a:lnTo>
                    <a:pt x="3416300" y="317500"/>
                  </a:lnTo>
                  <a:lnTo>
                    <a:pt x="3429000" y="330200"/>
                  </a:lnTo>
                  <a:lnTo>
                    <a:pt x="3416300" y="342900"/>
                  </a:lnTo>
                  <a:lnTo>
                    <a:pt x="3429000" y="355600"/>
                  </a:lnTo>
                  <a:lnTo>
                    <a:pt x="3429000" y="355600"/>
                  </a:lnTo>
                  <a:lnTo>
                    <a:pt x="3429000" y="355600"/>
                  </a:lnTo>
                  <a:lnTo>
                    <a:pt x="3429000" y="355600"/>
                  </a:lnTo>
                  <a:lnTo>
                    <a:pt x="3454400" y="355600"/>
                  </a:lnTo>
                  <a:lnTo>
                    <a:pt x="3467100" y="368300"/>
                  </a:lnTo>
                  <a:lnTo>
                    <a:pt x="3492500" y="368300"/>
                  </a:lnTo>
                  <a:lnTo>
                    <a:pt x="3492500" y="368300"/>
                  </a:lnTo>
                  <a:lnTo>
                    <a:pt x="3505200" y="381000"/>
                  </a:lnTo>
                  <a:lnTo>
                    <a:pt x="3505200" y="381000"/>
                  </a:lnTo>
                  <a:lnTo>
                    <a:pt x="3505200" y="393700"/>
                  </a:lnTo>
                  <a:lnTo>
                    <a:pt x="3505200" y="393700"/>
                  </a:lnTo>
                  <a:lnTo>
                    <a:pt x="3492500" y="393700"/>
                  </a:lnTo>
                  <a:lnTo>
                    <a:pt x="3479800" y="381000"/>
                  </a:lnTo>
                  <a:lnTo>
                    <a:pt x="3479800" y="381000"/>
                  </a:lnTo>
                  <a:lnTo>
                    <a:pt x="3479800" y="381000"/>
                  </a:lnTo>
                  <a:lnTo>
                    <a:pt x="3479800" y="393700"/>
                  </a:lnTo>
                  <a:lnTo>
                    <a:pt x="3479800" y="393700"/>
                  </a:lnTo>
                  <a:lnTo>
                    <a:pt x="3492500" y="406400"/>
                  </a:lnTo>
                  <a:lnTo>
                    <a:pt x="3467100" y="406400"/>
                  </a:lnTo>
                  <a:lnTo>
                    <a:pt x="3479800" y="419100"/>
                  </a:lnTo>
                  <a:lnTo>
                    <a:pt x="3479800" y="431800"/>
                  </a:lnTo>
                  <a:lnTo>
                    <a:pt x="3467100" y="406400"/>
                  </a:lnTo>
                  <a:lnTo>
                    <a:pt x="3467100" y="419100"/>
                  </a:lnTo>
                  <a:lnTo>
                    <a:pt x="3467100" y="419100"/>
                  </a:lnTo>
                  <a:lnTo>
                    <a:pt x="3479800" y="431800"/>
                  </a:lnTo>
                  <a:lnTo>
                    <a:pt x="3479800" y="444500"/>
                  </a:lnTo>
                  <a:lnTo>
                    <a:pt x="3492500" y="431800"/>
                  </a:lnTo>
                  <a:lnTo>
                    <a:pt x="3492500" y="431800"/>
                  </a:lnTo>
                  <a:lnTo>
                    <a:pt x="3492500" y="431800"/>
                  </a:lnTo>
                  <a:lnTo>
                    <a:pt x="3505200" y="431800"/>
                  </a:lnTo>
                  <a:lnTo>
                    <a:pt x="3517900" y="431800"/>
                  </a:lnTo>
                  <a:lnTo>
                    <a:pt x="3517900" y="431800"/>
                  </a:lnTo>
                  <a:lnTo>
                    <a:pt x="3517900" y="431800"/>
                  </a:lnTo>
                  <a:lnTo>
                    <a:pt x="3505200" y="444500"/>
                  </a:lnTo>
                  <a:lnTo>
                    <a:pt x="3530600" y="444500"/>
                  </a:lnTo>
                  <a:lnTo>
                    <a:pt x="3530600" y="444500"/>
                  </a:lnTo>
                  <a:lnTo>
                    <a:pt x="3543300" y="444500"/>
                  </a:lnTo>
                  <a:lnTo>
                    <a:pt x="3543300" y="457200"/>
                  </a:lnTo>
                  <a:lnTo>
                    <a:pt x="3530600" y="457200"/>
                  </a:lnTo>
                  <a:lnTo>
                    <a:pt x="3517900" y="469900"/>
                  </a:lnTo>
                  <a:lnTo>
                    <a:pt x="3530600" y="469900"/>
                  </a:lnTo>
                  <a:lnTo>
                    <a:pt x="3530600" y="469900"/>
                  </a:lnTo>
                  <a:lnTo>
                    <a:pt x="3543300" y="469900"/>
                  </a:lnTo>
                  <a:lnTo>
                    <a:pt x="3543300" y="482600"/>
                  </a:lnTo>
                  <a:lnTo>
                    <a:pt x="3543300" y="482600"/>
                  </a:lnTo>
                  <a:lnTo>
                    <a:pt x="3543300" y="482600"/>
                  </a:lnTo>
                  <a:lnTo>
                    <a:pt x="3543300" y="495300"/>
                  </a:lnTo>
                  <a:lnTo>
                    <a:pt x="3556000" y="495300"/>
                  </a:lnTo>
                  <a:lnTo>
                    <a:pt x="3556000" y="495300"/>
                  </a:lnTo>
                  <a:lnTo>
                    <a:pt x="3568700" y="508000"/>
                  </a:lnTo>
                  <a:lnTo>
                    <a:pt x="3581400" y="508000"/>
                  </a:lnTo>
                  <a:lnTo>
                    <a:pt x="3594100" y="495300"/>
                  </a:lnTo>
                  <a:lnTo>
                    <a:pt x="3606800" y="495300"/>
                  </a:lnTo>
                  <a:lnTo>
                    <a:pt x="3606800" y="495300"/>
                  </a:lnTo>
                  <a:lnTo>
                    <a:pt x="3606800" y="495300"/>
                  </a:lnTo>
                  <a:lnTo>
                    <a:pt x="3644900" y="508000"/>
                  </a:lnTo>
                  <a:lnTo>
                    <a:pt x="3657600" y="508000"/>
                  </a:lnTo>
                  <a:lnTo>
                    <a:pt x="3708400" y="508000"/>
                  </a:lnTo>
                  <a:lnTo>
                    <a:pt x="3708400" y="508000"/>
                  </a:lnTo>
                  <a:lnTo>
                    <a:pt x="3721100" y="508000"/>
                  </a:lnTo>
                  <a:lnTo>
                    <a:pt x="3721100" y="495300"/>
                  </a:lnTo>
                  <a:lnTo>
                    <a:pt x="3733800" y="495300"/>
                  </a:lnTo>
                  <a:lnTo>
                    <a:pt x="3733800" y="495300"/>
                  </a:lnTo>
                  <a:lnTo>
                    <a:pt x="3746500" y="495300"/>
                  </a:lnTo>
                  <a:lnTo>
                    <a:pt x="3746500" y="482600"/>
                  </a:lnTo>
                  <a:lnTo>
                    <a:pt x="3746500" y="469900"/>
                  </a:lnTo>
                  <a:lnTo>
                    <a:pt x="3746500" y="469900"/>
                  </a:lnTo>
                  <a:lnTo>
                    <a:pt x="3733800" y="469900"/>
                  </a:lnTo>
                  <a:lnTo>
                    <a:pt x="3733800" y="457200"/>
                  </a:lnTo>
                  <a:lnTo>
                    <a:pt x="3733800" y="457200"/>
                  </a:lnTo>
                  <a:lnTo>
                    <a:pt x="3733800" y="457200"/>
                  </a:lnTo>
                  <a:lnTo>
                    <a:pt x="3721100" y="457200"/>
                  </a:lnTo>
                  <a:lnTo>
                    <a:pt x="3721100" y="444500"/>
                  </a:lnTo>
                  <a:lnTo>
                    <a:pt x="3721100" y="444500"/>
                  </a:lnTo>
                  <a:lnTo>
                    <a:pt x="3708400" y="444500"/>
                  </a:lnTo>
                  <a:lnTo>
                    <a:pt x="3695700" y="444500"/>
                  </a:lnTo>
                  <a:lnTo>
                    <a:pt x="3695700" y="431800"/>
                  </a:lnTo>
                  <a:lnTo>
                    <a:pt x="3670300" y="419100"/>
                  </a:lnTo>
                  <a:lnTo>
                    <a:pt x="3683000" y="431800"/>
                  </a:lnTo>
                  <a:lnTo>
                    <a:pt x="3708400" y="419100"/>
                  </a:lnTo>
                  <a:lnTo>
                    <a:pt x="3721100" y="419100"/>
                  </a:lnTo>
                  <a:lnTo>
                    <a:pt x="3721100" y="419100"/>
                  </a:lnTo>
                  <a:lnTo>
                    <a:pt x="3733800" y="406400"/>
                  </a:lnTo>
                  <a:lnTo>
                    <a:pt x="3759200" y="406400"/>
                  </a:lnTo>
                  <a:lnTo>
                    <a:pt x="3759200" y="419100"/>
                  </a:lnTo>
                  <a:lnTo>
                    <a:pt x="3771900" y="431800"/>
                  </a:lnTo>
                  <a:lnTo>
                    <a:pt x="3759200" y="431800"/>
                  </a:lnTo>
                  <a:lnTo>
                    <a:pt x="3771900" y="431800"/>
                  </a:lnTo>
                  <a:lnTo>
                    <a:pt x="3771900" y="431800"/>
                  </a:lnTo>
                  <a:lnTo>
                    <a:pt x="3784600" y="444500"/>
                  </a:lnTo>
                  <a:lnTo>
                    <a:pt x="3784600" y="444500"/>
                  </a:lnTo>
                  <a:lnTo>
                    <a:pt x="3822700" y="444500"/>
                  </a:lnTo>
                  <a:lnTo>
                    <a:pt x="3822700" y="444500"/>
                  </a:lnTo>
                  <a:lnTo>
                    <a:pt x="3822700" y="444500"/>
                  </a:lnTo>
                  <a:lnTo>
                    <a:pt x="3848100" y="457200"/>
                  </a:lnTo>
                  <a:lnTo>
                    <a:pt x="3848100" y="457200"/>
                  </a:lnTo>
                  <a:lnTo>
                    <a:pt x="3860800" y="457200"/>
                  </a:lnTo>
                  <a:lnTo>
                    <a:pt x="3873500" y="469900"/>
                  </a:lnTo>
                  <a:lnTo>
                    <a:pt x="3886200" y="469900"/>
                  </a:lnTo>
                  <a:lnTo>
                    <a:pt x="3886200" y="469900"/>
                  </a:lnTo>
                  <a:lnTo>
                    <a:pt x="3898900" y="469900"/>
                  </a:lnTo>
                  <a:lnTo>
                    <a:pt x="3911600" y="469900"/>
                  </a:lnTo>
                  <a:lnTo>
                    <a:pt x="3911600" y="469900"/>
                  </a:lnTo>
                  <a:lnTo>
                    <a:pt x="3924300" y="457200"/>
                  </a:lnTo>
                  <a:lnTo>
                    <a:pt x="3937000" y="469900"/>
                  </a:lnTo>
                  <a:lnTo>
                    <a:pt x="3949700" y="469900"/>
                  </a:lnTo>
                  <a:lnTo>
                    <a:pt x="3962400" y="469900"/>
                  </a:lnTo>
                  <a:lnTo>
                    <a:pt x="3975100" y="469900"/>
                  </a:lnTo>
                  <a:lnTo>
                    <a:pt x="4013200" y="469900"/>
                  </a:lnTo>
                  <a:lnTo>
                    <a:pt x="4038600" y="457200"/>
                  </a:lnTo>
                  <a:lnTo>
                    <a:pt x="4038600" y="457200"/>
                  </a:lnTo>
                  <a:lnTo>
                    <a:pt x="4038600" y="457200"/>
                  </a:lnTo>
                  <a:lnTo>
                    <a:pt x="4051300" y="457200"/>
                  </a:lnTo>
                  <a:lnTo>
                    <a:pt x="4051300" y="457200"/>
                  </a:lnTo>
                  <a:lnTo>
                    <a:pt x="4064000" y="457200"/>
                  </a:lnTo>
                  <a:lnTo>
                    <a:pt x="4076700" y="457200"/>
                  </a:lnTo>
                  <a:lnTo>
                    <a:pt x="4076700" y="444500"/>
                  </a:lnTo>
                  <a:lnTo>
                    <a:pt x="4089400" y="444500"/>
                  </a:lnTo>
                  <a:lnTo>
                    <a:pt x="4102100" y="444500"/>
                  </a:lnTo>
                  <a:lnTo>
                    <a:pt x="4102100" y="444500"/>
                  </a:lnTo>
                  <a:lnTo>
                    <a:pt x="4102100" y="444500"/>
                  </a:lnTo>
                  <a:lnTo>
                    <a:pt x="4114800" y="444500"/>
                  </a:lnTo>
                  <a:lnTo>
                    <a:pt x="4114800" y="431800"/>
                  </a:lnTo>
                  <a:lnTo>
                    <a:pt x="4127500" y="431800"/>
                  </a:lnTo>
                  <a:lnTo>
                    <a:pt x="4127500" y="431800"/>
                  </a:lnTo>
                  <a:lnTo>
                    <a:pt x="4127500" y="419100"/>
                  </a:lnTo>
                  <a:lnTo>
                    <a:pt x="4152900" y="431800"/>
                  </a:lnTo>
                  <a:lnTo>
                    <a:pt x="4152900" y="431800"/>
                  </a:lnTo>
                  <a:lnTo>
                    <a:pt x="4165600" y="431800"/>
                  </a:lnTo>
                  <a:lnTo>
                    <a:pt x="4165600" y="419100"/>
                  </a:lnTo>
                  <a:lnTo>
                    <a:pt x="4165600" y="419100"/>
                  </a:lnTo>
                  <a:lnTo>
                    <a:pt x="4178300" y="419100"/>
                  </a:lnTo>
                  <a:lnTo>
                    <a:pt x="4178300" y="419100"/>
                  </a:lnTo>
                  <a:lnTo>
                    <a:pt x="4191000" y="406400"/>
                  </a:lnTo>
                  <a:lnTo>
                    <a:pt x="4203700" y="406400"/>
                  </a:lnTo>
                  <a:lnTo>
                    <a:pt x="4216400" y="393700"/>
                  </a:lnTo>
                  <a:lnTo>
                    <a:pt x="4203700" y="393700"/>
                  </a:lnTo>
                  <a:lnTo>
                    <a:pt x="4216400" y="393700"/>
                  </a:lnTo>
                  <a:lnTo>
                    <a:pt x="4229100" y="393700"/>
                  </a:lnTo>
                  <a:lnTo>
                    <a:pt x="4229100" y="393700"/>
                  </a:lnTo>
                  <a:lnTo>
                    <a:pt x="4254500" y="381000"/>
                  </a:lnTo>
                  <a:lnTo>
                    <a:pt x="4254500" y="381000"/>
                  </a:lnTo>
                  <a:lnTo>
                    <a:pt x="4267200" y="406400"/>
                  </a:lnTo>
                  <a:lnTo>
                    <a:pt x="4279900" y="406400"/>
                  </a:lnTo>
                  <a:lnTo>
                    <a:pt x="4279900" y="406400"/>
                  </a:lnTo>
                  <a:lnTo>
                    <a:pt x="4292600" y="406400"/>
                  </a:lnTo>
                  <a:lnTo>
                    <a:pt x="4292600" y="419100"/>
                  </a:lnTo>
                  <a:lnTo>
                    <a:pt x="4305300" y="419100"/>
                  </a:lnTo>
                  <a:lnTo>
                    <a:pt x="4292600" y="419100"/>
                  </a:lnTo>
                  <a:lnTo>
                    <a:pt x="4305300" y="419100"/>
                  </a:lnTo>
                  <a:lnTo>
                    <a:pt x="4318000" y="419100"/>
                  </a:lnTo>
                  <a:lnTo>
                    <a:pt x="4318000" y="419100"/>
                  </a:lnTo>
                  <a:lnTo>
                    <a:pt x="4318000" y="431800"/>
                  </a:lnTo>
                  <a:lnTo>
                    <a:pt x="4343400" y="419100"/>
                  </a:lnTo>
                  <a:lnTo>
                    <a:pt x="4343400" y="406400"/>
                  </a:lnTo>
                  <a:lnTo>
                    <a:pt x="4368800" y="419100"/>
                  </a:lnTo>
                  <a:lnTo>
                    <a:pt x="4381500" y="406400"/>
                  </a:lnTo>
                  <a:lnTo>
                    <a:pt x="4381500" y="406400"/>
                  </a:lnTo>
                  <a:lnTo>
                    <a:pt x="4394200" y="393700"/>
                  </a:lnTo>
                  <a:lnTo>
                    <a:pt x="4432300" y="393700"/>
                  </a:lnTo>
                  <a:lnTo>
                    <a:pt x="4445000" y="406400"/>
                  </a:lnTo>
                  <a:lnTo>
                    <a:pt x="4445000" y="419100"/>
                  </a:lnTo>
                  <a:lnTo>
                    <a:pt x="4432300" y="419100"/>
                  </a:lnTo>
                  <a:lnTo>
                    <a:pt x="4419600" y="431800"/>
                  </a:lnTo>
                  <a:lnTo>
                    <a:pt x="4445000" y="431800"/>
                  </a:lnTo>
                  <a:lnTo>
                    <a:pt x="4445000" y="431800"/>
                  </a:lnTo>
                  <a:lnTo>
                    <a:pt x="4445000" y="444500"/>
                  </a:lnTo>
                  <a:lnTo>
                    <a:pt x="4457700" y="457200"/>
                  </a:lnTo>
                  <a:lnTo>
                    <a:pt x="4483100" y="469900"/>
                  </a:lnTo>
                  <a:lnTo>
                    <a:pt x="4483100" y="469900"/>
                  </a:lnTo>
                  <a:lnTo>
                    <a:pt x="4483100" y="469900"/>
                  </a:lnTo>
                  <a:lnTo>
                    <a:pt x="4495800" y="469900"/>
                  </a:lnTo>
                  <a:lnTo>
                    <a:pt x="4521200" y="469900"/>
                  </a:lnTo>
                  <a:lnTo>
                    <a:pt x="4533900" y="482600"/>
                  </a:lnTo>
                  <a:lnTo>
                    <a:pt x="4533900" y="469900"/>
                  </a:lnTo>
                  <a:lnTo>
                    <a:pt x="4546600" y="469900"/>
                  </a:lnTo>
                  <a:lnTo>
                    <a:pt x="4546600" y="482600"/>
                  </a:lnTo>
                  <a:lnTo>
                    <a:pt x="4559300" y="482600"/>
                  </a:lnTo>
                  <a:lnTo>
                    <a:pt x="4559300" y="482600"/>
                  </a:lnTo>
                  <a:lnTo>
                    <a:pt x="4559300" y="482600"/>
                  </a:lnTo>
                  <a:lnTo>
                    <a:pt x="4559300" y="482600"/>
                  </a:lnTo>
                  <a:lnTo>
                    <a:pt x="4572000" y="482600"/>
                  </a:lnTo>
                  <a:lnTo>
                    <a:pt x="4572000" y="495300"/>
                  </a:lnTo>
                  <a:lnTo>
                    <a:pt x="4597400" y="495300"/>
                  </a:lnTo>
                  <a:lnTo>
                    <a:pt x="4597400" y="495300"/>
                  </a:lnTo>
                  <a:lnTo>
                    <a:pt x="4610100" y="495300"/>
                  </a:lnTo>
                  <a:lnTo>
                    <a:pt x="4610100" y="482600"/>
                  </a:lnTo>
                  <a:lnTo>
                    <a:pt x="4622800" y="482600"/>
                  </a:lnTo>
                  <a:lnTo>
                    <a:pt x="4622800" y="482600"/>
                  </a:lnTo>
                  <a:lnTo>
                    <a:pt x="4622800" y="495300"/>
                  </a:lnTo>
                  <a:lnTo>
                    <a:pt x="4635500" y="495300"/>
                  </a:lnTo>
                  <a:lnTo>
                    <a:pt x="4648200" y="495300"/>
                  </a:lnTo>
                  <a:lnTo>
                    <a:pt x="4648200" y="482600"/>
                  </a:lnTo>
                  <a:lnTo>
                    <a:pt x="4660900" y="482600"/>
                  </a:lnTo>
                  <a:lnTo>
                    <a:pt x="4660900" y="469900"/>
                  </a:lnTo>
                  <a:lnTo>
                    <a:pt x="4660900" y="469900"/>
                  </a:lnTo>
                  <a:lnTo>
                    <a:pt x="4673600" y="469900"/>
                  </a:lnTo>
                  <a:lnTo>
                    <a:pt x="4686300" y="469900"/>
                  </a:lnTo>
                  <a:lnTo>
                    <a:pt x="4686300" y="469900"/>
                  </a:lnTo>
                  <a:lnTo>
                    <a:pt x="4686300" y="482600"/>
                  </a:lnTo>
                  <a:lnTo>
                    <a:pt x="4686300" y="482600"/>
                  </a:lnTo>
                  <a:lnTo>
                    <a:pt x="4673600" y="482600"/>
                  </a:lnTo>
                  <a:lnTo>
                    <a:pt x="4673600" y="495300"/>
                  </a:lnTo>
                  <a:lnTo>
                    <a:pt x="4673600" y="495300"/>
                  </a:lnTo>
                  <a:lnTo>
                    <a:pt x="4686300" y="495300"/>
                  </a:lnTo>
                  <a:lnTo>
                    <a:pt x="4699000" y="495300"/>
                  </a:lnTo>
                  <a:lnTo>
                    <a:pt x="4699000" y="495300"/>
                  </a:lnTo>
                  <a:lnTo>
                    <a:pt x="4699000" y="508000"/>
                  </a:lnTo>
                  <a:lnTo>
                    <a:pt x="4699000" y="495300"/>
                  </a:lnTo>
                  <a:lnTo>
                    <a:pt x="4711700" y="508000"/>
                  </a:lnTo>
                  <a:lnTo>
                    <a:pt x="4724400" y="495300"/>
                  </a:lnTo>
                  <a:lnTo>
                    <a:pt x="4737100" y="495300"/>
                  </a:lnTo>
                  <a:lnTo>
                    <a:pt x="4737100" y="495300"/>
                  </a:lnTo>
                  <a:lnTo>
                    <a:pt x="4724400" y="495300"/>
                  </a:lnTo>
                  <a:lnTo>
                    <a:pt x="4724400" y="482600"/>
                  </a:lnTo>
                  <a:lnTo>
                    <a:pt x="4711700" y="482600"/>
                  </a:lnTo>
                  <a:lnTo>
                    <a:pt x="4724400" y="482600"/>
                  </a:lnTo>
                  <a:lnTo>
                    <a:pt x="4775200" y="469900"/>
                  </a:lnTo>
                  <a:lnTo>
                    <a:pt x="4775200" y="469900"/>
                  </a:lnTo>
                  <a:lnTo>
                    <a:pt x="4775200" y="457200"/>
                  </a:lnTo>
                  <a:lnTo>
                    <a:pt x="4787900" y="469900"/>
                  </a:lnTo>
                  <a:lnTo>
                    <a:pt x="4800600" y="469900"/>
                  </a:lnTo>
                  <a:lnTo>
                    <a:pt x="4800600" y="457200"/>
                  </a:lnTo>
                  <a:lnTo>
                    <a:pt x="4800600" y="457200"/>
                  </a:lnTo>
                  <a:lnTo>
                    <a:pt x="4813300" y="457200"/>
                  </a:lnTo>
                  <a:lnTo>
                    <a:pt x="4813300" y="457200"/>
                  </a:lnTo>
                  <a:lnTo>
                    <a:pt x="4800600" y="457200"/>
                  </a:lnTo>
                  <a:lnTo>
                    <a:pt x="4800600" y="444500"/>
                  </a:lnTo>
                  <a:lnTo>
                    <a:pt x="4826000" y="457200"/>
                  </a:lnTo>
                  <a:lnTo>
                    <a:pt x="4826000" y="457200"/>
                  </a:lnTo>
                  <a:lnTo>
                    <a:pt x="4838700" y="457200"/>
                  </a:lnTo>
                  <a:lnTo>
                    <a:pt x="4826000" y="457200"/>
                  </a:lnTo>
                  <a:lnTo>
                    <a:pt x="4838700" y="469900"/>
                  </a:lnTo>
                  <a:lnTo>
                    <a:pt x="4851400" y="457200"/>
                  </a:lnTo>
                  <a:lnTo>
                    <a:pt x="4851400" y="457200"/>
                  </a:lnTo>
                  <a:lnTo>
                    <a:pt x="4851400" y="457200"/>
                  </a:lnTo>
                  <a:lnTo>
                    <a:pt x="4851400" y="457200"/>
                  </a:lnTo>
                  <a:lnTo>
                    <a:pt x="4864100" y="457200"/>
                  </a:lnTo>
                  <a:lnTo>
                    <a:pt x="4851400" y="457200"/>
                  </a:lnTo>
                  <a:lnTo>
                    <a:pt x="4851400" y="457200"/>
                  </a:lnTo>
                  <a:lnTo>
                    <a:pt x="4851400" y="457200"/>
                  </a:lnTo>
                  <a:lnTo>
                    <a:pt x="4864100" y="457200"/>
                  </a:lnTo>
                  <a:lnTo>
                    <a:pt x="4864100" y="457200"/>
                  </a:lnTo>
                  <a:lnTo>
                    <a:pt x="4889500" y="457200"/>
                  </a:lnTo>
                  <a:lnTo>
                    <a:pt x="4876800" y="457200"/>
                  </a:lnTo>
                  <a:lnTo>
                    <a:pt x="4889500" y="457200"/>
                  </a:lnTo>
                  <a:lnTo>
                    <a:pt x="4889500" y="457200"/>
                  </a:lnTo>
                  <a:lnTo>
                    <a:pt x="4889500" y="457200"/>
                  </a:lnTo>
                  <a:lnTo>
                    <a:pt x="4902200" y="457200"/>
                  </a:lnTo>
                  <a:lnTo>
                    <a:pt x="4902200" y="457200"/>
                  </a:lnTo>
                  <a:lnTo>
                    <a:pt x="4927600" y="457200"/>
                  </a:lnTo>
                  <a:lnTo>
                    <a:pt x="4940300" y="457200"/>
                  </a:lnTo>
                  <a:lnTo>
                    <a:pt x="4940300" y="457200"/>
                  </a:lnTo>
                  <a:lnTo>
                    <a:pt x="4953000" y="457200"/>
                  </a:lnTo>
                  <a:lnTo>
                    <a:pt x="4927600" y="482600"/>
                  </a:lnTo>
                  <a:lnTo>
                    <a:pt x="4927600" y="482600"/>
                  </a:lnTo>
                  <a:lnTo>
                    <a:pt x="4902200" y="482600"/>
                  </a:lnTo>
                  <a:lnTo>
                    <a:pt x="4902200" y="482600"/>
                  </a:lnTo>
                  <a:lnTo>
                    <a:pt x="4889500" y="482600"/>
                  </a:lnTo>
                  <a:lnTo>
                    <a:pt x="4889500" y="495300"/>
                  </a:lnTo>
                  <a:lnTo>
                    <a:pt x="4889500" y="495300"/>
                  </a:lnTo>
                  <a:lnTo>
                    <a:pt x="4876800" y="508000"/>
                  </a:lnTo>
                  <a:lnTo>
                    <a:pt x="4864100" y="508000"/>
                  </a:lnTo>
                  <a:lnTo>
                    <a:pt x="4864100" y="520700"/>
                  </a:lnTo>
                  <a:lnTo>
                    <a:pt x="4838700" y="520700"/>
                  </a:lnTo>
                  <a:lnTo>
                    <a:pt x="4838700" y="533400"/>
                  </a:lnTo>
                  <a:lnTo>
                    <a:pt x="4838700" y="533400"/>
                  </a:lnTo>
                  <a:lnTo>
                    <a:pt x="4838700" y="546100"/>
                  </a:lnTo>
                  <a:lnTo>
                    <a:pt x="4813300" y="546100"/>
                  </a:lnTo>
                  <a:lnTo>
                    <a:pt x="4813300" y="558800"/>
                  </a:lnTo>
                  <a:lnTo>
                    <a:pt x="4800600" y="571500"/>
                  </a:lnTo>
                  <a:lnTo>
                    <a:pt x="4800600" y="571500"/>
                  </a:lnTo>
                  <a:lnTo>
                    <a:pt x="4749800" y="571500"/>
                  </a:lnTo>
                  <a:lnTo>
                    <a:pt x="4737100" y="584200"/>
                  </a:lnTo>
                  <a:lnTo>
                    <a:pt x="4673600" y="596900"/>
                  </a:lnTo>
                  <a:lnTo>
                    <a:pt x="4660900" y="609600"/>
                  </a:lnTo>
                  <a:lnTo>
                    <a:pt x="4648200" y="609600"/>
                  </a:lnTo>
                  <a:lnTo>
                    <a:pt x="4635500" y="622300"/>
                  </a:lnTo>
                  <a:lnTo>
                    <a:pt x="4635500" y="635000"/>
                  </a:lnTo>
                  <a:lnTo>
                    <a:pt x="4610100" y="635000"/>
                  </a:lnTo>
                  <a:lnTo>
                    <a:pt x="4597400" y="635000"/>
                  </a:lnTo>
                  <a:lnTo>
                    <a:pt x="4597400" y="660400"/>
                  </a:lnTo>
                  <a:lnTo>
                    <a:pt x="4572000" y="660400"/>
                  </a:lnTo>
                  <a:lnTo>
                    <a:pt x="4559300" y="673100"/>
                  </a:lnTo>
                  <a:lnTo>
                    <a:pt x="4559300" y="673100"/>
                  </a:lnTo>
                  <a:lnTo>
                    <a:pt x="4546600" y="673100"/>
                  </a:lnTo>
                  <a:lnTo>
                    <a:pt x="4521200" y="736600"/>
                  </a:lnTo>
                  <a:lnTo>
                    <a:pt x="4521200" y="749300"/>
                  </a:lnTo>
                  <a:lnTo>
                    <a:pt x="4508500" y="749300"/>
                  </a:lnTo>
                  <a:lnTo>
                    <a:pt x="4521200" y="762000"/>
                  </a:lnTo>
                  <a:lnTo>
                    <a:pt x="4533900" y="762000"/>
                  </a:lnTo>
                  <a:lnTo>
                    <a:pt x="4533900" y="774700"/>
                  </a:lnTo>
                  <a:lnTo>
                    <a:pt x="4533900" y="774700"/>
                  </a:lnTo>
                  <a:lnTo>
                    <a:pt x="4533900" y="787400"/>
                  </a:lnTo>
                  <a:lnTo>
                    <a:pt x="4559300" y="825500"/>
                  </a:lnTo>
                  <a:lnTo>
                    <a:pt x="4559300" y="863600"/>
                  </a:lnTo>
                  <a:lnTo>
                    <a:pt x="4559300" y="863600"/>
                  </a:lnTo>
                  <a:lnTo>
                    <a:pt x="4559300" y="889000"/>
                  </a:lnTo>
                  <a:lnTo>
                    <a:pt x="4572000" y="889000"/>
                  </a:lnTo>
                  <a:lnTo>
                    <a:pt x="4533900" y="965200"/>
                  </a:lnTo>
                  <a:lnTo>
                    <a:pt x="4483100" y="1028700"/>
                  </a:lnTo>
                  <a:lnTo>
                    <a:pt x="4483100" y="1041400"/>
                  </a:lnTo>
                  <a:lnTo>
                    <a:pt x="4495800" y="1054100"/>
                  </a:lnTo>
                  <a:lnTo>
                    <a:pt x="4483100" y="1066800"/>
                  </a:lnTo>
                  <a:lnTo>
                    <a:pt x="4445000" y="1079500"/>
                  </a:lnTo>
                  <a:lnTo>
                    <a:pt x="4470400" y="1092200"/>
                  </a:lnTo>
                  <a:lnTo>
                    <a:pt x="4470400" y="1092200"/>
                  </a:lnTo>
                  <a:lnTo>
                    <a:pt x="4445000" y="1117600"/>
                  </a:lnTo>
                  <a:lnTo>
                    <a:pt x="4445000" y="1143000"/>
                  </a:lnTo>
                  <a:lnTo>
                    <a:pt x="4432300" y="1155700"/>
                  </a:lnTo>
                  <a:lnTo>
                    <a:pt x="4432300" y="1155700"/>
                  </a:lnTo>
                  <a:lnTo>
                    <a:pt x="4432300" y="1168400"/>
                  </a:lnTo>
                  <a:lnTo>
                    <a:pt x="4406900" y="1168400"/>
                  </a:lnTo>
                  <a:lnTo>
                    <a:pt x="4406900" y="1181100"/>
                  </a:lnTo>
                  <a:lnTo>
                    <a:pt x="4394200" y="1181100"/>
                  </a:lnTo>
                  <a:lnTo>
                    <a:pt x="4381500" y="1206500"/>
                  </a:lnTo>
                  <a:lnTo>
                    <a:pt x="4368800" y="1231900"/>
                  </a:lnTo>
                  <a:lnTo>
                    <a:pt x="4343400" y="1257300"/>
                  </a:lnTo>
                  <a:lnTo>
                    <a:pt x="4330700" y="1270000"/>
                  </a:lnTo>
                  <a:lnTo>
                    <a:pt x="4318000" y="1282700"/>
                  </a:lnTo>
                  <a:lnTo>
                    <a:pt x="4318000" y="1295400"/>
                  </a:lnTo>
                  <a:lnTo>
                    <a:pt x="4318000" y="1282700"/>
                  </a:lnTo>
                  <a:lnTo>
                    <a:pt x="4305300" y="1308100"/>
                  </a:lnTo>
                  <a:lnTo>
                    <a:pt x="4279900" y="1308100"/>
                  </a:lnTo>
                  <a:lnTo>
                    <a:pt x="4267200" y="1320800"/>
                  </a:lnTo>
                  <a:lnTo>
                    <a:pt x="4267200" y="1333500"/>
                  </a:lnTo>
                  <a:lnTo>
                    <a:pt x="4254500" y="1333500"/>
                  </a:lnTo>
                  <a:lnTo>
                    <a:pt x="4241800" y="1346200"/>
                  </a:lnTo>
                  <a:lnTo>
                    <a:pt x="4191000" y="1384300"/>
                  </a:lnTo>
                  <a:lnTo>
                    <a:pt x="4178300" y="1397000"/>
                  </a:lnTo>
                  <a:lnTo>
                    <a:pt x="4165600" y="1422400"/>
                  </a:lnTo>
                  <a:lnTo>
                    <a:pt x="4152900" y="1435100"/>
                  </a:lnTo>
                  <a:lnTo>
                    <a:pt x="4114800" y="1473200"/>
                  </a:lnTo>
                  <a:lnTo>
                    <a:pt x="4089400" y="1485900"/>
                  </a:lnTo>
                  <a:lnTo>
                    <a:pt x="4064000" y="1485900"/>
                  </a:lnTo>
                  <a:lnTo>
                    <a:pt x="4013200" y="1498600"/>
                  </a:lnTo>
                  <a:lnTo>
                    <a:pt x="3949700" y="1536700"/>
                  </a:lnTo>
                  <a:lnTo>
                    <a:pt x="3886200" y="1562100"/>
                  </a:lnTo>
                  <a:lnTo>
                    <a:pt x="3873500" y="1562100"/>
                  </a:lnTo>
                  <a:lnTo>
                    <a:pt x="3848100" y="1562100"/>
                  </a:lnTo>
                  <a:lnTo>
                    <a:pt x="3797300" y="1574800"/>
                  </a:lnTo>
                  <a:lnTo>
                    <a:pt x="3771900" y="1574800"/>
                  </a:lnTo>
                  <a:lnTo>
                    <a:pt x="3746500" y="1587500"/>
                  </a:lnTo>
                  <a:lnTo>
                    <a:pt x="3733800" y="1587500"/>
                  </a:lnTo>
                  <a:lnTo>
                    <a:pt x="3733800" y="1600200"/>
                  </a:lnTo>
                  <a:lnTo>
                    <a:pt x="3721100" y="1600200"/>
                  </a:lnTo>
                  <a:lnTo>
                    <a:pt x="3657600" y="1612900"/>
                  </a:lnTo>
                  <a:lnTo>
                    <a:pt x="3632200" y="1612900"/>
                  </a:lnTo>
                  <a:lnTo>
                    <a:pt x="3619500" y="1612900"/>
                  </a:lnTo>
                  <a:lnTo>
                    <a:pt x="3619500" y="1612900"/>
                  </a:lnTo>
                  <a:lnTo>
                    <a:pt x="3581400" y="1612900"/>
                  </a:lnTo>
                  <a:lnTo>
                    <a:pt x="3581400" y="1612900"/>
                  </a:lnTo>
                  <a:lnTo>
                    <a:pt x="3568700" y="1612900"/>
                  </a:lnTo>
                  <a:lnTo>
                    <a:pt x="3568700" y="1612900"/>
                  </a:lnTo>
                  <a:lnTo>
                    <a:pt x="3568700" y="1612900"/>
                  </a:lnTo>
                  <a:lnTo>
                    <a:pt x="3543300" y="1600200"/>
                  </a:lnTo>
                  <a:lnTo>
                    <a:pt x="3530600" y="1612900"/>
                  </a:lnTo>
                  <a:lnTo>
                    <a:pt x="3505200" y="1612900"/>
                  </a:lnTo>
                  <a:lnTo>
                    <a:pt x="3505200" y="1612900"/>
                  </a:lnTo>
                  <a:lnTo>
                    <a:pt x="3467100" y="1600200"/>
                  </a:lnTo>
                  <a:lnTo>
                    <a:pt x="3467100" y="1600200"/>
                  </a:lnTo>
                  <a:lnTo>
                    <a:pt x="3467100" y="1600200"/>
                  </a:lnTo>
                  <a:lnTo>
                    <a:pt x="3441700" y="1587500"/>
                  </a:lnTo>
                  <a:lnTo>
                    <a:pt x="3441700" y="1600200"/>
                  </a:lnTo>
                  <a:lnTo>
                    <a:pt x="3454400" y="1600200"/>
                  </a:lnTo>
                  <a:lnTo>
                    <a:pt x="3454400" y="1612900"/>
                  </a:lnTo>
                  <a:lnTo>
                    <a:pt x="3454400" y="1612900"/>
                  </a:lnTo>
                  <a:lnTo>
                    <a:pt x="3454400" y="1612900"/>
                  </a:lnTo>
                  <a:lnTo>
                    <a:pt x="3454400" y="1625600"/>
                  </a:lnTo>
                  <a:lnTo>
                    <a:pt x="3390900" y="1625600"/>
                  </a:lnTo>
                  <a:lnTo>
                    <a:pt x="3390900" y="1612900"/>
                  </a:lnTo>
                  <a:lnTo>
                    <a:pt x="3378200" y="1612900"/>
                  </a:lnTo>
                  <a:lnTo>
                    <a:pt x="3378200" y="1600200"/>
                  </a:lnTo>
                  <a:lnTo>
                    <a:pt x="3340100" y="1587500"/>
                  </a:lnTo>
                  <a:lnTo>
                    <a:pt x="3289300" y="1587500"/>
                  </a:lnTo>
                  <a:lnTo>
                    <a:pt x="3276600" y="1587500"/>
                  </a:lnTo>
                  <a:lnTo>
                    <a:pt x="3238500" y="1587500"/>
                  </a:lnTo>
                  <a:lnTo>
                    <a:pt x="3213100" y="1587500"/>
                  </a:lnTo>
                  <a:lnTo>
                    <a:pt x="3124200" y="1574800"/>
                  </a:lnTo>
                  <a:lnTo>
                    <a:pt x="3098800" y="1587500"/>
                  </a:lnTo>
                  <a:lnTo>
                    <a:pt x="3073400" y="1574800"/>
                  </a:lnTo>
                  <a:lnTo>
                    <a:pt x="3035300" y="1587500"/>
                  </a:lnTo>
                  <a:lnTo>
                    <a:pt x="2984500" y="1587500"/>
                  </a:lnTo>
                  <a:lnTo>
                    <a:pt x="2959100" y="1600200"/>
                  </a:lnTo>
                  <a:lnTo>
                    <a:pt x="2921000" y="1612900"/>
                  </a:lnTo>
                  <a:lnTo>
                    <a:pt x="2870200" y="1600200"/>
                  </a:lnTo>
                  <a:lnTo>
                    <a:pt x="2832100" y="1600200"/>
                  </a:lnTo>
                  <a:lnTo>
                    <a:pt x="2806700" y="1600200"/>
                  </a:lnTo>
                  <a:lnTo>
                    <a:pt x="2755900" y="1587500"/>
                  </a:lnTo>
                  <a:lnTo>
                    <a:pt x="2730500" y="1587500"/>
                  </a:lnTo>
                  <a:lnTo>
                    <a:pt x="2705100" y="1574800"/>
                  </a:lnTo>
                  <a:lnTo>
                    <a:pt x="2628900" y="1574800"/>
                  </a:lnTo>
                  <a:lnTo>
                    <a:pt x="2603500" y="1562100"/>
                  </a:lnTo>
                  <a:lnTo>
                    <a:pt x="2540000" y="1574800"/>
                  </a:lnTo>
                  <a:lnTo>
                    <a:pt x="2552700" y="1587500"/>
                  </a:lnTo>
                  <a:lnTo>
                    <a:pt x="2540000" y="1587500"/>
                  </a:lnTo>
                  <a:lnTo>
                    <a:pt x="2527300" y="1600200"/>
                  </a:lnTo>
                  <a:lnTo>
                    <a:pt x="2527300" y="1612900"/>
                  </a:lnTo>
                  <a:lnTo>
                    <a:pt x="2489200" y="1625600"/>
                  </a:lnTo>
                  <a:lnTo>
                    <a:pt x="2476500" y="1625600"/>
                  </a:lnTo>
                  <a:lnTo>
                    <a:pt x="2463800" y="1638300"/>
                  </a:lnTo>
                  <a:lnTo>
                    <a:pt x="2451100" y="1638300"/>
                  </a:lnTo>
                  <a:lnTo>
                    <a:pt x="2387600" y="1676400"/>
                  </a:lnTo>
                  <a:lnTo>
                    <a:pt x="2387600" y="1663700"/>
                  </a:lnTo>
                  <a:lnTo>
                    <a:pt x="2374900" y="1676400"/>
                  </a:lnTo>
                  <a:lnTo>
                    <a:pt x="2362200" y="1689100"/>
                  </a:lnTo>
                  <a:lnTo>
                    <a:pt x="2336800" y="1689100"/>
                  </a:lnTo>
                  <a:lnTo>
                    <a:pt x="2324100" y="1701800"/>
                  </a:lnTo>
                  <a:lnTo>
                    <a:pt x="2311400" y="1714500"/>
                  </a:lnTo>
                  <a:lnTo>
                    <a:pt x="2286000" y="1714500"/>
                  </a:lnTo>
                  <a:lnTo>
                    <a:pt x="2260600" y="1714500"/>
                  </a:lnTo>
                  <a:lnTo>
                    <a:pt x="2260600" y="1701800"/>
                  </a:lnTo>
                  <a:lnTo>
                    <a:pt x="2222500" y="1701800"/>
                  </a:lnTo>
                  <a:lnTo>
                    <a:pt x="2209800" y="1701800"/>
                  </a:lnTo>
                  <a:lnTo>
                    <a:pt x="2197100" y="1701800"/>
                  </a:lnTo>
                  <a:lnTo>
                    <a:pt x="2184400" y="1676400"/>
                  </a:lnTo>
                  <a:lnTo>
                    <a:pt x="2171700" y="1676400"/>
                  </a:lnTo>
                  <a:lnTo>
                    <a:pt x="2171700" y="1676400"/>
                  </a:lnTo>
                  <a:lnTo>
                    <a:pt x="2159000" y="1676400"/>
                  </a:lnTo>
                  <a:lnTo>
                    <a:pt x="2159000" y="1689100"/>
                  </a:lnTo>
                  <a:lnTo>
                    <a:pt x="2146300" y="1689100"/>
                  </a:lnTo>
                  <a:lnTo>
                    <a:pt x="2133600" y="1689100"/>
                  </a:lnTo>
                  <a:lnTo>
                    <a:pt x="2120900" y="1701800"/>
                  </a:lnTo>
                  <a:lnTo>
                    <a:pt x="2120900" y="1701800"/>
                  </a:lnTo>
                  <a:lnTo>
                    <a:pt x="2120900" y="1701800"/>
                  </a:lnTo>
                  <a:lnTo>
                    <a:pt x="2120900" y="1701800"/>
                  </a:lnTo>
                  <a:lnTo>
                    <a:pt x="2120900" y="1714500"/>
                  </a:lnTo>
                  <a:lnTo>
                    <a:pt x="2108200" y="1714500"/>
                  </a:lnTo>
                  <a:lnTo>
                    <a:pt x="2095500" y="1714500"/>
                  </a:lnTo>
                  <a:lnTo>
                    <a:pt x="2095500" y="1714500"/>
                  </a:lnTo>
                  <a:lnTo>
                    <a:pt x="2095500" y="1714500"/>
                  </a:lnTo>
                  <a:lnTo>
                    <a:pt x="2082800" y="1714500"/>
                  </a:lnTo>
                  <a:lnTo>
                    <a:pt x="2070100" y="1714500"/>
                  </a:lnTo>
                  <a:lnTo>
                    <a:pt x="2070100" y="1714500"/>
                  </a:lnTo>
                  <a:lnTo>
                    <a:pt x="2057400" y="1727200"/>
                  </a:lnTo>
                  <a:lnTo>
                    <a:pt x="2082800" y="1727200"/>
                  </a:lnTo>
                  <a:lnTo>
                    <a:pt x="2108200" y="1752600"/>
                  </a:lnTo>
                  <a:lnTo>
                    <a:pt x="2057400" y="1739900"/>
                  </a:lnTo>
                  <a:lnTo>
                    <a:pt x="2044700" y="1752600"/>
                  </a:lnTo>
                  <a:lnTo>
                    <a:pt x="2019300" y="1752600"/>
                  </a:lnTo>
                  <a:lnTo>
                    <a:pt x="1968500" y="1752600"/>
                  </a:lnTo>
                  <a:lnTo>
                    <a:pt x="1930400" y="1752600"/>
                  </a:lnTo>
                  <a:lnTo>
                    <a:pt x="1905000" y="1765300"/>
                  </a:lnTo>
                  <a:lnTo>
                    <a:pt x="1879600" y="1765300"/>
                  </a:lnTo>
                  <a:lnTo>
                    <a:pt x="1854200" y="1778000"/>
                  </a:lnTo>
                  <a:lnTo>
                    <a:pt x="1816100" y="1778000"/>
                  </a:lnTo>
                  <a:lnTo>
                    <a:pt x="1790700" y="1790700"/>
                  </a:lnTo>
                  <a:lnTo>
                    <a:pt x="1790700" y="1790700"/>
                  </a:lnTo>
                  <a:lnTo>
                    <a:pt x="1739900" y="1803400"/>
                  </a:lnTo>
                  <a:lnTo>
                    <a:pt x="1714500" y="1816100"/>
                  </a:lnTo>
                  <a:lnTo>
                    <a:pt x="1701800" y="1816100"/>
                  </a:lnTo>
                  <a:lnTo>
                    <a:pt x="1701800" y="1816100"/>
                  </a:lnTo>
                  <a:lnTo>
                    <a:pt x="1689100" y="1816100"/>
                  </a:lnTo>
                  <a:lnTo>
                    <a:pt x="1689100" y="1816100"/>
                  </a:lnTo>
                  <a:lnTo>
                    <a:pt x="1676400" y="1828800"/>
                  </a:lnTo>
                  <a:lnTo>
                    <a:pt x="1663700" y="1828800"/>
                  </a:lnTo>
                  <a:lnTo>
                    <a:pt x="1663700" y="1828800"/>
                  </a:lnTo>
                  <a:lnTo>
                    <a:pt x="1638300" y="1841500"/>
                  </a:lnTo>
                  <a:lnTo>
                    <a:pt x="1612900" y="1854200"/>
                  </a:lnTo>
                  <a:lnTo>
                    <a:pt x="1587500" y="1866900"/>
                  </a:lnTo>
                  <a:lnTo>
                    <a:pt x="1562100" y="1879600"/>
                  </a:lnTo>
                  <a:lnTo>
                    <a:pt x="1524000" y="1892300"/>
                  </a:lnTo>
                  <a:lnTo>
                    <a:pt x="1498600" y="1905000"/>
                  </a:lnTo>
                  <a:lnTo>
                    <a:pt x="1473200" y="1943100"/>
                  </a:lnTo>
                  <a:lnTo>
                    <a:pt x="1460500" y="1943100"/>
                  </a:lnTo>
                  <a:lnTo>
                    <a:pt x="1435100" y="1968500"/>
                  </a:lnTo>
                  <a:lnTo>
                    <a:pt x="1422400" y="1981200"/>
                  </a:lnTo>
                  <a:lnTo>
                    <a:pt x="1422400" y="1981200"/>
                  </a:lnTo>
                  <a:lnTo>
                    <a:pt x="1384300" y="2006600"/>
                  </a:lnTo>
                  <a:lnTo>
                    <a:pt x="1384300" y="2019300"/>
                  </a:lnTo>
                  <a:lnTo>
                    <a:pt x="1371600" y="2032000"/>
                  </a:lnTo>
                  <a:lnTo>
                    <a:pt x="1371600" y="2044700"/>
                  </a:lnTo>
                  <a:lnTo>
                    <a:pt x="1346200" y="2057400"/>
                  </a:lnTo>
                  <a:lnTo>
                    <a:pt x="1346200" y="2057400"/>
                  </a:lnTo>
                  <a:lnTo>
                    <a:pt x="1295400" y="2070100"/>
                  </a:lnTo>
                  <a:lnTo>
                    <a:pt x="1282700" y="2095500"/>
                  </a:lnTo>
                  <a:lnTo>
                    <a:pt x="1282700" y="2095500"/>
                  </a:lnTo>
                  <a:lnTo>
                    <a:pt x="1282700" y="2095500"/>
                  </a:lnTo>
                  <a:lnTo>
                    <a:pt x="1257300" y="2108200"/>
                  </a:lnTo>
                  <a:lnTo>
                    <a:pt x="1257300" y="2108200"/>
                  </a:lnTo>
                  <a:lnTo>
                    <a:pt x="1206500" y="2120900"/>
                  </a:lnTo>
                  <a:lnTo>
                    <a:pt x="1168400" y="2133600"/>
                  </a:lnTo>
                  <a:lnTo>
                    <a:pt x="1168400" y="2146300"/>
                  </a:lnTo>
                  <a:lnTo>
                    <a:pt x="1143000" y="2159000"/>
                  </a:lnTo>
                  <a:lnTo>
                    <a:pt x="1143000" y="2171700"/>
                  </a:lnTo>
                  <a:lnTo>
                    <a:pt x="1079500" y="2159000"/>
                  </a:lnTo>
                  <a:lnTo>
                    <a:pt x="1066800" y="2159000"/>
                  </a:lnTo>
                  <a:lnTo>
                    <a:pt x="1054100" y="2159000"/>
                  </a:lnTo>
                  <a:lnTo>
                    <a:pt x="1041400" y="2159000"/>
                  </a:lnTo>
                  <a:lnTo>
                    <a:pt x="1041400" y="2159000"/>
                  </a:lnTo>
                  <a:lnTo>
                    <a:pt x="1041400" y="2146300"/>
                  </a:lnTo>
                  <a:lnTo>
                    <a:pt x="1028700" y="2133600"/>
                  </a:lnTo>
                  <a:lnTo>
                    <a:pt x="1028700" y="2133600"/>
                  </a:lnTo>
                  <a:lnTo>
                    <a:pt x="1016000" y="2133600"/>
                  </a:lnTo>
                  <a:lnTo>
                    <a:pt x="990600" y="2120900"/>
                  </a:lnTo>
                  <a:lnTo>
                    <a:pt x="977900" y="2120900"/>
                  </a:lnTo>
                  <a:lnTo>
                    <a:pt x="990600" y="2108200"/>
                  </a:lnTo>
                  <a:lnTo>
                    <a:pt x="990600" y="2108200"/>
                  </a:lnTo>
                  <a:lnTo>
                    <a:pt x="977900" y="2108200"/>
                  </a:lnTo>
                  <a:lnTo>
                    <a:pt x="990600" y="2108200"/>
                  </a:lnTo>
                  <a:lnTo>
                    <a:pt x="990600" y="2095500"/>
                  </a:lnTo>
                  <a:lnTo>
                    <a:pt x="990600" y="2095500"/>
                  </a:lnTo>
                  <a:lnTo>
                    <a:pt x="1003300" y="2095500"/>
                  </a:lnTo>
                  <a:lnTo>
                    <a:pt x="1003300" y="2095500"/>
                  </a:lnTo>
                  <a:lnTo>
                    <a:pt x="1028700" y="2082800"/>
                  </a:lnTo>
                  <a:lnTo>
                    <a:pt x="1028700" y="2082800"/>
                  </a:lnTo>
                  <a:lnTo>
                    <a:pt x="1054100" y="2082800"/>
                  </a:lnTo>
                  <a:lnTo>
                    <a:pt x="1054100" y="2082800"/>
                  </a:lnTo>
                  <a:lnTo>
                    <a:pt x="1054100" y="2082800"/>
                  </a:lnTo>
                  <a:lnTo>
                    <a:pt x="1066800" y="2070100"/>
                  </a:lnTo>
                  <a:lnTo>
                    <a:pt x="1079500" y="2070100"/>
                  </a:lnTo>
                  <a:lnTo>
                    <a:pt x="1079500" y="2070100"/>
                  </a:lnTo>
                  <a:lnTo>
                    <a:pt x="1092200" y="2070100"/>
                  </a:lnTo>
                  <a:lnTo>
                    <a:pt x="1092200" y="2070100"/>
                  </a:lnTo>
                  <a:lnTo>
                    <a:pt x="1092200" y="2057400"/>
                  </a:lnTo>
                  <a:lnTo>
                    <a:pt x="1066800" y="2057400"/>
                  </a:lnTo>
                  <a:lnTo>
                    <a:pt x="1066800" y="2070100"/>
                  </a:lnTo>
                  <a:lnTo>
                    <a:pt x="1041400" y="2057400"/>
                  </a:lnTo>
                  <a:lnTo>
                    <a:pt x="1041400" y="2044700"/>
                  </a:lnTo>
                  <a:lnTo>
                    <a:pt x="1016000" y="2057400"/>
                  </a:lnTo>
                  <a:lnTo>
                    <a:pt x="1003300" y="2057400"/>
                  </a:lnTo>
                  <a:lnTo>
                    <a:pt x="1003300" y="2070100"/>
                  </a:lnTo>
                  <a:lnTo>
                    <a:pt x="990600" y="2070100"/>
                  </a:lnTo>
                  <a:lnTo>
                    <a:pt x="990600" y="2070100"/>
                  </a:lnTo>
                  <a:lnTo>
                    <a:pt x="977900" y="2070100"/>
                  </a:lnTo>
                  <a:lnTo>
                    <a:pt x="977900" y="2057400"/>
                  </a:lnTo>
                  <a:lnTo>
                    <a:pt x="965200" y="2057400"/>
                  </a:lnTo>
                  <a:lnTo>
                    <a:pt x="952500" y="2057400"/>
                  </a:lnTo>
                  <a:lnTo>
                    <a:pt x="952500" y="2057400"/>
                  </a:lnTo>
                  <a:lnTo>
                    <a:pt x="939800" y="2044700"/>
                  </a:lnTo>
                  <a:lnTo>
                    <a:pt x="939800" y="2057400"/>
                  </a:lnTo>
                  <a:lnTo>
                    <a:pt x="927100" y="2057400"/>
                  </a:lnTo>
                  <a:lnTo>
                    <a:pt x="927100" y="2044700"/>
                  </a:lnTo>
                  <a:lnTo>
                    <a:pt x="914400" y="2057400"/>
                  </a:lnTo>
                  <a:lnTo>
                    <a:pt x="889000" y="2057400"/>
                  </a:lnTo>
                  <a:lnTo>
                    <a:pt x="889000" y="2057400"/>
                  </a:lnTo>
                  <a:lnTo>
                    <a:pt x="876300" y="2057400"/>
                  </a:lnTo>
                  <a:lnTo>
                    <a:pt x="876300" y="2044700"/>
                  </a:lnTo>
                  <a:lnTo>
                    <a:pt x="863600" y="2044700"/>
                  </a:lnTo>
                  <a:lnTo>
                    <a:pt x="863600" y="2044700"/>
                  </a:lnTo>
                  <a:lnTo>
                    <a:pt x="863600" y="2044700"/>
                  </a:lnTo>
                  <a:lnTo>
                    <a:pt x="876300" y="2032000"/>
                  </a:lnTo>
                  <a:lnTo>
                    <a:pt x="838200" y="2019300"/>
                  </a:lnTo>
                  <a:lnTo>
                    <a:pt x="825500" y="2032000"/>
                  </a:lnTo>
                  <a:lnTo>
                    <a:pt x="825500" y="2032000"/>
                  </a:lnTo>
                  <a:lnTo>
                    <a:pt x="812800" y="2019300"/>
                  </a:lnTo>
                  <a:lnTo>
                    <a:pt x="787400" y="2019300"/>
                  </a:lnTo>
                  <a:lnTo>
                    <a:pt x="787400" y="2019300"/>
                  </a:lnTo>
                  <a:lnTo>
                    <a:pt x="736600" y="2006600"/>
                  </a:lnTo>
                  <a:lnTo>
                    <a:pt x="736600" y="2006600"/>
                  </a:lnTo>
                  <a:lnTo>
                    <a:pt x="685800" y="2006600"/>
                  </a:lnTo>
                  <a:lnTo>
                    <a:pt x="698500" y="1993900"/>
                  </a:lnTo>
                  <a:lnTo>
                    <a:pt x="660400" y="1981200"/>
                  </a:lnTo>
                  <a:lnTo>
                    <a:pt x="647700" y="1981200"/>
                  </a:lnTo>
                  <a:lnTo>
                    <a:pt x="622300" y="1981200"/>
                  </a:lnTo>
                  <a:lnTo>
                    <a:pt x="622300" y="1981200"/>
                  </a:lnTo>
                  <a:lnTo>
                    <a:pt x="596900" y="1981200"/>
                  </a:lnTo>
                  <a:lnTo>
                    <a:pt x="609600" y="1955800"/>
                  </a:lnTo>
                  <a:lnTo>
                    <a:pt x="609600" y="1955800"/>
                  </a:lnTo>
                  <a:lnTo>
                    <a:pt x="635000" y="1917700"/>
                  </a:lnTo>
                  <a:lnTo>
                    <a:pt x="622300" y="1905000"/>
                  </a:lnTo>
                  <a:lnTo>
                    <a:pt x="622300" y="1892300"/>
                  </a:lnTo>
                  <a:lnTo>
                    <a:pt x="622300" y="1892300"/>
                  </a:lnTo>
                  <a:lnTo>
                    <a:pt x="622300" y="1879600"/>
                  </a:lnTo>
                  <a:lnTo>
                    <a:pt x="622300" y="1879600"/>
                  </a:lnTo>
                  <a:lnTo>
                    <a:pt x="622300" y="1879600"/>
                  </a:lnTo>
                  <a:lnTo>
                    <a:pt x="609600" y="1866900"/>
                  </a:lnTo>
                  <a:lnTo>
                    <a:pt x="596900" y="1866900"/>
                  </a:lnTo>
                  <a:lnTo>
                    <a:pt x="571500" y="1866900"/>
                  </a:lnTo>
                  <a:lnTo>
                    <a:pt x="584200" y="1854200"/>
                  </a:lnTo>
                  <a:lnTo>
                    <a:pt x="584200" y="1854200"/>
                  </a:lnTo>
                  <a:lnTo>
                    <a:pt x="584200" y="1841500"/>
                  </a:lnTo>
                  <a:lnTo>
                    <a:pt x="571500" y="1841500"/>
                  </a:lnTo>
                  <a:lnTo>
                    <a:pt x="558800" y="1854200"/>
                  </a:lnTo>
                  <a:lnTo>
                    <a:pt x="558800" y="1854200"/>
                  </a:lnTo>
                  <a:lnTo>
                    <a:pt x="558800" y="1841500"/>
                  </a:lnTo>
                  <a:lnTo>
                    <a:pt x="558800" y="1841500"/>
                  </a:lnTo>
                  <a:lnTo>
                    <a:pt x="558800" y="1841500"/>
                  </a:lnTo>
                  <a:lnTo>
                    <a:pt x="546100" y="1841500"/>
                  </a:lnTo>
                  <a:lnTo>
                    <a:pt x="546100" y="1828800"/>
                  </a:lnTo>
                  <a:lnTo>
                    <a:pt x="546100" y="1828800"/>
                  </a:lnTo>
                  <a:lnTo>
                    <a:pt x="546100" y="1828800"/>
                  </a:lnTo>
                  <a:lnTo>
                    <a:pt x="533400" y="1828800"/>
                  </a:lnTo>
                  <a:lnTo>
                    <a:pt x="533400" y="1816100"/>
                  </a:lnTo>
                  <a:lnTo>
                    <a:pt x="558800" y="1816100"/>
                  </a:lnTo>
                  <a:lnTo>
                    <a:pt x="584200" y="1816100"/>
                  </a:lnTo>
                  <a:lnTo>
                    <a:pt x="584200" y="1816100"/>
                  </a:lnTo>
                  <a:lnTo>
                    <a:pt x="584200" y="1803400"/>
                  </a:lnTo>
                  <a:lnTo>
                    <a:pt x="584200" y="1803400"/>
                  </a:lnTo>
                  <a:lnTo>
                    <a:pt x="571500" y="1803400"/>
                  </a:lnTo>
                  <a:lnTo>
                    <a:pt x="584200" y="1790700"/>
                  </a:lnTo>
                  <a:lnTo>
                    <a:pt x="571500" y="1790700"/>
                  </a:lnTo>
                  <a:lnTo>
                    <a:pt x="571500" y="1790700"/>
                  </a:lnTo>
                  <a:lnTo>
                    <a:pt x="558800" y="1790700"/>
                  </a:lnTo>
                  <a:lnTo>
                    <a:pt x="546100" y="1790700"/>
                  </a:lnTo>
                  <a:lnTo>
                    <a:pt x="533400" y="1778000"/>
                  </a:lnTo>
                  <a:lnTo>
                    <a:pt x="533400" y="1790700"/>
                  </a:lnTo>
                  <a:lnTo>
                    <a:pt x="533400" y="1790700"/>
                  </a:lnTo>
                  <a:lnTo>
                    <a:pt x="533400" y="1790700"/>
                  </a:lnTo>
                  <a:lnTo>
                    <a:pt x="508000" y="1790700"/>
                  </a:lnTo>
                  <a:lnTo>
                    <a:pt x="508000" y="1790700"/>
                  </a:lnTo>
                  <a:lnTo>
                    <a:pt x="508000" y="1790700"/>
                  </a:lnTo>
                  <a:lnTo>
                    <a:pt x="495300" y="1778000"/>
                  </a:lnTo>
                  <a:lnTo>
                    <a:pt x="495300" y="1778000"/>
                  </a:lnTo>
                  <a:lnTo>
                    <a:pt x="495300" y="1778000"/>
                  </a:lnTo>
                  <a:lnTo>
                    <a:pt x="482600" y="1778000"/>
                  </a:lnTo>
                  <a:lnTo>
                    <a:pt x="482600" y="1778000"/>
                  </a:lnTo>
                  <a:lnTo>
                    <a:pt x="469900" y="1778000"/>
                  </a:lnTo>
                  <a:lnTo>
                    <a:pt x="469900" y="1765300"/>
                  </a:lnTo>
                  <a:lnTo>
                    <a:pt x="444500" y="1752600"/>
                  </a:lnTo>
                  <a:lnTo>
                    <a:pt x="431800" y="1752600"/>
                  </a:lnTo>
                  <a:lnTo>
                    <a:pt x="431800" y="1752600"/>
                  </a:lnTo>
                  <a:lnTo>
                    <a:pt x="431800" y="1752600"/>
                  </a:lnTo>
                  <a:lnTo>
                    <a:pt x="419100" y="1752600"/>
                  </a:lnTo>
                  <a:lnTo>
                    <a:pt x="419100" y="1739900"/>
                  </a:lnTo>
                  <a:lnTo>
                    <a:pt x="406400" y="1739900"/>
                  </a:lnTo>
                  <a:lnTo>
                    <a:pt x="419100" y="1727200"/>
                  </a:lnTo>
                  <a:lnTo>
                    <a:pt x="419100" y="1727200"/>
                  </a:lnTo>
                  <a:lnTo>
                    <a:pt x="419100" y="1714500"/>
                  </a:lnTo>
                  <a:lnTo>
                    <a:pt x="406400" y="1714500"/>
                  </a:lnTo>
                  <a:lnTo>
                    <a:pt x="406400" y="1714500"/>
                  </a:lnTo>
                  <a:lnTo>
                    <a:pt x="393700" y="1714500"/>
                  </a:lnTo>
                  <a:lnTo>
                    <a:pt x="393700" y="1701800"/>
                  </a:lnTo>
                  <a:lnTo>
                    <a:pt x="393700" y="1701800"/>
                  </a:lnTo>
                  <a:lnTo>
                    <a:pt x="406400" y="1701800"/>
                  </a:lnTo>
                  <a:lnTo>
                    <a:pt x="368300" y="1663700"/>
                  </a:lnTo>
                  <a:lnTo>
                    <a:pt x="368300" y="1651000"/>
                  </a:lnTo>
                  <a:lnTo>
                    <a:pt x="355600" y="1651000"/>
                  </a:lnTo>
                  <a:lnTo>
                    <a:pt x="355600" y="1638300"/>
                  </a:lnTo>
                  <a:lnTo>
                    <a:pt x="355600" y="1638300"/>
                  </a:lnTo>
                  <a:lnTo>
                    <a:pt x="355600" y="1638300"/>
                  </a:lnTo>
                  <a:lnTo>
                    <a:pt x="368300" y="1625600"/>
                  </a:lnTo>
                  <a:lnTo>
                    <a:pt x="355600" y="1625600"/>
                  </a:lnTo>
                  <a:lnTo>
                    <a:pt x="355600" y="1612900"/>
                  </a:lnTo>
                  <a:lnTo>
                    <a:pt x="342900" y="1612900"/>
                  </a:lnTo>
                  <a:lnTo>
                    <a:pt x="355600" y="1600200"/>
                  </a:lnTo>
                  <a:lnTo>
                    <a:pt x="330200" y="1600200"/>
                  </a:lnTo>
                  <a:lnTo>
                    <a:pt x="330200" y="1600200"/>
                  </a:lnTo>
                  <a:lnTo>
                    <a:pt x="304800" y="1600200"/>
                  </a:lnTo>
                  <a:lnTo>
                    <a:pt x="304800" y="1600200"/>
                  </a:lnTo>
                  <a:lnTo>
                    <a:pt x="304800" y="1600200"/>
                  </a:lnTo>
                  <a:lnTo>
                    <a:pt x="304800" y="1600200"/>
                  </a:lnTo>
                  <a:lnTo>
                    <a:pt x="292100" y="1587500"/>
                  </a:lnTo>
                  <a:lnTo>
                    <a:pt x="292100" y="1574800"/>
                  </a:lnTo>
                  <a:lnTo>
                    <a:pt x="279400" y="1587500"/>
                  </a:lnTo>
                  <a:lnTo>
                    <a:pt x="254000" y="1587500"/>
                  </a:lnTo>
                  <a:lnTo>
                    <a:pt x="254000" y="1587500"/>
                  </a:lnTo>
                  <a:lnTo>
                    <a:pt x="254000" y="1587500"/>
                  </a:lnTo>
                  <a:lnTo>
                    <a:pt x="241300" y="1600200"/>
                  </a:lnTo>
                  <a:lnTo>
                    <a:pt x="228600" y="1600200"/>
                  </a:lnTo>
                  <a:lnTo>
                    <a:pt x="228600" y="1600200"/>
                  </a:lnTo>
                  <a:lnTo>
                    <a:pt x="215900" y="1600200"/>
                  </a:lnTo>
                  <a:lnTo>
                    <a:pt x="228600" y="1600200"/>
                  </a:lnTo>
                  <a:lnTo>
                    <a:pt x="228600" y="1612900"/>
                  </a:lnTo>
                  <a:lnTo>
                    <a:pt x="215900" y="1612900"/>
                  </a:lnTo>
                  <a:lnTo>
                    <a:pt x="215900" y="1612900"/>
                  </a:lnTo>
                  <a:lnTo>
                    <a:pt x="203200" y="1600200"/>
                  </a:lnTo>
                  <a:lnTo>
                    <a:pt x="190500" y="1600200"/>
                  </a:lnTo>
                  <a:lnTo>
                    <a:pt x="190500" y="1600200"/>
                  </a:lnTo>
                  <a:lnTo>
                    <a:pt x="177800" y="1600200"/>
                  </a:lnTo>
                  <a:lnTo>
                    <a:pt x="165100" y="1587500"/>
                  </a:lnTo>
                  <a:lnTo>
                    <a:pt x="165100" y="1587500"/>
                  </a:lnTo>
                  <a:lnTo>
                    <a:pt x="139700" y="1600200"/>
                  </a:lnTo>
                  <a:lnTo>
                    <a:pt x="114300" y="1587500"/>
                  </a:lnTo>
                  <a:lnTo>
                    <a:pt x="101600" y="1574800"/>
                  </a:lnTo>
                  <a:lnTo>
                    <a:pt x="76200" y="1574800"/>
                  </a:lnTo>
                  <a:lnTo>
                    <a:pt x="50800" y="1587500"/>
                  </a:lnTo>
                  <a:lnTo>
                    <a:pt x="0" y="1612900"/>
                  </a:lnTo>
                  <a:lnTo>
                    <a:pt x="12700" y="1600200"/>
                  </a:lnTo>
                  <a:lnTo>
                    <a:pt x="25400" y="1600200"/>
                  </a:lnTo>
                  <a:lnTo>
                    <a:pt x="38100" y="1587500"/>
                  </a:lnTo>
                  <a:lnTo>
                    <a:pt x="38100" y="1587500"/>
                  </a:lnTo>
                  <a:lnTo>
                    <a:pt x="38100" y="1587500"/>
                  </a:lnTo>
                  <a:lnTo>
                    <a:pt x="50800" y="1574800"/>
                  </a:lnTo>
                  <a:lnTo>
                    <a:pt x="50800" y="1562100"/>
                  </a:lnTo>
                  <a:lnTo>
                    <a:pt x="50800" y="1562100"/>
                  </a:lnTo>
                  <a:lnTo>
                    <a:pt x="50800" y="1562100"/>
                  </a:lnTo>
                  <a:lnTo>
                    <a:pt x="50800" y="1562100"/>
                  </a:lnTo>
                  <a:lnTo>
                    <a:pt x="50800" y="1549400"/>
                  </a:lnTo>
                  <a:lnTo>
                    <a:pt x="50800" y="1549400"/>
                  </a:lnTo>
                  <a:lnTo>
                    <a:pt x="63500" y="1549400"/>
                  </a:lnTo>
                  <a:lnTo>
                    <a:pt x="63500" y="1549400"/>
                  </a:lnTo>
                  <a:lnTo>
                    <a:pt x="63500" y="1536700"/>
                  </a:lnTo>
                  <a:lnTo>
                    <a:pt x="76200" y="1536700"/>
                  </a:lnTo>
                  <a:lnTo>
                    <a:pt x="76200" y="1536700"/>
                  </a:lnTo>
                  <a:lnTo>
                    <a:pt x="101600" y="1524000"/>
                  </a:lnTo>
                  <a:lnTo>
                    <a:pt x="114300" y="1524000"/>
                  </a:lnTo>
                  <a:lnTo>
                    <a:pt x="127000" y="1524000"/>
                  </a:lnTo>
                  <a:lnTo>
                    <a:pt x="127000" y="1524000"/>
                  </a:lnTo>
                  <a:lnTo>
                    <a:pt x="127000" y="1536700"/>
                  </a:lnTo>
                  <a:lnTo>
                    <a:pt x="127000" y="1524000"/>
                  </a:lnTo>
                  <a:lnTo>
                    <a:pt x="127000" y="1511300"/>
                  </a:lnTo>
                  <a:lnTo>
                    <a:pt x="127000" y="1511300"/>
                  </a:lnTo>
                  <a:lnTo>
                    <a:pt x="101600" y="1511300"/>
                  </a:lnTo>
                  <a:lnTo>
                    <a:pt x="101600" y="1511300"/>
                  </a:lnTo>
                  <a:lnTo>
                    <a:pt x="88900" y="1511300"/>
                  </a:lnTo>
                  <a:lnTo>
                    <a:pt x="88900" y="1485900"/>
                  </a:lnTo>
                  <a:lnTo>
                    <a:pt x="76200" y="1485900"/>
                  </a:lnTo>
                  <a:lnTo>
                    <a:pt x="63500" y="1485900"/>
                  </a:lnTo>
                  <a:lnTo>
                    <a:pt x="38100" y="1485900"/>
                  </a:lnTo>
                  <a:lnTo>
                    <a:pt x="38100" y="1485900"/>
                  </a:lnTo>
                  <a:lnTo>
                    <a:pt x="38100" y="1473200"/>
                  </a:lnTo>
                  <a:lnTo>
                    <a:pt x="25400" y="1473200"/>
                  </a:lnTo>
                  <a:lnTo>
                    <a:pt x="25400" y="1473200"/>
                  </a:lnTo>
                  <a:lnTo>
                    <a:pt x="12700" y="1473200"/>
                  </a:lnTo>
                  <a:lnTo>
                    <a:pt x="38100" y="1460500"/>
                  </a:lnTo>
                  <a:lnTo>
                    <a:pt x="25400" y="1460500"/>
                  </a:lnTo>
                  <a:lnTo>
                    <a:pt x="25400" y="1460500"/>
                  </a:lnTo>
                  <a:lnTo>
                    <a:pt x="139700" y="1473200"/>
                  </a:lnTo>
                  <a:lnTo>
                    <a:pt x="139700" y="1473200"/>
                  </a:lnTo>
                  <a:lnTo>
                    <a:pt x="152400" y="1473200"/>
                  </a:lnTo>
                  <a:lnTo>
                    <a:pt x="152400" y="1460500"/>
                  </a:lnTo>
                  <a:lnTo>
                    <a:pt x="152400" y="1473200"/>
                  </a:lnTo>
                  <a:lnTo>
                    <a:pt x="152400" y="1473200"/>
                  </a:lnTo>
                  <a:lnTo>
                    <a:pt x="165100" y="1473200"/>
                  </a:lnTo>
                  <a:lnTo>
                    <a:pt x="177800" y="1460500"/>
                  </a:lnTo>
                  <a:lnTo>
                    <a:pt x="190500" y="1460500"/>
                  </a:lnTo>
                  <a:lnTo>
                    <a:pt x="190500" y="1447800"/>
                  </a:lnTo>
                  <a:lnTo>
                    <a:pt x="190500" y="1447800"/>
                  </a:lnTo>
                  <a:lnTo>
                    <a:pt x="190500" y="1447800"/>
                  </a:lnTo>
                  <a:lnTo>
                    <a:pt x="177800" y="1447800"/>
                  </a:lnTo>
                  <a:lnTo>
                    <a:pt x="177800" y="1447800"/>
                  </a:lnTo>
                  <a:lnTo>
                    <a:pt x="177800" y="1435100"/>
                  </a:lnTo>
                  <a:lnTo>
                    <a:pt x="177800" y="1435100"/>
                  </a:lnTo>
                  <a:lnTo>
                    <a:pt x="177800" y="1435100"/>
                  </a:lnTo>
                  <a:lnTo>
                    <a:pt x="177800" y="1422400"/>
                  </a:lnTo>
                  <a:lnTo>
                    <a:pt x="190500" y="1422400"/>
                  </a:lnTo>
                  <a:lnTo>
                    <a:pt x="203200" y="1422400"/>
                  </a:lnTo>
                  <a:lnTo>
                    <a:pt x="203200" y="1409700"/>
                  </a:lnTo>
                  <a:lnTo>
                    <a:pt x="215900" y="1409700"/>
                  </a:lnTo>
                  <a:lnTo>
                    <a:pt x="215900" y="1409700"/>
                  </a:lnTo>
                  <a:lnTo>
                    <a:pt x="215900" y="1409700"/>
                  </a:lnTo>
                  <a:lnTo>
                    <a:pt x="215900" y="1397000"/>
                  </a:lnTo>
                  <a:lnTo>
                    <a:pt x="203200" y="1397000"/>
                  </a:lnTo>
                  <a:lnTo>
                    <a:pt x="190500" y="1397000"/>
                  </a:lnTo>
                  <a:lnTo>
                    <a:pt x="215900" y="1397000"/>
                  </a:lnTo>
                  <a:lnTo>
                    <a:pt x="215900" y="1384300"/>
                  </a:lnTo>
                  <a:lnTo>
                    <a:pt x="203200" y="1384300"/>
                  </a:lnTo>
                  <a:lnTo>
                    <a:pt x="203200" y="1384300"/>
                  </a:lnTo>
                  <a:lnTo>
                    <a:pt x="190500" y="1371600"/>
                  </a:lnTo>
                  <a:lnTo>
                    <a:pt x="177800" y="1358900"/>
                  </a:lnTo>
                  <a:lnTo>
                    <a:pt x="165100" y="1358900"/>
                  </a:lnTo>
                  <a:lnTo>
                    <a:pt x="152400" y="1358900"/>
                  </a:lnTo>
                  <a:lnTo>
                    <a:pt x="139700" y="1358900"/>
                  </a:lnTo>
                  <a:lnTo>
                    <a:pt x="139700" y="1346200"/>
                  </a:lnTo>
                  <a:lnTo>
                    <a:pt x="139700" y="1346200"/>
                  </a:lnTo>
                  <a:lnTo>
                    <a:pt x="139700" y="1346200"/>
                  </a:lnTo>
                  <a:lnTo>
                    <a:pt x="127000" y="1346200"/>
                  </a:lnTo>
                  <a:lnTo>
                    <a:pt x="114300" y="1333500"/>
                  </a:lnTo>
                  <a:lnTo>
                    <a:pt x="114300" y="1333500"/>
                  </a:lnTo>
                  <a:lnTo>
                    <a:pt x="127000" y="1333500"/>
                  </a:lnTo>
                  <a:lnTo>
                    <a:pt x="101600" y="1333500"/>
                  </a:lnTo>
                  <a:lnTo>
                    <a:pt x="101600" y="1320800"/>
                  </a:lnTo>
                  <a:lnTo>
                    <a:pt x="101600" y="1320800"/>
                  </a:lnTo>
                  <a:lnTo>
                    <a:pt x="88900" y="1320800"/>
                  </a:lnTo>
                  <a:lnTo>
                    <a:pt x="76200" y="1320800"/>
                  </a:lnTo>
                  <a:lnTo>
                    <a:pt x="76200" y="13208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white"/>
                </a:solidFill>
              </a:endParaRPr>
            </a:p>
          </p:txBody>
        </p:sp>
        <p:sp>
          <p:nvSpPr>
            <p:cNvPr id="26" name="0416"/>
            <p:cNvSpPr/>
            <p:nvPr/>
          </p:nvSpPr>
          <p:spPr>
            <a:xfrm>
              <a:off x="1654371" y="1251756"/>
              <a:ext cx="1675051" cy="675408"/>
            </a:xfrm>
            <a:custGeom>
              <a:avLst/>
              <a:gdLst/>
              <a:ahLst/>
              <a:cxnLst/>
              <a:rect l="0" t="0" r="0" b="0"/>
              <a:pathLst>
                <a:path w="4114801" h="1854201">
                  <a:moveTo>
                    <a:pt x="12700" y="749300"/>
                  </a:moveTo>
                  <a:lnTo>
                    <a:pt x="38100" y="749300"/>
                  </a:lnTo>
                  <a:lnTo>
                    <a:pt x="38100" y="736600"/>
                  </a:lnTo>
                  <a:lnTo>
                    <a:pt x="38100" y="749300"/>
                  </a:lnTo>
                  <a:lnTo>
                    <a:pt x="38100" y="749300"/>
                  </a:lnTo>
                  <a:lnTo>
                    <a:pt x="50800" y="749300"/>
                  </a:lnTo>
                  <a:lnTo>
                    <a:pt x="63500" y="736600"/>
                  </a:lnTo>
                  <a:lnTo>
                    <a:pt x="63500" y="749300"/>
                  </a:lnTo>
                  <a:lnTo>
                    <a:pt x="101600" y="749300"/>
                  </a:lnTo>
                  <a:lnTo>
                    <a:pt x="88900" y="749300"/>
                  </a:lnTo>
                  <a:lnTo>
                    <a:pt x="139700" y="762000"/>
                  </a:lnTo>
                  <a:lnTo>
                    <a:pt x="152400" y="762000"/>
                  </a:lnTo>
                  <a:lnTo>
                    <a:pt x="165100" y="762000"/>
                  </a:lnTo>
                  <a:lnTo>
                    <a:pt x="165100" y="749300"/>
                  </a:lnTo>
                  <a:lnTo>
                    <a:pt x="203200" y="749300"/>
                  </a:lnTo>
                  <a:lnTo>
                    <a:pt x="190500" y="762000"/>
                  </a:lnTo>
                  <a:lnTo>
                    <a:pt x="215900" y="749300"/>
                  </a:lnTo>
                  <a:lnTo>
                    <a:pt x="254000" y="736600"/>
                  </a:lnTo>
                  <a:lnTo>
                    <a:pt x="266700" y="736600"/>
                  </a:lnTo>
                  <a:lnTo>
                    <a:pt x="279400" y="736600"/>
                  </a:lnTo>
                  <a:lnTo>
                    <a:pt x="279400" y="736600"/>
                  </a:lnTo>
                  <a:lnTo>
                    <a:pt x="279400" y="736600"/>
                  </a:lnTo>
                  <a:lnTo>
                    <a:pt x="292100" y="723900"/>
                  </a:lnTo>
                  <a:lnTo>
                    <a:pt x="317500" y="723900"/>
                  </a:lnTo>
                  <a:lnTo>
                    <a:pt x="317500" y="723900"/>
                  </a:lnTo>
                  <a:lnTo>
                    <a:pt x="368300" y="711200"/>
                  </a:lnTo>
                  <a:lnTo>
                    <a:pt x="419100" y="723900"/>
                  </a:lnTo>
                  <a:lnTo>
                    <a:pt x="431800" y="736600"/>
                  </a:lnTo>
                  <a:lnTo>
                    <a:pt x="444500" y="736600"/>
                  </a:lnTo>
                  <a:lnTo>
                    <a:pt x="444500" y="723900"/>
                  </a:lnTo>
                  <a:lnTo>
                    <a:pt x="457200" y="723900"/>
                  </a:lnTo>
                  <a:lnTo>
                    <a:pt x="469900" y="723900"/>
                  </a:lnTo>
                  <a:lnTo>
                    <a:pt x="482600" y="698500"/>
                  </a:lnTo>
                  <a:lnTo>
                    <a:pt x="482600" y="698500"/>
                  </a:lnTo>
                  <a:lnTo>
                    <a:pt x="495300" y="673100"/>
                  </a:lnTo>
                  <a:lnTo>
                    <a:pt x="482600" y="660400"/>
                  </a:lnTo>
                  <a:lnTo>
                    <a:pt x="482600" y="660400"/>
                  </a:lnTo>
                  <a:lnTo>
                    <a:pt x="419100" y="647700"/>
                  </a:lnTo>
                  <a:lnTo>
                    <a:pt x="406400" y="647700"/>
                  </a:lnTo>
                  <a:lnTo>
                    <a:pt x="406400" y="647700"/>
                  </a:lnTo>
                  <a:lnTo>
                    <a:pt x="419100" y="635000"/>
                  </a:lnTo>
                  <a:lnTo>
                    <a:pt x="393700" y="635000"/>
                  </a:lnTo>
                  <a:lnTo>
                    <a:pt x="406400" y="622300"/>
                  </a:lnTo>
                  <a:lnTo>
                    <a:pt x="419100" y="609600"/>
                  </a:lnTo>
                  <a:lnTo>
                    <a:pt x="419100" y="609600"/>
                  </a:lnTo>
                  <a:lnTo>
                    <a:pt x="431800" y="609600"/>
                  </a:lnTo>
                  <a:lnTo>
                    <a:pt x="431800" y="596900"/>
                  </a:lnTo>
                  <a:lnTo>
                    <a:pt x="431800" y="596900"/>
                  </a:lnTo>
                  <a:lnTo>
                    <a:pt x="444500" y="596900"/>
                  </a:lnTo>
                  <a:lnTo>
                    <a:pt x="444500" y="596900"/>
                  </a:lnTo>
                  <a:lnTo>
                    <a:pt x="444500" y="596900"/>
                  </a:lnTo>
                  <a:lnTo>
                    <a:pt x="457200" y="596900"/>
                  </a:lnTo>
                  <a:lnTo>
                    <a:pt x="469900" y="596900"/>
                  </a:lnTo>
                  <a:lnTo>
                    <a:pt x="469900" y="596900"/>
                  </a:lnTo>
                  <a:lnTo>
                    <a:pt x="495300" y="584200"/>
                  </a:lnTo>
                  <a:lnTo>
                    <a:pt x="495300" y="584200"/>
                  </a:lnTo>
                  <a:lnTo>
                    <a:pt x="520700" y="584200"/>
                  </a:lnTo>
                  <a:lnTo>
                    <a:pt x="520700" y="584200"/>
                  </a:lnTo>
                  <a:lnTo>
                    <a:pt x="520700" y="584200"/>
                  </a:lnTo>
                  <a:lnTo>
                    <a:pt x="546100" y="609600"/>
                  </a:lnTo>
                  <a:lnTo>
                    <a:pt x="533400" y="609600"/>
                  </a:lnTo>
                  <a:lnTo>
                    <a:pt x="533400" y="609600"/>
                  </a:lnTo>
                  <a:lnTo>
                    <a:pt x="546100" y="609600"/>
                  </a:lnTo>
                  <a:lnTo>
                    <a:pt x="546100" y="622300"/>
                  </a:lnTo>
                  <a:lnTo>
                    <a:pt x="558800" y="635000"/>
                  </a:lnTo>
                  <a:lnTo>
                    <a:pt x="571500" y="635000"/>
                  </a:lnTo>
                  <a:lnTo>
                    <a:pt x="571500" y="635000"/>
                  </a:lnTo>
                  <a:lnTo>
                    <a:pt x="584200" y="635000"/>
                  </a:lnTo>
                  <a:lnTo>
                    <a:pt x="609600" y="635000"/>
                  </a:lnTo>
                  <a:lnTo>
                    <a:pt x="622300" y="647700"/>
                  </a:lnTo>
                  <a:lnTo>
                    <a:pt x="622300" y="647700"/>
                  </a:lnTo>
                  <a:lnTo>
                    <a:pt x="635000" y="647700"/>
                  </a:lnTo>
                  <a:lnTo>
                    <a:pt x="647700" y="647700"/>
                  </a:lnTo>
                  <a:lnTo>
                    <a:pt x="647700" y="647700"/>
                  </a:lnTo>
                  <a:lnTo>
                    <a:pt x="647700" y="660400"/>
                  </a:lnTo>
                  <a:lnTo>
                    <a:pt x="660400" y="660400"/>
                  </a:lnTo>
                  <a:lnTo>
                    <a:pt x="673100" y="647700"/>
                  </a:lnTo>
                  <a:lnTo>
                    <a:pt x="673100" y="647700"/>
                  </a:lnTo>
                  <a:lnTo>
                    <a:pt x="673100" y="647700"/>
                  </a:lnTo>
                  <a:lnTo>
                    <a:pt x="673100" y="647700"/>
                  </a:lnTo>
                  <a:lnTo>
                    <a:pt x="749300" y="660400"/>
                  </a:lnTo>
                  <a:lnTo>
                    <a:pt x="762000" y="660400"/>
                  </a:lnTo>
                  <a:lnTo>
                    <a:pt x="800100" y="660400"/>
                  </a:lnTo>
                  <a:lnTo>
                    <a:pt x="800100" y="660400"/>
                  </a:lnTo>
                  <a:lnTo>
                    <a:pt x="825500" y="673100"/>
                  </a:lnTo>
                  <a:lnTo>
                    <a:pt x="825500" y="647700"/>
                  </a:lnTo>
                  <a:lnTo>
                    <a:pt x="838200" y="635000"/>
                  </a:lnTo>
                  <a:lnTo>
                    <a:pt x="850900" y="635000"/>
                  </a:lnTo>
                  <a:lnTo>
                    <a:pt x="850900" y="647700"/>
                  </a:lnTo>
                  <a:lnTo>
                    <a:pt x="863600" y="647700"/>
                  </a:lnTo>
                  <a:lnTo>
                    <a:pt x="863600" y="635000"/>
                  </a:lnTo>
                  <a:lnTo>
                    <a:pt x="863600" y="635000"/>
                  </a:lnTo>
                  <a:lnTo>
                    <a:pt x="863600" y="622300"/>
                  </a:lnTo>
                  <a:lnTo>
                    <a:pt x="876300" y="609600"/>
                  </a:lnTo>
                  <a:lnTo>
                    <a:pt x="889000" y="596900"/>
                  </a:lnTo>
                  <a:lnTo>
                    <a:pt x="889000" y="571500"/>
                  </a:lnTo>
                  <a:lnTo>
                    <a:pt x="889000" y="571500"/>
                  </a:lnTo>
                  <a:lnTo>
                    <a:pt x="901700" y="571500"/>
                  </a:lnTo>
                  <a:lnTo>
                    <a:pt x="876300" y="571500"/>
                  </a:lnTo>
                  <a:lnTo>
                    <a:pt x="863600" y="584200"/>
                  </a:lnTo>
                  <a:lnTo>
                    <a:pt x="850900" y="584200"/>
                  </a:lnTo>
                  <a:lnTo>
                    <a:pt x="838200" y="596900"/>
                  </a:lnTo>
                  <a:lnTo>
                    <a:pt x="825500" y="596900"/>
                  </a:lnTo>
                  <a:lnTo>
                    <a:pt x="762000" y="584200"/>
                  </a:lnTo>
                  <a:lnTo>
                    <a:pt x="762000" y="571500"/>
                  </a:lnTo>
                  <a:lnTo>
                    <a:pt x="762000" y="571500"/>
                  </a:lnTo>
                  <a:lnTo>
                    <a:pt x="774700" y="571500"/>
                  </a:lnTo>
                  <a:lnTo>
                    <a:pt x="787400" y="571500"/>
                  </a:lnTo>
                  <a:lnTo>
                    <a:pt x="800100" y="571500"/>
                  </a:lnTo>
                  <a:lnTo>
                    <a:pt x="800100" y="571500"/>
                  </a:lnTo>
                  <a:lnTo>
                    <a:pt x="800100" y="558800"/>
                  </a:lnTo>
                  <a:lnTo>
                    <a:pt x="812800" y="558800"/>
                  </a:lnTo>
                  <a:lnTo>
                    <a:pt x="812800" y="546100"/>
                  </a:lnTo>
                  <a:lnTo>
                    <a:pt x="825500" y="546100"/>
                  </a:lnTo>
                  <a:lnTo>
                    <a:pt x="812800" y="546100"/>
                  </a:lnTo>
                  <a:lnTo>
                    <a:pt x="812800" y="546100"/>
                  </a:lnTo>
                  <a:lnTo>
                    <a:pt x="800100" y="546100"/>
                  </a:lnTo>
                  <a:lnTo>
                    <a:pt x="812800" y="546100"/>
                  </a:lnTo>
                  <a:lnTo>
                    <a:pt x="812800" y="546100"/>
                  </a:lnTo>
                  <a:lnTo>
                    <a:pt x="812800" y="533400"/>
                  </a:lnTo>
                  <a:lnTo>
                    <a:pt x="800100" y="533400"/>
                  </a:lnTo>
                  <a:lnTo>
                    <a:pt x="800100" y="520700"/>
                  </a:lnTo>
                  <a:lnTo>
                    <a:pt x="812800" y="520700"/>
                  </a:lnTo>
                  <a:lnTo>
                    <a:pt x="825500" y="520700"/>
                  </a:lnTo>
                  <a:lnTo>
                    <a:pt x="825500" y="520700"/>
                  </a:lnTo>
                  <a:lnTo>
                    <a:pt x="838200" y="520700"/>
                  </a:lnTo>
                  <a:lnTo>
                    <a:pt x="838200" y="508000"/>
                  </a:lnTo>
                  <a:lnTo>
                    <a:pt x="825500" y="508000"/>
                  </a:lnTo>
                  <a:lnTo>
                    <a:pt x="825500" y="508000"/>
                  </a:lnTo>
                  <a:lnTo>
                    <a:pt x="825500" y="495300"/>
                  </a:lnTo>
                  <a:lnTo>
                    <a:pt x="812800" y="495300"/>
                  </a:lnTo>
                  <a:lnTo>
                    <a:pt x="825500" y="495300"/>
                  </a:lnTo>
                  <a:lnTo>
                    <a:pt x="812800" y="495300"/>
                  </a:lnTo>
                  <a:lnTo>
                    <a:pt x="825500" y="444500"/>
                  </a:lnTo>
                  <a:lnTo>
                    <a:pt x="838200" y="444500"/>
                  </a:lnTo>
                  <a:lnTo>
                    <a:pt x="850900" y="444500"/>
                  </a:lnTo>
                  <a:lnTo>
                    <a:pt x="876300" y="457200"/>
                  </a:lnTo>
                  <a:lnTo>
                    <a:pt x="889000" y="457200"/>
                  </a:lnTo>
                  <a:lnTo>
                    <a:pt x="889000" y="444500"/>
                  </a:lnTo>
                  <a:lnTo>
                    <a:pt x="901700" y="444500"/>
                  </a:lnTo>
                  <a:lnTo>
                    <a:pt x="914400" y="444500"/>
                  </a:lnTo>
                  <a:lnTo>
                    <a:pt x="901700" y="444500"/>
                  </a:lnTo>
                  <a:lnTo>
                    <a:pt x="901700" y="431800"/>
                  </a:lnTo>
                  <a:lnTo>
                    <a:pt x="914400" y="431800"/>
                  </a:lnTo>
                  <a:lnTo>
                    <a:pt x="914400" y="431800"/>
                  </a:lnTo>
                  <a:lnTo>
                    <a:pt x="927100" y="431800"/>
                  </a:lnTo>
                  <a:lnTo>
                    <a:pt x="939800" y="419100"/>
                  </a:lnTo>
                  <a:lnTo>
                    <a:pt x="952500" y="419100"/>
                  </a:lnTo>
                  <a:lnTo>
                    <a:pt x="952500" y="419100"/>
                  </a:lnTo>
                  <a:lnTo>
                    <a:pt x="952500" y="419100"/>
                  </a:lnTo>
                  <a:lnTo>
                    <a:pt x="965200" y="431800"/>
                  </a:lnTo>
                  <a:lnTo>
                    <a:pt x="965200" y="419100"/>
                  </a:lnTo>
                  <a:lnTo>
                    <a:pt x="977900" y="419100"/>
                  </a:lnTo>
                  <a:lnTo>
                    <a:pt x="977900" y="419100"/>
                  </a:lnTo>
                  <a:lnTo>
                    <a:pt x="965200" y="419100"/>
                  </a:lnTo>
                  <a:lnTo>
                    <a:pt x="977900" y="406400"/>
                  </a:lnTo>
                  <a:lnTo>
                    <a:pt x="990600" y="406400"/>
                  </a:lnTo>
                  <a:lnTo>
                    <a:pt x="990600" y="393700"/>
                  </a:lnTo>
                  <a:lnTo>
                    <a:pt x="1003300" y="393700"/>
                  </a:lnTo>
                  <a:lnTo>
                    <a:pt x="1003300" y="393700"/>
                  </a:lnTo>
                  <a:lnTo>
                    <a:pt x="1016000" y="393700"/>
                  </a:lnTo>
                  <a:lnTo>
                    <a:pt x="1028700" y="381000"/>
                  </a:lnTo>
                  <a:lnTo>
                    <a:pt x="1028700" y="381000"/>
                  </a:lnTo>
                  <a:lnTo>
                    <a:pt x="1028700" y="368300"/>
                  </a:lnTo>
                  <a:lnTo>
                    <a:pt x="1016000" y="368300"/>
                  </a:lnTo>
                  <a:lnTo>
                    <a:pt x="1016000" y="355600"/>
                  </a:lnTo>
                  <a:lnTo>
                    <a:pt x="1028700" y="355600"/>
                  </a:lnTo>
                  <a:lnTo>
                    <a:pt x="1028700" y="342900"/>
                  </a:lnTo>
                  <a:lnTo>
                    <a:pt x="1041400" y="342900"/>
                  </a:lnTo>
                  <a:lnTo>
                    <a:pt x="1041400" y="330200"/>
                  </a:lnTo>
                  <a:lnTo>
                    <a:pt x="1092200" y="330200"/>
                  </a:lnTo>
                  <a:lnTo>
                    <a:pt x="1092200" y="317500"/>
                  </a:lnTo>
                  <a:lnTo>
                    <a:pt x="1092200" y="304800"/>
                  </a:lnTo>
                  <a:lnTo>
                    <a:pt x="1079500" y="292100"/>
                  </a:lnTo>
                  <a:lnTo>
                    <a:pt x="1104900" y="279400"/>
                  </a:lnTo>
                  <a:lnTo>
                    <a:pt x="1130300" y="279400"/>
                  </a:lnTo>
                  <a:lnTo>
                    <a:pt x="1130300" y="279400"/>
                  </a:lnTo>
                  <a:lnTo>
                    <a:pt x="1130300" y="279400"/>
                  </a:lnTo>
                  <a:lnTo>
                    <a:pt x="1155700" y="279400"/>
                  </a:lnTo>
                  <a:lnTo>
                    <a:pt x="1155700" y="292100"/>
                  </a:lnTo>
                  <a:lnTo>
                    <a:pt x="1155700" y="292100"/>
                  </a:lnTo>
                  <a:lnTo>
                    <a:pt x="1168400" y="279400"/>
                  </a:lnTo>
                  <a:lnTo>
                    <a:pt x="1181100" y="279400"/>
                  </a:lnTo>
                  <a:lnTo>
                    <a:pt x="1181100" y="279400"/>
                  </a:lnTo>
                  <a:lnTo>
                    <a:pt x="1193800" y="292100"/>
                  </a:lnTo>
                  <a:lnTo>
                    <a:pt x="1206500" y="279400"/>
                  </a:lnTo>
                  <a:lnTo>
                    <a:pt x="1219200" y="279400"/>
                  </a:lnTo>
                  <a:lnTo>
                    <a:pt x="1206500" y="266700"/>
                  </a:lnTo>
                  <a:lnTo>
                    <a:pt x="1206500" y="266700"/>
                  </a:lnTo>
                  <a:lnTo>
                    <a:pt x="1219200" y="266700"/>
                  </a:lnTo>
                  <a:lnTo>
                    <a:pt x="1219200" y="279400"/>
                  </a:lnTo>
                  <a:lnTo>
                    <a:pt x="1219200" y="279400"/>
                  </a:lnTo>
                  <a:lnTo>
                    <a:pt x="1219200" y="266700"/>
                  </a:lnTo>
                  <a:lnTo>
                    <a:pt x="1231900" y="266700"/>
                  </a:lnTo>
                  <a:lnTo>
                    <a:pt x="1219200" y="279400"/>
                  </a:lnTo>
                  <a:lnTo>
                    <a:pt x="1231900" y="279400"/>
                  </a:lnTo>
                  <a:lnTo>
                    <a:pt x="1244600" y="266700"/>
                  </a:lnTo>
                  <a:lnTo>
                    <a:pt x="1244600" y="266700"/>
                  </a:lnTo>
                  <a:lnTo>
                    <a:pt x="1244600" y="254000"/>
                  </a:lnTo>
                  <a:lnTo>
                    <a:pt x="1257300" y="254000"/>
                  </a:lnTo>
                  <a:lnTo>
                    <a:pt x="1270000" y="254000"/>
                  </a:lnTo>
                  <a:lnTo>
                    <a:pt x="1257300" y="254000"/>
                  </a:lnTo>
                  <a:lnTo>
                    <a:pt x="1257300" y="254000"/>
                  </a:lnTo>
                  <a:lnTo>
                    <a:pt x="1244600" y="254000"/>
                  </a:lnTo>
                  <a:lnTo>
                    <a:pt x="1244600" y="241300"/>
                  </a:lnTo>
                  <a:lnTo>
                    <a:pt x="1257300" y="241300"/>
                  </a:lnTo>
                  <a:lnTo>
                    <a:pt x="1257300" y="241300"/>
                  </a:lnTo>
                  <a:lnTo>
                    <a:pt x="1257300" y="241300"/>
                  </a:lnTo>
                  <a:lnTo>
                    <a:pt x="1270000" y="228600"/>
                  </a:lnTo>
                  <a:lnTo>
                    <a:pt x="1270000" y="228600"/>
                  </a:lnTo>
                  <a:lnTo>
                    <a:pt x="1282700" y="215900"/>
                  </a:lnTo>
                  <a:lnTo>
                    <a:pt x="1295400" y="215900"/>
                  </a:lnTo>
                  <a:lnTo>
                    <a:pt x="1295400" y="215900"/>
                  </a:lnTo>
                  <a:lnTo>
                    <a:pt x="1295400" y="215900"/>
                  </a:lnTo>
                  <a:lnTo>
                    <a:pt x="1295400" y="215900"/>
                  </a:lnTo>
                  <a:lnTo>
                    <a:pt x="1308100" y="228600"/>
                  </a:lnTo>
                  <a:lnTo>
                    <a:pt x="1308100" y="215900"/>
                  </a:lnTo>
                  <a:lnTo>
                    <a:pt x="1320800" y="215900"/>
                  </a:lnTo>
                  <a:lnTo>
                    <a:pt x="1320800" y="228600"/>
                  </a:lnTo>
                  <a:lnTo>
                    <a:pt x="1346200" y="241300"/>
                  </a:lnTo>
                  <a:lnTo>
                    <a:pt x="1358900" y="254000"/>
                  </a:lnTo>
                  <a:lnTo>
                    <a:pt x="1346200" y="254000"/>
                  </a:lnTo>
                  <a:lnTo>
                    <a:pt x="1371600" y="266700"/>
                  </a:lnTo>
                  <a:lnTo>
                    <a:pt x="1371600" y="279400"/>
                  </a:lnTo>
                  <a:lnTo>
                    <a:pt x="1371600" y="279400"/>
                  </a:lnTo>
                  <a:lnTo>
                    <a:pt x="1384300" y="292100"/>
                  </a:lnTo>
                  <a:lnTo>
                    <a:pt x="1384300" y="304800"/>
                  </a:lnTo>
                  <a:lnTo>
                    <a:pt x="1397000" y="317500"/>
                  </a:lnTo>
                  <a:lnTo>
                    <a:pt x="1409700" y="330200"/>
                  </a:lnTo>
                  <a:lnTo>
                    <a:pt x="1409700" y="330200"/>
                  </a:lnTo>
                  <a:lnTo>
                    <a:pt x="1422400" y="330200"/>
                  </a:lnTo>
                  <a:lnTo>
                    <a:pt x="1422400" y="317500"/>
                  </a:lnTo>
                  <a:lnTo>
                    <a:pt x="1447800" y="317500"/>
                  </a:lnTo>
                  <a:lnTo>
                    <a:pt x="1447800" y="330200"/>
                  </a:lnTo>
                  <a:lnTo>
                    <a:pt x="1460500" y="330200"/>
                  </a:lnTo>
                  <a:lnTo>
                    <a:pt x="1524000" y="317500"/>
                  </a:lnTo>
                  <a:lnTo>
                    <a:pt x="1536700" y="317500"/>
                  </a:lnTo>
                  <a:lnTo>
                    <a:pt x="1549400" y="304800"/>
                  </a:lnTo>
                  <a:lnTo>
                    <a:pt x="1549400" y="304800"/>
                  </a:lnTo>
                  <a:lnTo>
                    <a:pt x="1549400" y="304800"/>
                  </a:lnTo>
                  <a:lnTo>
                    <a:pt x="1562100" y="292100"/>
                  </a:lnTo>
                  <a:lnTo>
                    <a:pt x="1574800" y="292100"/>
                  </a:lnTo>
                  <a:lnTo>
                    <a:pt x="1587500" y="304800"/>
                  </a:lnTo>
                  <a:lnTo>
                    <a:pt x="1587500" y="292100"/>
                  </a:lnTo>
                  <a:lnTo>
                    <a:pt x="1638300" y="292100"/>
                  </a:lnTo>
                  <a:lnTo>
                    <a:pt x="1638300" y="292100"/>
                  </a:lnTo>
                  <a:lnTo>
                    <a:pt x="1651000" y="292100"/>
                  </a:lnTo>
                  <a:lnTo>
                    <a:pt x="1651000" y="304800"/>
                  </a:lnTo>
                  <a:lnTo>
                    <a:pt x="1701800" y="317500"/>
                  </a:lnTo>
                  <a:lnTo>
                    <a:pt x="1701800" y="317500"/>
                  </a:lnTo>
                  <a:lnTo>
                    <a:pt x="1714500" y="317500"/>
                  </a:lnTo>
                  <a:lnTo>
                    <a:pt x="1714500" y="330200"/>
                  </a:lnTo>
                  <a:lnTo>
                    <a:pt x="1727200" y="330200"/>
                  </a:lnTo>
                  <a:lnTo>
                    <a:pt x="1727200" y="317500"/>
                  </a:lnTo>
                  <a:lnTo>
                    <a:pt x="1739900" y="317500"/>
                  </a:lnTo>
                  <a:lnTo>
                    <a:pt x="1752600" y="317500"/>
                  </a:lnTo>
                  <a:lnTo>
                    <a:pt x="1765300" y="330200"/>
                  </a:lnTo>
                  <a:lnTo>
                    <a:pt x="1778000" y="317500"/>
                  </a:lnTo>
                  <a:lnTo>
                    <a:pt x="1778000" y="317500"/>
                  </a:lnTo>
                  <a:lnTo>
                    <a:pt x="1828800" y="304800"/>
                  </a:lnTo>
                  <a:lnTo>
                    <a:pt x="1841500" y="292100"/>
                  </a:lnTo>
                  <a:lnTo>
                    <a:pt x="1841500" y="292100"/>
                  </a:lnTo>
                  <a:lnTo>
                    <a:pt x="1866900" y="279400"/>
                  </a:lnTo>
                  <a:lnTo>
                    <a:pt x="1879600" y="279400"/>
                  </a:lnTo>
                  <a:lnTo>
                    <a:pt x="1879600" y="279400"/>
                  </a:lnTo>
                  <a:lnTo>
                    <a:pt x="1879600" y="279400"/>
                  </a:lnTo>
                  <a:lnTo>
                    <a:pt x="1879600" y="279400"/>
                  </a:lnTo>
                  <a:lnTo>
                    <a:pt x="1905000" y="266700"/>
                  </a:lnTo>
                  <a:lnTo>
                    <a:pt x="1917700" y="266700"/>
                  </a:lnTo>
                  <a:lnTo>
                    <a:pt x="1917700" y="254000"/>
                  </a:lnTo>
                  <a:lnTo>
                    <a:pt x="1917700" y="254000"/>
                  </a:lnTo>
                  <a:lnTo>
                    <a:pt x="1917700" y="254000"/>
                  </a:lnTo>
                  <a:lnTo>
                    <a:pt x="1930400" y="254000"/>
                  </a:lnTo>
                  <a:lnTo>
                    <a:pt x="1930400" y="266700"/>
                  </a:lnTo>
                  <a:lnTo>
                    <a:pt x="1943100" y="266700"/>
                  </a:lnTo>
                  <a:lnTo>
                    <a:pt x="1943100" y="254000"/>
                  </a:lnTo>
                  <a:lnTo>
                    <a:pt x="1981200" y="266700"/>
                  </a:lnTo>
                  <a:lnTo>
                    <a:pt x="1981200" y="266700"/>
                  </a:lnTo>
                  <a:lnTo>
                    <a:pt x="1993900" y="266700"/>
                  </a:lnTo>
                  <a:lnTo>
                    <a:pt x="1993900" y="266700"/>
                  </a:lnTo>
                  <a:lnTo>
                    <a:pt x="2006600" y="266700"/>
                  </a:lnTo>
                  <a:lnTo>
                    <a:pt x="2019300" y="254000"/>
                  </a:lnTo>
                  <a:lnTo>
                    <a:pt x="2019300" y="254000"/>
                  </a:lnTo>
                  <a:lnTo>
                    <a:pt x="2019300" y="254000"/>
                  </a:lnTo>
                  <a:lnTo>
                    <a:pt x="2019300" y="254000"/>
                  </a:lnTo>
                  <a:lnTo>
                    <a:pt x="2044700" y="254000"/>
                  </a:lnTo>
                  <a:lnTo>
                    <a:pt x="2032000" y="254000"/>
                  </a:lnTo>
                  <a:lnTo>
                    <a:pt x="2019300" y="241300"/>
                  </a:lnTo>
                  <a:lnTo>
                    <a:pt x="2019300" y="241300"/>
                  </a:lnTo>
                  <a:lnTo>
                    <a:pt x="2006600" y="228600"/>
                  </a:lnTo>
                  <a:lnTo>
                    <a:pt x="2006600" y="228600"/>
                  </a:lnTo>
                  <a:lnTo>
                    <a:pt x="2019300" y="228600"/>
                  </a:lnTo>
                  <a:lnTo>
                    <a:pt x="2019300" y="228600"/>
                  </a:lnTo>
                  <a:lnTo>
                    <a:pt x="2019300" y="215900"/>
                  </a:lnTo>
                  <a:lnTo>
                    <a:pt x="2044700" y="215900"/>
                  </a:lnTo>
                  <a:lnTo>
                    <a:pt x="2044700" y="215900"/>
                  </a:lnTo>
                  <a:lnTo>
                    <a:pt x="2044700" y="215900"/>
                  </a:lnTo>
                  <a:lnTo>
                    <a:pt x="2044700" y="215900"/>
                  </a:lnTo>
                  <a:lnTo>
                    <a:pt x="2057400" y="215900"/>
                  </a:lnTo>
                  <a:lnTo>
                    <a:pt x="2057400" y="215900"/>
                  </a:lnTo>
                  <a:lnTo>
                    <a:pt x="2070100" y="228600"/>
                  </a:lnTo>
                  <a:lnTo>
                    <a:pt x="2070100" y="215900"/>
                  </a:lnTo>
                  <a:lnTo>
                    <a:pt x="2082800" y="215900"/>
                  </a:lnTo>
                  <a:lnTo>
                    <a:pt x="2095500" y="215900"/>
                  </a:lnTo>
                  <a:lnTo>
                    <a:pt x="2082800" y="215900"/>
                  </a:lnTo>
                  <a:lnTo>
                    <a:pt x="2082800" y="203200"/>
                  </a:lnTo>
                  <a:lnTo>
                    <a:pt x="2082800" y="190500"/>
                  </a:lnTo>
                  <a:lnTo>
                    <a:pt x="2082800" y="190500"/>
                  </a:lnTo>
                  <a:lnTo>
                    <a:pt x="2070100" y="190500"/>
                  </a:lnTo>
                  <a:lnTo>
                    <a:pt x="2044700" y="177800"/>
                  </a:lnTo>
                  <a:lnTo>
                    <a:pt x="2032000" y="177800"/>
                  </a:lnTo>
                  <a:lnTo>
                    <a:pt x="2019300" y="165100"/>
                  </a:lnTo>
                  <a:lnTo>
                    <a:pt x="2032000" y="152400"/>
                  </a:lnTo>
                  <a:lnTo>
                    <a:pt x="2032000" y="152400"/>
                  </a:lnTo>
                  <a:lnTo>
                    <a:pt x="2032000" y="139700"/>
                  </a:lnTo>
                  <a:lnTo>
                    <a:pt x="2006600" y="127000"/>
                  </a:lnTo>
                  <a:lnTo>
                    <a:pt x="2019300" y="114300"/>
                  </a:lnTo>
                  <a:lnTo>
                    <a:pt x="2006600" y="114300"/>
                  </a:lnTo>
                  <a:lnTo>
                    <a:pt x="2006600" y="88900"/>
                  </a:lnTo>
                  <a:lnTo>
                    <a:pt x="2006600" y="88900"/>
                  </a:lnTo>
                  <a:lnTo>
                    <a:pt x="2006600" y="76200"/>
                  </a:lnTo>
                  <a:lnTo>
                    <a:pt x="1993900" y="76200"/>
                  </a:lnTo>
                  <a:lnTo>
                    <a:pt x="1993900" y="63500"/>
                  </a:lnTo>
                  <a:lnTo>
                    <a:pt x="1981200" y="63500"/>
                  </a:lnTo>
                  <a:lnTo>
                    <a:pt x="1955800" y="76200"/>
                  </a:lnTo>
                  <a:lnTo>
                    <a:pt x="1955800" y="63500"/>
                  </a:lnTo>
                  <a:lnTo>
                    <a:pt x="1955800" y="50800"/>
                  </a:lnTo>
                  <a:lnTo>
                    <a:pt x="1943100" y="38100"/>
                  </a:lnTo>
                  <a:lnTo>
                    <a:pt x="1943100" y="38100"/>
                  </a:lnTo>
                  <a:lnTo>
                    <a:pt x="1943100" y="12700"/>
                  </a:lnTo>
                  <a:lnTo>
                    <a:pt x="1955800" y="12700"/>
                  </a:lnTo>
                  <a:lnTo>
                    <a:pt x="1968500" y="12700"/>
                  </a:lnTo>
                  <a:lnTo>
                    <a:pt x="1968500" y="12700"/>
                  </a:lnTo>
                  <a:lnTo>
                    <a:pt x="1993900" y="0"/>
                  </a:lnTo>
                  <a:lnTo>
                    <a:pt x="2006600" y="12700"/>
                  </a:lnTo>
                  <a:lnTo>
                    <a:pt x="2019300" y="12700"/>
                  </a:lnTo>
                  <a:lnTo>
                    <a:pt x="2019300" y="12700"/>
                  </a:lnTo>
                  <a:lnTo>
                    <a:pt x="2032000" y="25400"/>
                  </a:lnTo>
                  <a:lnTo>
                    <a:pt x="2032000" y="25400"/>
                  </a:lnTo>
                  <a:lnTo>
                    <a:pt x="2044700" y="25400"/>
                  </a:lnTo>
                  <a:lnTo>
                    <a:pt x="2032000" y="25400"/>
                  </a:lnTo>
                  <a:lnTo>
                    <a:pt x="2057400" y="38100"/>
                  </a:lnTo>
                  <a:lnTo>
                    <a:pt x="2070100" y="38100"/>
                  </a:lnTo>
                  <a:lnTo>
                    <a:pt x="2108200" y="50800"/>
                  </a:lnTo>
                  <a:lnTo>
                    <a:pt x="2108200" y="63500"/>
                  </a:lnTo>
                  <a:lnTo>
                    <a:pt x="2120900" y="63500"/>
                  </a:lnTo>
                  <a:lnTo>
                    <a:pt x="2120900" y="76200"/>
                  </a:lnTo>
                  <a:lnTo>
                    <a:pt x="2120900" y="76200"/>
                  </a:lnTo>
                  <a:lnTo>
                    <a:pt x="2133600" y="76200"/>
                  </a:lnTo>
                  <a:lnTo>
                    <a:pt x="2133600" y="88900"/>
                  </a:lnTo>
                  <a:lnTo>
                    <a:pt x="2146300" y="88900"/>
                  </a:lnTo>
                  <a:lnTo>
                    <a:pt x="2146300" y="88900"/>
                  </a:lnTo>
                  <a:lnTo>
                    <a:pt x="2171700" y="88900"/>
                  </a:lnTo>
                  <a:lnTo>
                    <a:pt x="2184400" y="88900"/>
                  </a:lnTo>
                  <a:lnTo>
                    <a:pt x="2184400" y="88900"/>
                  </a:lnTo>
                  <a:lnTo>
                    <a:pt x="2222500" y="101600"/>
                  </a:lnTo>
                  <a:lnTo>
                    <a:pt x="2235200" y="101600"/>
                  </a:lnTo>
                  <a:lnTo>
                    <a:pt x="2235200" y="101600"/>
                  </a:lnTo>
                  <a:lnTo>
                    <a:pt x="2260600" y="88900"/>
                  </a:lnTo>
                  <a:lnTo>
                    <a:pt x="2286000" y="101600"/>
                  </a:lnTo>
                  <a:lnTo>
                    <a:pt x="2311400" y="101600"/>
                  </a:lnTo>
                  <a:lnTo>
                    <a:pt x="2311400" y="101600"/>
                  </a:lnTo>
                  <a:lnTo>
                    <a:pt x="2311400" y="114300"/>
                  </a:lnTo>
                  <a:lnTo>
                    <a:pt x="2298700" y="127000"/>
                  </a:lnTo>
                  <a:lnTo>
                    <a:pt x="2311400" y="139700"/>
                  </a:lnTo>
                  <a:lnTo>
                    <a:pt x="2324100" y="139700"/>
                  </a:lnTo>
                  <a:lnTo>
                    <a:pt x="2324100" y="127000"/>
                  </a:lnTo>
                  <a:lnTo>
                    <a:pt x="2336800" y="127000"/>
                  </a:lnTo>
                  <a:lnTo>
                    <a:pt x="2362200" y="114300"/>
                  </a:lnTo>
                  <a:lnTo>
                    <a:pt x="2400300" y="127000"/>
                  </a:lnTo>
                  <a:lnTo>
                    <a:pt x="2400300" y="127000"/>
                  </a:lnTo>
                  <a:lnTo>
                    <a:pt x="2387600" y="127000"/>
                  </a:lnTo>
                  <a:lnTo>
                    <a:pt x="2387600" y="127000"/>
                  </a:lnTo>
                  <a:lnTo>
                    <a:pt x="2400300" y="127000"/>
                  </a:lnTo>
                  <a:lnTo>
                    <a:pt x="2387600" y="127000"/>
                  </a:lnTo>
                  <a:lnTo>
                    <a:pt x="2400300" y="139700"/>
                  </a:lnTo>
                  <a:lnTo>
                    <a:pt x="2400300" y="139700"/>
                  </a:lnTo>
                  <a:lnTo>
                    <a:pt x="2400300" y="139700"/>
                  </a:lnTo>
                  <a:lnTo>
                    <a:pt x="2400300" y="152400"/>
                  </a:lnTo>
                  <a:lnTo>
                    <a:pt x="2400300" y="165100"/>
                  </a:lnTo>
                  <a:lnTo>
                    <a:pt x="2400300" y="177800"/>
                  </a:lnTo>
                  <a:lnTo>
                    <a:pt x="2413000" y="177800"/>
                  </a:lnTo>
                  <a:lnTo>
                    <a:pt x="2438400" y="165100"/>
                  </a:lnTo>
                  <a:lnTo>
                    <a:pt x="2463800" y="165100"/>
                  </a:lnTo>
                  <a:lnTo>
                    <a:pt x="2463800" y="177800"/>
                  </a:lnTo>
                  <a:lnTo>
                    <a:pt x="2476500" y="190500"/>
                  </a:lnTo>
                  <a:lnTo>
                    <a:pt x="2501900" y="190500"/>
                  </a:lnTo>
                  <a:lnTo>
                    <a:pt x="2501900" y="203200"/>
                  </a:lnTo>
                  <a:lnTo>
                    <a:pt x="2514600" y="203200"/>
                  </a:lnTo>
                  <a:lnTo>
                    <a:pt x="2527300" y="203200"/>
                  </a:lnTo>
                  <a:lnTo>
                    <a:pt x="2527300" y="203200"/>
                  </a:lnTo>
                  <a:lnTo>
                    <a:pt x="2527300" y="215900"/>
                  </a:lnTo>
                  <a:lnTo>
                    <a:pt x="2540000" y="215900"/>
                  </a:lnTo>
                  <a:lnTo>
                    <a:pt x="2540000" y="215900"/>
                  </a:lnTo>
                  <a:lnTo>
                    <a:pt x="2565400" y="241300"/>
                  </a:lnTo>
                  <a:lnTo>
                    <a:pt x="2565400" y="241300"/>
                  </a:lnTo>
                  <a:lnTo>
                    <a:pt x="2552700" y="228600"/>
                  </a:lnTo>
                  <a:lnTo>
                    <a:pt x="2552700" y="254000"/>
                  </a:lnTo>
                  <a:lnTo>
                    <a:pt x="2552700" y="254000"/>
                  </a:lnTo>
                  <a:lnTo>
                    <a:pt x="2552700" y="254000"/>
                  </a:lnTo>
                  <a:lnTo>
                    <a:pt x="2552700" y="266700"/>
                  </a:lnTo>
                  <a:lnTo>
                    <a:pt x="2565400" y="266700"/>
                  </a:lnTo>
                  <a:lnTo>
                    <a:pt x="2565400" y="266700"/>
                  </a:lnTo>
                  <a:lnTo>
                    <a:pt x="2565400" y="266700"/>
                  </a:lnTo>
                  <a:lnTo>
                    <a:pt x="2565400" y="266700"/>
                  </a:lnTo>
                  <a:lnTo>
                    <a:pt x="2603500" y="266700"/>
                  </a:lnTo>
                  <a:lnTo>
                    <a:pt x="2603500" y="266700"/>
                  </a:lnTo>
                  <a:lnTo>
                    <a:pt x="2616200" y="266700"/>
                  </a:lnTo>
                  <a:lnTo>
                    <a:pt x="2628900" y="266700"/>
                  </a:lnTo>
                  <a:lnTo>
                    <a:pt x="2692400" y="279400"/>
                  </a:lnTo>
                  <a:lnTo>
                    <a:pt x="2705100" y="279400"/>
                  </a:lnTo>
                  <a:lnTo>
                    <a:pt x="2730500" y="279400"/>
                  </a:lnTo>
                  <a:lnTo>
                    <a:pt x="2743200" y="279400"/>
                  </a:lnTo>
                  <a:lnTo>
                    <a:pt x="2755900" y="279400"/>
                  </a:lnTo>
                  <a:lnTo>
                    <a:pt x="2768600" y="279400"/>
                  </a:lnTo>
                  <a:lnTo>
                    <a:pt x="2781300" y="279400"/>
                  </a:lnTo>
                  <a:lnTo>
                    <a:pt x="2781300" y="279400"/>
                  </a:lnTo>
                  <a:lnTo>
                    <a:pt x="2781300" y="292100"/>
                  </a:lnTo>
                  <a:lnTo>
                    <a:pt x="2781300" y="292100"/>
                  </a:lnTo>
                  <a:lnTo>
                    <a:pt x="2794000" y="292100"/>
                  </a:lnTo>
                  <a:lnTo>
                    <a:pt x="2806700" y="292100"/>
                  </a:lnTo>
                  <a:lnTo>
                    <a:pt x="2806700" y="292100"/>
                  </a:lnTo>
                  <a:lnTo>
                    <a:pt x="2806700" y="279400"/>
                  </a:lnTo>
                  <a:lnTo>
                    <a:pt x="2819400" y="279400"/>
                  </a:lnTo>
                  <a:lnTo>
                    <a:pt x="2819400" y="279400"/>
                  </a:lnTo>
                  <a:lnTo>
                    <a:pt x="2844800" y="279400"/>
                  </a:lnTo>
                  <a:lnTo>
                    <a:pt x="2844800" y="266700"/>
                  </a:lnTo>
                  <a:lnTo>
                    <a:pt x="2844800" y="279400"/>
                  </a:lnTo>
                  <a:lnTo>
                    <a:pt x="2857500" y="279400"/>
                  </a:lnTo>
                  <a:lnTo>
                    <a:pt x="2857500" y="279400"/>
                  </a:lnTo>
                  <a:lnTo>
                    <a:pt x="2870200" y="279400"/>
                  </a:lnTo>
                  <a:lnTo>
                    <a:pt x="2870200" y="266700"/>
                  </a:lnTo>
                  <a:lnTo>
                    <a:pt x="2870200" y="266700"/>
                  </a:lnTo>
                  <a:lnTo>
                    <a:pt x="2882900" y="266700"/>
                  </a:lnTo>
                  <a:lnTo>
                    <a:pt x="2882900" y="266700"/>
                  </a:lnTo>
                  <a:lnTo>
                    <a:pt x="2895600" y="254000"/>
                  </a:lnTo>
                  <a:lnTo>
                    <a:pt x="2908300" y="254000"/>
                  </a:lnTo>
                  <a:lnTo>
                    <a:pt x="2895600" y="254000"/>
                  </a:lnTo>
                  <a:lnTo>
                    <a:pt x="2895600" y="254000"/>
                  </a:lnTo>
                  <a:lnTo>
                    <a:pt x="2882900" y="254000"/>
                  </a:lnTo>
                  <a:lnTo>
                    <a:pt x="2882900" y="241300"/>
                  </a:lnTo>
                  <a:lnTo>
                    <a:pt x="2870200" y="241300"/>
                  </a:lnTo>
                  <a:lnTo>
                    <a:pt x="2882900" y="228600"/>
                  </a:lnTo>
                  <a:lnTo>
                    <a:pt x="2895600" y="228600"/>
                  </a:lnTo>
                  <a:lnTo>
                    <a:pt x="2895600" y="228600"/>
                  </a:lnTo>
                  <a:lnTo>
                    <a:pt x="2933700" y="228600"/>
                  </a:lnTo>
                  <a:lnTo>
                    <a:pt x="2933700" y="215900"/>
                  </a:lnTo>
                  <a:lnTo>
                    <a:pt x="2946400" y="215900"/>
                  </a:lnTo>
                  <a:lnTo>
                    <a:pt x="2959100" y="203200"/>
                  </a:lnTo>
                  <a:lnTo>
                    <a:pt x="2959100" y="215900"/>
                  </a:lnTo>
                  <a:lnTo>
                    <a:pt x="2959100" y="203200"/>
                  </a:lnTo>
                  <a:lnTo>
                    <a:pt x="2971800" y="190500"/>
                  </a:lnTo>
                  <a:lnTo>
                    <a:pt x="2984500" y="177800"/>
                  </a:lnTo>
                  <a:lnTo>
                    <a:pt x="2997200" y="177800"/>
                  </a:lnTo>
                  <a:lnTo>
                    <a:pt x="2997200" y="165100"/>
                  </a:lnTo>
                  <a:lnTo>
                    <a:pt x="2997200" y="165100"/>
                  </a:lnTo>
                  <a:lnTo>
                    <a:pt x="3009900" y="152400"/>
                  </a:lnTo>
                  <a:lnTo>
                    <a:pt x="3022600" y="152400"/>
                  </a:lnTo>
                  <a:lnTo>
                    <a:pt x="3035300" y="139700"/>
                  </a:lnTo>
                  <a:lnTo>
                    <a:pt x="3060700" y="127000"/>
                  </a:lnTo>
                  <a:lnTo>
                    <a:pt x="3060700" y="127000"/>
                  </a:lnTo>
                  <a:lnTo>
                    <a:pt x="3098800" y="127000"/>
                  </a:lnTo>
                  <a:lnTo>
                    <a:pt x="3098800" y="114300"/>
                  </a:lnTo>
                  <a:lnTo>
                    <a:pt x="3111500" y="114300"/>
                  </a:lnTo>
                  <a:lnTo>
                    <a:pt x="3111500" y="101600"/>
                  </a:lnTo>
                  <a:lnTo>
                    <a:pt x="3124200" y="101600"/>
                  </a:lnTo>
                  <a:lnTo>
                    <a:pt x="3124200" y="88900"/>
                  </a:lnTo>
                  <a:lnTo>
                    <a:pt x="3136900" y="88900"/>
                  </a:lnTo>
                  <a:lnTo>
                    <a:pt x="3149600" y="63500"/>
                  </a:lnTo>
                  <a:lnTo>
                    <a:pt x="3162300" y="63500"/>
                  </a:lnTo>
                  <a:lnTo>
                    <a:pt x="3187700" y="76200"/>
                  </a:lnTo>
                  <a:lnTo>
                    <a:pt x="3187700" y="88900"/>
                  </a:lnTo>
                  <a:lnTo>
                    <a:pt x="3187700" y="88900"/>
                  </a:lnTo>
                  <a:lnTo>
                    <a:pt x="3187700" y="88900"/>
                  </a:lnTo>
                  <a:lnTo>
                    <a:pt x="3200400" y="88900"/>
                  </a:lnTo>
                  <a:lnTo>
                    <a:pt x="3200400" y="88900"/>
                  </a:lnTo>
                  <a:lnTo>
                    <a:pt x="3225800" y="88900"/>
                  </a:lnTo>
                  <a:lnTo>
                    <a:pt x="3225800" y="101600"/>
                  </a:lnTo>
                  <a:lnTo>
                    <a:pt x="3238500" y="101600"/>
                  </a:lnTo>
                  <a:lnTo>
                    <a:pt x="3238500" y="101600"/>
                  </a:lnTo>
                  <a:lnTo>
                    <a:pt x="3238500" y="101600"/>
                  </a:lnTo>
                  <a:lnTo>
                    <a:pt x="3238500" y="114300"/>
                  </a:lnTo>
                  <a:lnTo>
                    <a:pt x="3251200" y="114300"/>
                  </a:lnTo>
                  <a:lnTo>
                    <a:pt x="3251200" y="114300"/>
                  </a:lnTo>
                  <a:lnTo>
                    <a:pt x="3251200" y="114300"/>
                  </a:lnTo>
                  <a:lnTo>
                    <a:pt x="3263900" y="139700"/>
                  </a:lnTo>
                  <a:lnTo>
                    <a:pt x="3251200" y="139700"/>
                  </a:lnTo>
                  <a:lnTo>
                    <a:pt x="3263900" y="152400"/>
                  </a:lnTo>
                  <a:lnTo>
                    <a:pt x="3251200" y="152400"/>
                  </a:lnTo>
                  <a:lnTo>
                    <a:pt x="3251200" y="152400"/>
                  </a:lnTo>
                  <a:lnTo>
                    <a:pt x="3263900" y="152400"/>
                  </a:lnTo>
                  <a:lnTo>
                    <a:pt x="3276600" y="152400"/>
                  </a:lnTo>
                  <a:lnTo>
                    <a:pt x="3276600" y="152400"/>
                  </a:lnTo>
                  <a:lnTo>
                    <a:pt x="3276600" y="152400"/>
                  </a:lnTo>
                  <a:lnTo>
                    <a:pt x="3276600" y="152400"/>
                  </a:lnTo>
                  <a:lnTo>
                    <a:pt x="3289300" y="152400"/>
                  </a:lnTo>
                  <a:lnTo>
                    <a:pt x="3302000" y="152400"/>
                  </a:lnTo>
                  <a:lnTo>
                    <a:pt x="3302000" y="152400"/>
                  </a:lnTo>
                  <a:lnTo>
                    <a:pt x="3314700" y="152400"/>
                  </a:lnTo>
                  <a:lnTo>
                    <a:pt x="3314700" y="152400"/>
                  </a:lnTo>
                  <a:lnTo>
                    <a:pt x="3327400" y="152400"/>
                  </a:lnTo>
                  <a:lnTo>
                    <a:pt x="3314700" y="165100"/>
                  </a:lnTo>
                  <a:lnTo>
                    <a:pt x="3302000" y="165100"/>
                  </a:lnTo>
                  <a:lnTo>
                    <a:pt x="3314700" y="165100"/>
                  </a:lnTo>
                  <a:lnTo>
                    <a:pt x="3314700" y="177800"/>
                  </a:lnTo>
                  <a:lnTo>
                    <a:pt x="3302000" y="177800"/>
                  </a:lnTo>
                  <a:lnTo>
                    <a:pt x="3302000" y="177800"/>
                  </a:lnTo>
                  <a:lnTo>
                    <a:pt x="3289300" y="177800"/>
                  </a:lnTo>
                  <a:lnTo>
                    <a:pt x="3276600" y="190500"/>
                  </a:lnTo>
                  <a:lnTo>
                    <a:pt x="3289300" y="190500"/>
                  </a:lnTo>
                  <a:lnTo>
                    <a:pt x="3289300" y="190500"/>
                  </a:lnTo>
                  <a:lnTo>
                    <a:pt x="3302000" y="203200"/>
                  </a:lnTo>
                  <a:lnTo>
                    <a:pt x="3314700" y="203200"/>
                  </a:lnTo>
                  <a:lnTo>
                    <a:pt x="3327400" y="190500"/>
                  </a:lnTo>
                  <a:lnTo>
                    <a:pt x="3327400" y="190500"/>
                  </a:lnTo>
                  <a:lnTo>
                    <a:pt x="3340100" y="190500"/>
                  </a:lnTo>
                  <a:lnTo>
                    <a:pt x="3352800" y="190500"/>
                  </a:lnTo>
                  <a:lnTo>
                    <a:pt x="3352800" y="190500"/>
                  </a:lnTo>
                  <a:lnTo>
                    <a:pt x="3365500" y="190500"/>
                  </a:lnTo>
                  <a:lnTo>
                    <a:pt x="3378200" y="190500"/>
                  </a:lnTo>
                  <a:lnTo>
                    <a:pt x="3390900" y="190500"/>
                  </a:lnTo>
                  <a:lnTo>
                    <a:pt x="3390900" y="177800"/>
                  </a:lnTo>
                  <a:lnTo>
                    <a:pt x="3403600" y="177800"/>
                  </a:lnTo>
                  <a:lnTo>
                    <a:pt x="3416300" y="177800"/>
                  </a:lnTo>
                  <a:lnTo>
                    <a:pt x="3429000" y="165100"/>
                  </a:lnTo>
                  <a:lnTo>
                    <a:pt x="3429000" y="165100"/>
                  </a:lnTo>
                  <a:lnTo>
                    <a:pt x="3429000" y="165100"/>
                  </a:lnTo>
                  <a:lnTo>
                    <a:pt x="3454400" y="177800"/>
                  </a:lnTo>
                  <a:lnTo>
                    <a:pt x="3467100" y="177800"/>
                  </a:lnTo>
                  <a:lnTo>
                    <a:pt x="3492500" y="177800"/>
                  </a:lnTo>
                  <a:lnTo>
                    <a:pt x="3492500" y="177800"/>
                  </a:lnTo>
                  <a:lnTo>
                    <a:pt x="3517900" y="177800"/>
                  </a:lnTo>
                  <a:lnTo>
                    <a:pt x="3530600" y="190500"/>
                  </a:lnTo>
                  <a:lnTo>
                    <a:pt x="3543300" y="190500"/>
                  </a:lnTo>
                  <a:lnTo>
                    <a:pt x="3543300" y="203200"/>
                  </a:lnTo>
                  <a:lnTo>
                    <a:pt x="3543300" y="203200"/>
                  </a:lnTo>
                  <a:lnTo>
                    <a:pt x="3530600" y="215900"/>
                  </a:lnTo>
                  <a:lnTo>
                    <a:pt x="3543300" y="228600"/>
                  </a:lnTo>
                  <a:lnTo>
                    <a:pt x="3517900" y="266700"/>
                  </a:lnTo>
                  <a:lnTo>
                    <a:pt x="3530600" y="266700"/>
                  </a:lnTo>
                  <a:lnTo>
                    <a:pt x="3530600" y="266700"/>
                  </a:lnTo>
                  <a:lnTo>
                    <a:pt x="3556000" y="279400"/>
                  </a:lnTo>
                  <a:lnTo>
                    <a:pt x="3556000" y="279400"/>
                  </a:lnTo>
                  <a:lnTo>
                    <a:pt x="3556000" y="279400"/>
                  </a:lnTo>
                  <a:lnTo>
                    <a:pt x="3568700" y="292100"/>
                  </a:lnTo>
                  <a:lnTo>
                    <a:pt x="3568700" y="292100"/>
                  </a:lnTo>
                  <a:lnTo>
                    <a:pt x="3568700" y="292100"/>
                  </a:lnTo>
                  <a:lnTo>
                    <a:pt x="3568700" y="292100"/>
                  </a:lnTo>
                  <a:lnTo>
                    <a:pt x="3581400" y="292100"/>
                  </a:lnTo>
                  <a:lnTo>
                    <a:pt x="3568700" y="304800"/>
                  </a:lnTo>
                  <a:lnTo>
                    <a:pt x="3581400" y="304800"/>
                  </a:lnTo>
                  <a:lnTo>
                    <a:pt x="3594100" y="292100"/>
                  </a:lnTo>
                  <a:lnTo>
                    <a:pt x="3606800" y="304800"/>
                  </a:lnTo>
                  <a:lnTo>
                    <a:pt x="3594100" y="317500"/>
                  </a:lnTo>
                  <a:lnTo>
                    <a:pt x="3619500" y="304800"/>
                  </a:lnTo>
                  <a:lnTo>
                    <a:pt x="3632200" y="304800"/>
                  </a:lnTo>
                  <a:lnTo>
                    <a:pt x="3619500" y="317500"/>
                  </a:lnTo>
                  <a:lnTo>
                    <a:pt x="3632200" y="317500"/>
                  </a:lnTo>
                  <a:lnTo>
                    <a:pt x="3632200" y="317500"/>
                  </a:lnTo>
                  <a:lnTo>
                    <a:pt x="3632200" y="317500"/>
                  </a:lnTo>
                  <a:lnTo>
                    <a:pt x="3644900" y="292100"/>
                  </a:lnTo>
                  <a:lnTo>
                    <a:pt x="3657600" y="292100"/>
                  </a:lnTo>
                  <a:lnTo>
                    <a:pt x="3670300" y="279400"/>
                  </a:lnTo>
                  <a:lnTo>
                    <a:pt x="3683000" y="292100"/>
                  </a:lnTo>
                  <a:lnTo>
                    <a:pt x="3695700" y="279400"/>
                  </a:lnTo>
                  <a:lnTo>
                    <a:pt x="3708400" y="279400"/>
                  </a:lnTo>
                  <a:lnTo>
                    <a:pt x="3708400" y="279400"/>
                  </a:lnTo>
                  <a:lnTo>
                    <a:pt x="3733800" y="279400"/>
                  </a:lnTo>
                  <a:lnTo>
                    <a:pt x="3733800" y="279400"/>
                  </a:lnTo>
                  <a:lnTo>
                    <a:pt x="3784600" y="279400"/>
                  </a:lnTo>
                  <a:lnTo>
                    <a:pt x="3784600" y="292100"/>
                  </a:lnTo>
                  <a:lnTo>
                    <a:pt x="3771900" y="292100"/>
                  </a:lnTo>
                  <a:lnTo>
                    <a:pt x="3733800" y="342900"/>
                  </a:lnTo>
                  <a:lnTo>
                    <a:pt x="3733800" y="342900"/>
                  </a:lnTo>
                  <a:lnTo>
                    <a:pt x="3733800" y="342900"/>
                  </a:lnTo>
                  <a:lnTo>
                    <a:pt x="3721100" y="342900"/>
                  </a:lnTo>
                  <a:lnTo>
                    <a:pt x="3733800" y="342900"/>
                  </a:lnTo>
                  <a:lnTo>
                    <a:pt x="3721100" y="342900"/>
                  </a:lnTo>
                  <a:lnTo>
                    <a:pt x="3721100" y="342900"/>
                  </a:lnTo>
                  <a:lnTo>
                    <a:pt x="3708400" y="342900"/>
                  </a:lnTo>
                  <a:lnTo>
                    <a:pt x="3695700" y="355600"/>
                  </a:lnTo>
                  <a:lnTo>
                    <a:pt x="3721100" y="355600"/>
                  </a:lnTo>
                  <a:lnTo>
                    <a:pt x="3721100" y="368300"/>
                  </a:lnTo>
                  <a:lnTo>
                    <a:pt x="3721100" y="355600"/>
                  </a:lnTo>
                  <a:lnTo>
                    <a:pt x="3746500" y="355600"/>
                  </a:lnTo>
                  <a:lnTo>
                    <a:pt x="3759200" y="355600"/>
                  </a:lnTo>
                  <a:lnTo>
                    <a:pt x="3771900" y="342900"/>
                  </a:lnTo>
                  <a:lnTo>
                    <a:pt x="3771900" y="342900"/>
                  </a:lnTo>
                  <a:lnTo>
                    <a:pt x="3771900" y="355600"/>
                  </a:lnTo>
                  <a:lnTo>
                    <a:pt x="3771900" y="342900"/>
                  </a:lnTo>
                  <a:lnTo>
                    <a:pt x="3784600" y="342900"/>
                  </a:lnTo>
                  <a:lnTo>
                    <a:pt x="3797300" y="342900"/>
                  </a:lnTo>
                  <a:lnTo>
                    <a:pt x="3784600" y="342900"/>
                  </a:lnTo>
                  <a:lnTo>
                    <a:pt x="3810000" y="342900"/>
                  </a:lnTo>
                  <a:lnTo>
                    <a:pt x="3810000" y="342900"/>
                  </a:lnTo>
                  <a:lnTo>
                    <a:pt x="3810000" y="330200"/>
                  </a:lnTo>
                  <a:lnTo>
                    <a:pt x="3835400" y="330200"/>
                  </a:lnTo>
                  <a:lnTo>
                    <a:pt x="3848100" y="317500"/>
                  </a:lnTo>
                  <a:lnTo>
                    <a:pt x="3835400" y="317500"/>
                  </a:lnTo>
                  <a:lnTo>
                    <a:pt x="3848100" y="317500"/>
                  </a:lnTo>
                  <a:lnTo>
                    <a:pt x="3848100" y="304800"/>
                  </a:lnTo>
                  <a:lnTo>
                    <a:pt x="3886200" y="317500"/>
                  </a:lnTo>
                  <a:lnTo>
                    <a:pt x="3873500" y="330200"/>
                  </a:lnTo>
                  <a:lnTo>
                    <a:pt x="3860800" y="330200"/>
                  </a:lnTo>
                  <a:lnTo>
                    <a:pt x="3848100" y="355600"/>
                  </a:lnTo>
                  <a:lnTo>
                    <a:pt x="3835400" y="368300"/>
                  </a:lnTo>
                  <a:lnTo>
                    <a:pt x="3860800" y="368300"/>
                  </a:lnTo>
                  <a:lnTo>
                    <a:pt x="3860800" y="368300"/>
                  </a:lnTo>
                  <a:lnTo>
                    <a:pt x="3886200" y="368300"/>
                  </a:lnTo>
                  <a:lnTo>
                    <a:pt x="3898900" y="368300"/>
                  </a:lnTo>
                  <a:lnTo>
                    <a:pt x="3924300" y="368300"/>
                  </a:lnTo>
                  <a:lnTo>
                    <a:pt x="3937000" y="368300"/>
                  </a:lnTo>
                  <a:lnTo>
                    <a:pt x="3949700" y="368300"/>
                  </a:lnTo>
                  <a:lnTo>
                    <a:pt x="3962400" y="368300"/>
                  </a:lnTo>
                  <a:lnTo>
                    <a:pt x="3975100" y="368300"/>
                  </a:lnTo>
                  <a:lnTo>
                    <a:pt x="3987800" y="368300"/>
                  </a:lnTo>
                  <a:lnTo>
                    <a:pt x="4013200" y="368300"/>
                  </a:lnTo>
                  <a:lnTo>
                    <a:pt x="4013200" y="368300"/>
                  </a:lnTo>
                  <a:lnTo>
                    <a:pt x="4013200" y="368300"/>
                  </a:lnTo>
                  <a:lnTo>
                    <a:pt x="4013200" y="381000"/>
                  </a:lnTo>
                  <a:lnTo>
                    <a:pt x="4038600" y="368300"/>
                  </a:lnTo>
                  <a:lnTo>
                    <a:pt x="4064000" y="381000"/>
                  </a:lnTo>
                  <a:lnTo>
                    <a:pt x="4064000" y="393700"/>
                  </a:lnTo>
                  <a:lnTo>
                    <a:pt x="4064000" y="393700"/>
                  </a:lnTo>
                  <a:lnTo>
                    <a:pt x="4102100" y="393700"/>
                  </a:lnTo>
                  <a:lnTo>
                    <a:pt x="4102100" y="393700"/>
                  </a:lnTo>
                  <a:lnTo>
                    <a:pt x="4089400" y="406400"/>
                  </a:lnTo>
                  <a:lnTo>
                    <a:pt x="4089400" y="406400"/>
                  </a:lnTo>
                  <a:lnTo>
                    <a:pt x="4102100" y="419100"/>
                  </a:lnTo>
                  <a:lnTo>
                    <a:pt x="4089400" y="419100"/>
                  </a:lnTo>
                  <a:lnTo>
                    <a:pt x="4089400" y="419100"/>
                  </a:lnTo>
                  <a:lnTo>
                    <a:pt x="4089400" y="431800"/>
                  </a:lnTo>
                  <a:lnTo>
                    <a:pt x="4102100" y="431800"/>
                  </a:lnTo>
                  <a:lnTo>
                    <a:pt x="4102100" y="444500"/>
                  </a:lnTo>
                  <a:lnTo>
                    <a:pt x="4114800" y="444500"/>
                  </a:lnTo>
                  <a:lnTo>
                    <a:pt x="4102100" y="457200"/>
                  </a:lnTo>
                  <a:lnTo>
                    <a:pt x="4102100" y="457200"/>
                  </a:lnTo>
                  <a:lnTo>
                    <a:pt x="4089400" y="457200"/>
                  </a:lnTo>
                  <a:lnTo>
                    <a:pt x="4089400" y="457200"/>
                  </a:lnTo>
                  <a:lnTo>
                    <a:pt x="4076700" y="469900"/>
                  </a:lnTo>
                  <a:lnTo>
                    <a:pt x="4076700" y="469900"/>
                  </a:lnTo>
                  <a:lnTo>
                    <a:pt x="4064000" y="469900"/>
                  </a:lnTo>
                  <a:lnTo>
                    <a:pt x="4051300" y="482600"/>
                  </a:lnTo>
                  <a:lnTo>
                    <a:pt x="4064000" y="482600"/>
                  </a:lnTo>
                  <a:lnTo>
                    <a:pt x="4064000" y="482600"/>
                  </a:lnTo>
                  <a:lnTo>
                    <a:pt x="4076700" y="482600"/>
                  </a:lnTo>
                  <a:lnTo>
                    <a:pt x="4089400" y="482600"/>
                  </a:lnTo>
                  <a:lnTo>
                    <a:pt x="4089400" y="482600"/>
                  </a:lnTo>
                  <a:lnTo>
                    <a:pt x="4076700" y="495300"/>
                  </a:lnTo>
                  <a:lnTo>
                    <a:pt x="4102100" y="495300"/>
                  </a:lnTo>
                  <a:lnTo>
                    <a:pt x="4102100" y="508000"/>
                  </a:lnTo>
                  <a:lnTo>
                    <a:pt x="4089400" y="508000"/>
                  </a:lnTo>
                  <a:lnTo>
                    <a:pt x="4089400" y="508000"/>
                  </a:lnTo>
                  <a:lnTo>
                    <a:pt x="4076700" y="508000"/>
                  </a:lnTo>
                  <a:lnTo>
                    <a:pt x="4064000" y="520700"/>
                  </a:lnTo>
                  <a:lnTo>
                    <a:pt x="4051300" y="520700"/>
                  </a:lnTo>
                  <a:lnTo>
                    <a:pt x="4051300" y="520700"/>
                  </a:lnTo>
                  <a:lnTo>
                    <a:pt x="4038600" y="520700"/>
                  </a:lnTo>
                  <a:lnTo>
                    <a:pt x="4038600" y="533400"/>
                  </a:lnTo>
                  <a:lnTo>
                    <a:pt x="4013200" y="520700"/>
                  </a:lnTo>
                  <a:lnTo>
                    <a:pt x="4013200" y="520700"/>
                  </a:lnTo>
                  <a:lnTo>
                    <a:pt x="4000500" y="520700"/>
                  </a:lnTo>
                  <a:lnTo>
                    <a:pt x="3987800" y="520700"/>
                  </a:lnTo>
                  <a:lnTo>
                    <a:pt x="3987800" y="520700"/>
                  </a:lnTo>
                  <a:lnTo>
                    <a:pt x="3975100" y="533400"/>
                  </a:lnTo>
                  <a:lnTo>
                    <a:pt x="3962400" y="533400"/>
                  </a:lnTo>
                  <a:lnTo>
                    <a:pt x="3949700" y="533400"/>
                  </a:lnTo>
                  <a:lnTo>
                    <a:pt x="3949700" y="533400"/>
                  </a:lnTo>
                  <a:lnTo>
                    <a:pt x="3949700" y="546100"/>
                  </a:lnTo>
                  <a:lnTo>
                    <a:pt x="3962400" y="546100"/>
                  </a:lnTo>
                  <a:lnTo>
                    <a:pt x="3962400" y="546100"/>
                  </a:lnTo>
                  <a:lnTo>
                    <a:pt x="3975100" y="546100"/>
                  </a:lnTo>
                  <a:lnTo>
                    <a:pt x="3975100" y="546100"/>
                  </a:lnTo>
                  <a:lnTo>
                    <a:pt x="3962400" y="546100"/>
                  </a:lnTo>
                  <a:lnTo>
                    <a:pt x="3962400" y="558800"/>
                  </a:lnTo>
                  <a:lnTo>
                    <a:pt x="3962400" y="571500"/>
                  </a:lnTo>
                  <a:lnTo>
                    <a:pt x="3975100" y="584200"/>
                  </a:lnTo>
                  <a:lnTo>
                    <a:pt x="3962400" y="584200"/>
                  </a:lnTo>
                  <a:lnTo>
                    <a:pt x="3949700" y="584200"/>
                  </a:lnTo>
                  <a:lnTo>
                    <a:pt x="3937000" y="584200"/>
                  </a:lnTo>
                  <a:lnTo>
                    <a:pt x="3924300" y="571500"/>
                  </a:lnTo>
                  <a:lnTo>
                    <a:pt x="3911600" y="558800"/>
                  </a:lnTo>
                  <a:lnTo>
                    <a:pt x="3898900" y="546100"/>
                  </a:lnTo>
                  <a:lnTo>
                    <a:pt x="3898900" y="546100"/>
                  </a:lnTo>
                  <a:lnTo>
                    <a:pt x="3886200" y="546100"/>
                  </a:lnTo>
                  <a:lnTo>
                    <a:pt x="3873500" y="533400"/>
                  </a:lnTo>
                  <a:lnTo>
                    <a:pt x="3873500" y="533400"/>
                  </a:lnTo>
                  <a:lnTo>
                    <a:pt x="3860800" y="533400"/>
                  </a:lnTo>
                  <a:lnTo>
                    <a:pt x="3860800" y="533400"/>
                  </a:lnTo>
                  <a:lnTo>
                    <a:pt x="3848100" y="533400"/>
                  </a:lnTo>
                  <a:lnTo>
                    <a:pt x="3860800" y="520700"/>
                  </a:lnTo>
                  <a:lnTo>
                    <a:pt x="3822700" y="533400"/>
                  </a:lnTo>
                  <a:lnTo>
                    <a:pt x="3771900" y="533400"/>
                  </a:lnTo>
                  <a:lnTo>
                    <a:pt x="3708400" y="546100"/>
                  </a:lnTo>
                  <a:lnTo>
                    <a:pt x="3695700" y="546100"/>
                  </a:lnTo>
                  <a:lnTo>
                    <a:pt x="3670300" y="546100"/>
                  </a:lnTo>
                  <a:lnTo>
                    <a:pt x="3670300" y="558800"/>
                  </a:lnTo>
                  <a:lnTo>
                    <a:pt x="3670300" y="571500"/>
                  </a:lnTo>
                  <a:lnTo>
                    <a:pt x="3644900" y="571500"/>
                  </a:lnTo>
                  <a:lnTo>
                    <a:pt x="3657600" y="571500"/>
                  </a:lnTo>
                  <a:lnTo>
                    <a:pt x="3657600" y="584200"/>
                  </a:lnTo>
                  <a:lnTo>
                    <a:pt x="3670300" y="584200"/>
                  </a:lnTo>
                  <a:lnTo>
                    <a:pt x="3683000" y="571500"/>
                  </a:lnTo>
                  <a:lnTo>
                    <a:pt x="3683000" y="584200"/>
                  </a:lnTo>
                  <a:lnTo>
                    <a:pt x="3683000" y="584200"/>
                  </a:lnTo>
                  <a:lnTo>
                    <a:pt x="3670300" y="596900"/>
                  </a:lnTo>
                  <a:lnTo>
                    <a:pt x="3695700" y="596900"/>
                  </a:lnTo>
                  <a:lnTo>
                    <a:pt x="3695700" y="596900"/>
                  </a:lnTo>
                  <a:lnTo>
                    <a:pt x="3708400" y="609600"/>
                  </a:lnTo>
                  <a:lnTo>
                    <a:pt x="3708400" y="609600"/>
                  </a:lnTo>
                  <a:lnTo>
                    <a:pt x="3683000" y="596900"/>
                  </a:lnTo>
                  <a:lnTo>
                    <a:pt x="3670300" y="609600"/>
                  </a:lnTo>
                  <a:lnTo>
                    <a:pt x="3695700" y="609600"/>
                  </a:lnTo>
                  <a:lnTo>
                    <a:pt x="3683000" y="609600"/>
                  </a:lnTo>
                  <a:lnTo>
                    <a:pt x="3670300" y="622300"/>
                  </a:lnTo>
                  <a:lnTo>
                    <a:pt x="3657600" y="622300"/>
                  </a:lnTo>
                  <a:lnTo>
                    <a:pt x="3657600" y="622300"/>
                  </a:lnTo>
                  <a:lnTo>
                    <a:pt x="3657600" y="622300"/>
                  </a:lnTo>
                  <a:lnTo>
                    <a:pt x="3644900" y="635000"/>
                  </a:lnTo>
                  <a:lnTo>
                    <a:pt x="3644900" y="647700"/>
                  </a:lnTo>
                  <a:lnTo>
                    <a:pt x="3644900" y="647700"/>
                  </a:lnTo>
                  <a:lnTo>
                    <a:pt x="3657600" y="647700"/>
                  </a:lnTo>
                  <a:lnTo>
                    <a:pt x="3670300" y="647700"/>
                  </a:lnTo>
                  <a:lnTo>
                    <a:pt x="3670300" y="660400"/>
                  </a:lnTo>
                  <a:lnTo>
                    <a:pt x="3683000" y="660400"/>
                  </a:lnTo>
                  <a:lnTo>
                    <a:pt x="3683000" y="660400"/>
                  </a:lnTo>
                  <a:lnTo>
                    <a:pt x="3708400" y="673100"/>
                  </a:lnTo>
                  <a:lnTo>
                    <a:pt x="3708400" y="673100"/>
                  </a:lnTo>
                  <a:lnTo>
                    <a:pt x="3733800" y="685800"/>
                  </a:lnTo>
                  <a:lnTo>
                    <a:pt x="3733800" y="685800"/>
                  </a:lnTo>
                  <a:lnTo>
                    <a:pt x="3746500" y="685800"/>
                  </a:lnTo>
                  <a:lnTo>
                    <a:pt x="3733800" y="698500"/>
                  </a:lnTo>
                  <a:lnTo>
                    <a:pt x="3721100" y="698500"/>
                  </a:lnTo>
                  <a:lnTo>
                    <a:pt x="3721100" y="698500"/>
                  </a:lnTo>
                  <a:lnTo>
                    <a:pt x="3733800" y="711200"/>
                  </a:lnTo>
                  <a:lnTo>
                    <a:pt x="3733800" y="711200"/>
                  </a:lnTo>
                  <a:lnTo>
                    <a:pt x="3708400" y="723900"/>
                  </a:lnTo>
                  <a:lnTo>
                    <a:pt x="3695700" y="723900"/>
                  </a:lnTo>
                  <a:lnTo>
                    <a:pt x="3683000" y="711200"/>
                  </a:lnTo>
                  <a:lnTo>
                    <a:pt x="3695700" y="711200"/>
                  </a:lnTo>
                  <a:lnTo>
                    <a:pt x="3683000" y="711200"/>
                  </a:lnTo>
                  <a:lnTo>
                    <a:pt x="3657600" y="711200"/>
                  </a:lnTo>
                  <a:lnTo>
                    <a:pt x="3657600" y="723900"/>
                  </a:lnTo>
                  <a:lnTo>
                    <a:pt x="3644900" y="723900"/>
                  </a:lnTo>
                  <a:lnTo>
                    <a:pt x="3644900" y="736600"/>
                  </a:lnTo>
                  <a:lnTo>
                    <a:pt x="3644900" y="736600"/>
                  </a:lnTo>
                  <a:lnTo>
                    <a:pt x="3632200" y="736600"/>
                  </a:lnTo>
                  <a:lnTo>
                    <a:pt x="3606800" y="736600"/>
                  </a:lnTo>
                  <a:lnTo>
                    <a:pt x="3606800" y="736600"/>
                  </a:lnTo>
                  <a:lnTo>
                    <a:pt x="3619500" y="736600"/>
                  </a:lnTo>
                  <a:lnTo>
                    <a:pt x="3619500" y="762000"/>
                  </a:lnTo>
                  <a:lnTo>
                    <a:pt x="3606800" y="762000"/>
                  </a:lnTo>
                  <a:lnTo>
                    <a:pt x="3594100" y="774700"/>
                  </a:lnTo>
                  <a:lnTo>
                    <a:pt x="3581400" y="774700"/>
                  </a:lnTo>
                  <a:lnTo>
                    <a:pt x="3568700" y="787400"/>
                  </a:lnTo>
                  <a:lnTo>
                    <a:pt x="3581400" y="774700"/>
                  </a:lnTo>
                  <a:lnTo>
                    <a:pt x="3568700" y="774700"/>
                  </a:lnTo>
                  <a:lnTo>
                    <a:pt x="3556000" y="774700"/>
                  </a:lnTo>
                  <a:lnTo>
                    <a:pt x="3556000" y="774700"/>
                  </a:lnTo>
                  <a:lnTo>
                    <a:pt x="3543300" y="787400"/>
                  </a:lnTo>
                  <a:lnTo>
                    <a:pt x="3556000" y="787400"/>
                  </a:lnTo>
                  <a:lnTo>
                    <a:pt x="3543300" y="800100"/>
                  </a:lnTo>
                  <a:lnTo>
                    <a:pt x="3530600" y="800100"/>
                  </a:lnTo>
                  <a:lnTo>
                    <a:pt x="3530600" y="800100"/>
                  </a:lnTo>
                  <a:lnTo>
                    <a:pt x="3517900" y="812800"/>
                  </a:lnTo>
                  <a:lnTo>
                    <a:pt x="3505200" y="812800"/>
                  </a:lnTo>
                  <a:lnTo>
                    <a:pt x="3505200" y="812800"/>
                  </a:lnTo>
                  <a:lnTo>
                    <a:pt x="3505200" y="812800"/>
                  </a:lnTo>
                  <a:lnTo>
                    <a:pt x="3505200" y="812800"/>
                  </a:lnTo>
                  <a:lnTo>
                    <a:pt x="3492500" y="812800"/>
                  </a:lnTo>
                  <a:lnTo>
                    <a:pt x="3505200" y="800100"/>
                  </a:lnTo>
                  <a:lnTo>
                    <a:pt x="3492500" y="800100"/>
                  </a:lnTo>
                  <a:lnTo>
                    <a:pt x="3492500" y="800100"/>
                  </a:lnTo>
                  <a:lnTo>
                    <a:pt x="3492500" y="800100"/>
                  </a:lnTo>
                  <a:lnTo>
                    <a:pt x="3467100" y="787400"/>
                  </a:lnTo>
                  <a:lnTo>
                    <a:pt x="3441700" y="800100"/>
                  </a:lnTo>
                  <a:lnTo>
                    <a:pt x="3454400" y="800100"/>
                  </a:lnTo>
                  <a:lnTo>
                    <a:pt x="3454400" y="800100"/>
                  </a:lnTo>
                  <a:lnTo>
                    <a:pt x="3441700" y="800100"/>
                  </a:lnTo>
                  <a:lnTo>
                    <a:pt x="3390900" y="800100"/>
                  </a:lnTo>
                  <a:lnTo>
                    <a:pt x="3390900" y="800100"/>
                  </a:lnTo>
                  <a:lnTo>
                    <a:pt x="3378200" y="800100"/>
                  </a:lnTo>
                  <a:lnTo>
                    <a:pt x="3378200" y="800100"/>
                  </a:lnTo>
                  <a:lnTo>
                    <a:pt x="3390900" y="800100"/>
                  </a:lnTo>
                  <a:lnTo>
                    <a:pt x="3390900" y="812800"/>
                  </a:lnTo>
                  <a:lnTo>
                    <a:pt x="3403600" y="812800"/>
                  </a:lnTo>
                  <a:lnTo>
                    <a:pt x="3403600" y="812800"/>
                  </a:lnTo>
                  <a:lnTo>
                    <a:pt x="3416300" y="812800"/>
                  </a:lnTo>
                  <a:lnTo>
                    <a:pt x="3416300" y="812800"/>
                  </a:lnTo>
                  <a:lnTo>
                    <a:pt x="3429000" y="812800"/>
                  </a:lnTo>
                  <a:lnTo>
                    <a:pt x="3429000" y="812800"/>
                  </a:lnTo>
                  <a:lnTo>
                    <a:pt x="3441700" y="812800"/>
                  </a:lnTo>
                  <a:lnTo>
                    <a:pt x="3390900" y="825500"/>
                  </a:lnTo>
                  <a:lnTo>
                    <a:pt x="3365500" y="825500"/>
                  </a:lnTo>
                  <a:lnTo>
                    <a:pt x="3365500" y="850900"/>
                  </a:lnTo>
                  <a:lnTo>
                    <a:pt x="3352800" y="850900"/>
                  </a:lnTo>
                  <a:lnTo>
                    <a:pt x="3352800" y="850900"/>
                  </a:lnTo>
                  <a:lnTo>
                    <a:pt x="3352800" y="850900"/>
                  </a:lnTo>
                  <a:lnTo>
                    <a:pt x="3340100" y="863600"/>
                  </a:lnTo>
                  <a:lnTo>
                    <a:pt x="3327400" y="850900"/>
                  </a:lnTo>
                  <a:lnTo>
                    <a:pt x="3314700" y="850900"/>
                  </a:lnTo>
                  <a:lnTo>
                    <a:pt x="3314700" y="863600"/>
                  </a:lnTo>
                  <a:lnTo>
                    <a:pt x="3327400" y="863600"/>
                  </a:lnTo>
                  <a:lnTo>
                    <a:pt x="3327400" y="863600"/>
                  </a:lnTo>
                  <a:lnTo>
                    <a:pt x="3314700" y="863600"/>
                  </a:lnTo>
                  <a:lnTo>
                    <a:pt x="3314700" y="863600"/>
                  </a:lnTo>
                  <a:lnTo>
                    <a:pt x="3302000" y="863600"/>
                  </a:lnTo>
                  <a:lnTo>
                    <a:pt x="3302000" y="850900"/>
                  </a:lnTo>
                  <a:lnTo>
                    <a:pt x="3302000" y="863600"/>
                  </a:lnTo>
                  <a:lnTo>
                    <a:pt x="3302000" y="863600"/>
                  </a:lnTo>
                  <a:lnTo>
                    <a:pt x="3289300" y="863600"/>
                  </a:lnTo>
                  <a:lnTo>
                    <a:pt x="3276600" y="876300"/>
                  </a:lnTo>
                  <a:lnTo>
                    <a:pt x="3263900" y="876300"/>
                  </a:lnTo>
                  <a:lnTo>
                    <a:pt x="3251200" y="889000"/>
                  </a:lnTo>
                  <a:lnTo>
                    <a:pt x="3251200" y="889000"/>
                  </a:lnTo>
                  <a:lnTo>
                    <a:pt x="3251200" y="901700"/>
                  </a:lnTo>
                  <a:lnTo>
                    <a:pt x="3238500" y="901700"/>
                  </a:lnTo>
                  <a:lnTo>
                    <a:pt x="3225800" y="901700"/>
                  </a:lnTo>
                  <a:lnTo>
                    <a:pt x="3213100" y="914400"/>
                  </a:lnTo>
                  <a:lnTo>
                    <a:pt x="3162300" y="914400"/>
                  </a:lnTo>
                  <a:lnTo>
                    <a:pt x="3162300" y="914400"/>
                  </a:lnTo>
                  <a:lnTo>
                    <a:pt x="3175000" y="927100"/>
                  </a:lnTo>
                  <a:lnTo>
                    <a:pt x="3175000" y="927100"/>
                  </a:lnTo>
                  <a:lnTo>
                    <a:pt x="3175000" y="939800"/>
                  </a:lnTo>
                  <a:lnTo>
                    <a:pt x="3175000" y="939800"/>
                  </a:lnTo>
                  <a:lnTo>
                    <a:pt x="3187700" y="927100"/>
                  </a:lnTo>
                  <a:lnTo>
                    <a:pt x="3200400" y="927100"/>
                  </a:lnTo>
                  <a:lnTo>
                    <a:pt x="3225800" y="927100"/>
                  </a:lnTo>
                  <a:lnTo>
                    <a:pt x="3251200" y="939800"/>
                  </a:lnTo>
                  <a:lnTo>
                    <a:pt x="3251200" y="939800"/>
                  </a:lnTo>
                  <a:lnTo>
                    <a:pt x="3251200" y="939800"/>
                  </a:lnTo>
                  <a:lnTo>
                    <a:pt x="3263900" y="952500"/>
                  </a:lnTo>
                  <a:lnTo>
                    <a:pt x="3276600" y="952500"/>
                  </a:lnTo>
                  <a:lnTo>
                    <a:pt x="3276600" y="952500"/>
                  </a:lnTo>
                  <a:lnTo>
                    <a:pt x="3276600" y="952500"/>
                  </a:lnTo>
                  <a:lnTo>
                    <a:pt x="3263900" y="965200"/>
                  </a:lnTo>
                  <a:lnTo>
                    <a:pt x="3276600" y="977900"/>
                  </a:lnTo>
                  <a:lnTo>
                    <a:pt x="3276600" y="977900"/>
                  </a:lnTo>
                  <a:lnTo>
                    <a:pt x="3289300" y="990600"/>
                  </a:lnTo>
                  <a:lnTo>
                    <a:pt x="3276600" y="1003300"/>
                  </a:lnTo>
                  <a:lnTo>
                    <a:pt x="3276600" y="1003300"/>
                  </a:lnTo>
                  <a:lnTo>
                    <a:pt x="3276600" y="1003300"/>
                  </a:lnTo>
                  <a:lnTo>
                    <a:pt x="3289300" y="1003300"/>
                  </a:lnTo>
                  <a:lnTo>
                    <a:pt x="3289300" y="1016000"/>
                  </a:lnTo>
                  <a:lnTo>
                    <a:pt x="3289300" y="1016000"/>
                  </a:lnTo>
                  <a:lnTo>
                    <a:pt x="3289300" y="1016000"/>
                  </a:lnTo>
                  <a:lnTo>
                    <a:pt x="3289300" y="1028700"/>
                  </a:lnTo>
                  <a:lnTo>
                    <a:pt x="3276600" y="1016000"/>
                  </a:lnTo>
                  <a:lnTo>
                    <a:pt x="3263900" y="1016000"/>
                  </a:lnTo>
                  <a:lnTo>
                    <a:pt x="3276600" y="1016000"/>
                  </a:lnTo>
                  <a:lnTo>
                    <a:pt x="3263900" y="1016000"/>
                  </a:lnTo>
                  <a:lnTo>
                    <a:pt x="3251200" y="1016000"/>
                  </a:lnTo>
                  <a:lnTo>
                    <a:pt x="3238500" y="1016000"/>
                  </a:lnTo>
                  <a:lnTo>
                    <a:pt x="3238500" y="1028700"/>
                  </a:lnTo>
                  <a:lnTo>
                    <a:pt x="3251200" y="1028700"/>
                  </a:lnTo>
                  <a:lnTo>
                    <a:pt x="3251200" y="1028700"/>
                  </a:lnTo>
                  <a:lnTo>
                    <a:pt x="3238500" y="1028700"/>
                  </a:lnTo>
                  <a:lnTo>
                    <a:pt x="3225800" y="1041400"/>
                  </a:lnTo>
                  <a:lnTo>
                    <a:pt x="3225800" y="1054100"/>
                  </a:lnTo>
                  <a:lnTo>
                    <a:pt x="3225800" y="1054100"/>
                  </a:lnTo>
                  <a:lnTo>
                    <a:pt x="3213100" y="1054100"/>
                  </a:lnTo>
                  <a:lnTo>
                    <a:pt x="3200400" y="1041400"/>
                  </a:lnTo>
                  <a:lnTo>
                    <a:pt x="3200400" y="1054100"/>
                  </a:lnTo>
                  <a:lnTo>
                    <a:pt x="3187700" y="1054100"/>
                  </a:lnTo>
                  <a:lnTo>
                    <a:pt x="3187700" y="1054100"/>
                  </a:lnTo>
                  <a:lnTo>
                    <a:pt x="3187700" y="1066800"/>
                  </a:lnTo>
                  <a:lnTo>
                    <a:pt x="3200400" y="1079500"/>
                  </a:lnTo>
                  <a:lnTo>
                    <a:pt x="3213100" y="1079500"/>
                  </a:lnTo>
                  <a:lnTo>
                    <a:pt x="3213100" y="1104900"/>
                  </a:lnTo>
                  <a:lnTo>
                    <a:pt x="3213100" y="1117600"/>
                  </a:lnTo>
                  <a:lnTo>
                    <a:pt x="3213100" y="1117600"/>
                  </a:lnTo>
                  <a:lnTo>
                    <a:pt x="3225800" y="1130300"/>
                  </a:lnTo>
                  <a:lnTo>
                    <a:pt x="3238500" y="1130300"/>
                  </a:lnTo>
                  <a:lnTo>
                    <a:pt x="3238500" y="1143000"/>
                  </a:lnTo>
                  <a:lnTo>
                    <a:pt x="3238500" y="1155700"/>
                  </a:lnTo>
                  <a:lnTo>
                    <a:pt x="3238500" y="1168400"/>
                  </a:lnTo>
                  <a:lnTo>
                    <a:pt x="3251200" y="1181100"/>
                  </a:lnTo>
                  <a:lnTo>
                    <a:pt x="3263900" y="1181100"/>
                  </a:lnTo>
                  <a:lnTo>
                    <a:pt x="3276600" y="1193800"/>
                  </a:lnTo>
                  <a:lnTo>
                    <a:pt x="3276600" y="1193800"/>
                  </a:lnTo>
                  <a:lnTo>
                    <a:pt x="3314700" y="1193800"/>
                  </a:lnTo>
                  <a:lnTo>
                    <a:pt x="3314700" y="1206500"/>
                  </a:lnTo>
                  <a:lnTo>
                    <a:pt x="3340100" y="1206500"/>
                  </a:lnTo>
                  <a:lnTo>
                    <a:pt x="3352800" y="1193800"/>
                  </a:lnTo>
                  <a:lnTo>
                    <a:pt x="3365500" y="1206500"/>
                  </a:lnTo>
                  <a:lnTo>
                    <a:pt x="3365500" y="1206500"/>
                  </a:lnTo>
                  <a:lnTo>
                    <a:pt x="3378200" y="1206500"/>
                  </a:lnTo>
                  <a:lnTo>
                    <a:pt x="3378200" y="1219200"/>
                  </a:lnTo>
                  <a:lnTo>
                    <a:pt x="3390900" y="1219200"/>
                  </a:lnTo>
                  <a:lnTo>
                    <a:pt x="3390900" y="1219200"/>
                  </a:lnTo>
                  <a:lnTo>
                    <a:pt x="3403600" y="1219200"/>
                  </a:lnTo>
                  <a:lnTo>
                    <a:pt x="3403600" y="1206500"/>
                  </a:lnTo>
                  <a:lnTo>
                    <a:pt x="3416300" y="1206500"/>
                  </a:lnTo>
                  <a:lnTo>
                    <a:pt x="3416300" y="1219200"/>
                  </a:lnTo>
                  <a:lnTo>
                    <a:pt x="3416300" y="1219200"/>
                  </a:lnTo>
                  <a:lnTo>
                    <a:pt x="3403600" y="1231900"/>
                  </a:lnTo>
                  <a:lnTo>
                    <a:pt x="3403600" y="1231900"/>
                  </a:lnTo>
                  <a:lnTo>
                    <a:pt x="3403600" y="1231900"/>
                  </a:lnTo>
                  <a:lnTo>
                    <a:pt x="3403600" y="1231900"/>
                  </a:lnTo>
                  <a:lnTo>
                    <a:pt x="3403600" y="1231900"/>
                  </a:lnTo>
                  <a:lnTo>
                    <a:pt x="3403600" y="1231900"/>
                  </a:lnTo>
                  <a:lnTo>
                    <a:pt x="3403600" y="1244600"/>
                  </a:lnTo>
                  <a:lnTo>
                    <a:pt x="3403600" y="1244600"/>
                  </a:lnTo>
                  <a:lnTo>
                    <a:pt x="3416300" y="1244600"/>
                  </a:lnTo>
                  <a:lnTo>
                    <a:pt x="3403600" y="1244600"/>
                  </a:lnTo>
                  <a:lnTo>
                    <a:pt x="3390900" y="1244600"/>
                  </a:lnTo>
                  <a:lnTo>
                    <a:pt x="3403600" y="1244600"/>
                  </a:lnTo>
                  <a:lnTo>
                    <a:pt x="3390900" y="1244600"/>
                  </a:lnTo>
                  <a:lnTo>
                    <a:pt x="3390900" y="1244600"/>
                  </a:lnTo>
                  <a:lnTo>
                    <a:pt x="3378200" y="1244600"/>
                  </a:lnTo>
                  <a:lnTo>
                    <a:pt x="3365500" y="1257300"/>
                  </a:lnTo>
                  <a:lnTo>
                    <a:pt x="3365500" y="1257300"/>
                  </a:lnTo>
                  <a:lnTo>
                    <a:pt x="3365500" y="1257300"/>
                  </a:lnTo>
                  <a:lnTo>
                    <a:pt x="3365500" y="1257300"/>
                  </a:lnTo>
                  <a:lnTo>
                    <a:pt x="3365500" y="1257300"/>
                  </a:lnTo>
                  <a:lnTo>
                    <a:pt x="3352800" y="1244600"/>
                  </a:lnTo>
                  <a:lnTo>
                    <a:pt x="3352800" y="1244600"/>
                  </a:lnTo>
                  <a:lnTo>
                    <a:pt x="3340100" y="1244600"/>
                  </a:lnTo>
                  <a:lnTo>
                    <a:pt x="3340100" y="1257300"/>
                  </a:lnTo>
                  <a:lnTo>
                    <a:pt x="3352800" y="1257300"/>
                  </a:lnTo>
                  <a:lnTo>
                    <a:pt x="3352800" y="1257300"/>
                  </a:lnTo>
                  <a:lnTo>
                    <a:pt x="3327400" y="1257300"/>
                  </a:lnTo>
                  <a:lnTo>
                    <a:pt x="3327400" y="1257300"/>
                  </a:lnTo>
                  <a:lnTo>
                    <a:pt x="3327400" y="1257300"/>
                  </a:lnTo>
                  <a:lnTo>
                    <a:pt x="3327400" y="1244600"/>
                  </a:lnTo>
                  <a:lnTo>
                    <a:pt x="3314700" y="1244600"/>
                  </a:lnTo>
                  <a:lnTo>
                    <a:pt x="3302000" y="1257300"/>
                  </a:lnTo>
                  <a:lnTo>
                    <a:pt x="3302000" y="1244600"/>
                  </a:lnTo>
                  <a:lnTo>
                    <a:pt x="3276600" y="1244600"/>
                  </a:lnTo>
                  <a:lnTo>
                    <a:pt x="3263900" y="1244600"/>
                  </a:lnTo>
                  <a:lnTo>
                    <a:pt x="3251200" y="1231900"/>
                  </a:lnTo>
                  <a:lnTo>
                    <a:pt x="3251200" y="1231900"/>
                  </a:lnTo>
                  <a:lnTo>
                    <a:pt x="3238500" y="1231900"/>
                  </a:lnTo>
                  <a:lnTo>
                    <a:pt x="3238500" y="1231900"/>
                  </a:lnTo>
                  <a:lnTo>
                    <a:pt x="3213100" y="1231900"/>
                  </a:lnTo>
                  <a:lnTo>
                    <a:pt x="3200400" y="1231900"/>
                  </a:lnTo>
                  <a:lnTo>
                    <a:pt x="3187700" y="1231900"/>
                  </a:lnTo>
                  <a:lnTo>
                    <a:pt x="3175000" y="1231900"/>
                  </a:lnTo>
                  <a:lnTo>
                    <a:pt x="3162300" y="1231900"/>
                  </a:lnTo>
                  <a:lnTo>
                    <a:pt x="3175000" y="1244600"/>
                  </a:lnTo>
                  <a:lnTo>
                    <a:pt x="3187700" y="1244600"/>
                  </a:lnTo>
                  <a:lnTo>
                    <a:pt x="3187700" y="1257300"/>
                  </a:lnTo>
                  <a:lnTo>
                    <a:pt x="3200400" y="1257300"/>
                  </a:lnTo>
                  <a:lnTo>
                    <a:pt x="3225800" y="1257300"/>
                  </a:lnTo>
                  <a:lnTo>
                    <a:pt x="3225800" y="1257300"/>
                  </a:lnTo>
                  <a:lnTo>
                    <a:pt x="3238500" y="1270000"/>
                  </a:lnTo>
                  <a:lnTo>
                    <a:pt x="3251200" y="1282700"/>
                  </a:lnTo>
                  <a:lnTo>
                    <a:pt x="3263900" y="1282700"/>
                  </a:lnTo>
                  <a:lnTo>
                    <a:pt x="3263900" y="1282700"/>
                  </a:lnTo>
                  <a:lnTo>
                    <a:pt x="3289300" y="1282700"/>
                  </a:lnTo>
                  <a:lnTo>
                    <a:pt x="3289300" y="1295400"/>
                  </a:lnTo>
                  <a:lnTo>
                    <a:pt x="3263900" y="1295400"/>
                  </a:lnTo>
                  <a:lnTo>
                    <a:pt x="3263900" y="1295400"/>
                  </a:lnTo>
                  <a:lnTo>
                    <a:pt x="3276600" y="1295400"/>
                  </a:lnTo>
                  <a:lnTo>
                    <a:pt x="3276600" y="1308100"/>
                  </a:lnTo>
                  <a:lnTo>
                    <a:pt x="3251200" y="1308100"/>
                  </a:lnTo>
                  <a:lnTo>
                    <a:pt x="3251200" y="1308100"/>
                  </a:lnTo>
                  <a:lnTo>
                    <a:pt x="3238500" y="1308100"/>
                  </a:lnTo>
                  <a:lnTo>
                    <a:pt x="3238500" y="1308100"/>
                  </a:lnTo>
                  <a:lnTo>
                    <a:pt x="3162300" y="1295400"/>
                  </a:lnTo>
                  <a:lnTo>
                    <a:pt x="3162300" y="1308100"/>
                  </a:lnTo>
                  <a:lnTo>
                    <a:pt x="3149600" y="1308100"/>
                  </a:lnTo>
                  <a:lnTo>
                    <a:pt x="3149600" y="1282700"/>
                  </a:lnTo>
                  <a:lnTo>
                    <a:pt x="3098800" y="1282700"/>
                  </a:lnTo>
                  <a:lnTo>
                    <a:pt x="3086100" y="1282700"/>
                  </a:lnTo>
                  <a:lnTo>
                    <a:pt x="3048000" y="1270000"/>
                  </a:lnTo>
                  <a:lnTo>
                    <a:pt x="3048000" y="1270000"/>
                  </a:lnTo>
                  <a:lnTo>
                    <a:pt x="3035300" y="1270000"/>
                  </a:lnTo>
                  <a:lnTo>
                    <a:pt x="3048000" y="1270000"/>
                  </a:lnTo>
                  <a:lnTo>
                    <a:pt x="3035300" y="1270000"/>
                  </a:lnTo>
                  <a:lnTo>
                    <a:pt x="3022600" y="1270000"/>
                  </a:lnTo>
                  <a:lnTo>
                    <a:pt x="3022600" y="1270000"/>
                  </a:lnTo>
                  <a:lnTo>
                    <a:pt x="3035300" y="1282700"/>
                  </a:lnTo>
                  <a:lnTo>
                    <a:pt x="3035300" y="1282700"/>
                  </a:lnTo>
                  <a:lnTo>
                    <a:pt x="3022600" y="1282700"/>
                  </a:lnTo>
                  <a:lnTo>
                    <a:pt x="3022600" y="1295400"/>
                  </a:lnTo>
                  <a:lnTo>
                    <a:pt x="3009900" y="1295400"/>
                  </a:lnTo>
                  <a:lnTo>
                    <a:pt x="2997200" y="1295400"/>
                  </a:lnTo>
                  <a:lnTo>
                    <a:pt x="3009900" y="1295400"/>
                  </a:lnTo>
                  <a:lnTo>
                    <a:pt x="3009900" y="1308100"/>
                  </a:lnTo>
                  <a:lnTo>
                    <a:pt x="2984500" y="1308100"/>
                  </a:lnTo>
                  <a:lnTo>
                    <a:pt x="2984500" y="1320800"/>
                  </a:lnTo>
                  <a:lnTo>
                    <a:pt x="2971800" y="1308100"/>
                  </a:lnTo>
                  <a:lnTo>
                    <a:pt x="2959100" y="1320800"/>
                  </a:lnTo>
                  <a:lnTo>
                    <a:pt x="2959100" y="1320800"/>
                  </a:lnTo>
                  <a:lnTo>
                    <a:pt x="2959100" y="1320800"/>
                  </a:lnTo>
                  <a:lnTo>
                    <a:pt x="2984500" y="1320800"/>
                  </a:lnTo>
                  <a:lnTo>
                    <a:pt x="2959100" y="1320800"/>
                  </a:lnTo>
                  <a:lnTo>
                    <a:pt x="2971800" y="1333500"/>
                  </a:lnTo>
                  <a:lnTo>
                    <a:pt x="2857500" y="1308100"/>
                  </a:lnTo>
                  <a:lnTo>
                    <a:pt x="2857500" y="1295400"/>
                  </a:lnTo>
                  <a:lnTo>
                    <a:pt x="2806700" y="1295400"/>
                  </a:lnTo>
                  <a:lnTo>
                    <a:pt x="2806700" y="1295400"/>
                  </a:lnTo>
                  <a:lnTo>
                    <a:pt x="2794000" y="1295400"/>
                  </a:lnTo>
                  <a:lnTo>
                    <a:pt x="2794000" y="1295400"/>
                  </a:lnTo>
                  <a:lnTo>
                    <a:pt x="2781300" y="1295400"/>
                  </a:lnTo>
                  <a:lnTo>
                    <a:pt x="2781300" y="1295400"/>
                  </a:lnTo>
                  <a:lnTo>
                    <a:pt x="2768600" y="1282700"/>
                  </a:lnTo>
                  <a:lnTo>
                    <a:pt x="2755900" y="1295400"/>
                  </a:lnTo>
                  <a:lnTo>
                    <a:pt x="2755900" y="1295400"/>
                  </a:lnTo>
                  <a:lnTo>
                    <a:pt x="2755900" y="1295400"/>
                  </a:lnTo>
                  <a:lnTo>
                    <a:pt x="2743200" y="1295400"/>
                  </a:lnTo>
                  <a:lnTo>
                    <a:pt x="2743200" y="1295400"/>
                  </a:lnTo>
                  <a:lnTo>
                    <a:pt x="2730500" y="1295400"/>
                  </a:lnTo>
                  <a:lnTo>
                    <a:pt x="2730500" y="1282700"/>
                  </a:lnTo>
                  <a:lnTo>
                    <a:pt x="2705100" y="1282700"/>
                  </a:lnTo>
                  <a:lnTo>
                    <a:pt x="2705100" y="1295400"/>
                  </a:lnTo>
                  <a:lnTo>
                    <a:pt x="2705100" y="1295400"/>
                  </a:lnTo>
                  <a:lnTo>
                    <a:pt x="2717800" y="1295400"/>
                  </a:lnTo>
                  <a:lnTo>
                    <a:pt x="2717800" y="1295400"/>
                  </a:lnTo>
                  <a:lnTo>
                    <a:pt x="2705100" y="1295400"/>
                  </a:lnTo>
                  <a:lnTo>
                    <a:pt x="2692400" y="1308100"/>
                  </a:lnTo>
                  <a:lnTo>
                    <a:pt x="2692400" y="1308100"/>
                  </a:lnTo>
                  <a:lnTo>
                    <a:pt x="2705100" y="1308100"/>
                  </a:lnTo>
                  <a:lnTo>
                    <a:pt x="2705100" y="1320800"/>
                  </a:lnTo>
                  <a:lnTo>
                    <a:pt x="2717800" y="1320800"/>
                  </a:lnTo>
                  <a:lnTo>
                    <a:pt x="2717800" y="1320800"/>
                  </a:lnTo>
                  <a:lnTo>
                    <a:pt x="2717800" y="1308100"/>
                  </a:lnTo>
                  <a:lnTo>
                    <a:pt x="2717800" y="1308100"/>
                  </a:lnTo>
                  <a:lnTo>
                    <a:pt x="2743200" y="1308100"/>
                  </a:lnTo>
                  <a:lnTo>
                    <a:pt x="2743200" y="1308100"/>
                  </a:lnTo>
                  <a:lnTo>
                    <a:pt x="2743200" y="1308100"/>
                  </a:lnTo>
                  <a:lnTo>
                    <a:pt x="2768600" y="1320800"/>
                  </a:lnTo>
                  <a:lnTo>
                    <a:pt x="2768600" y="1308100"/>
                  </a:lnTo>
                  <a:lnTo>
                    <a:pt x="2781300" y="1308100"/>
                  </a:lnTo>
                  <a:lnTo>
                    <a:pt x="2794000" y="1320800"/>
                  </a:lnTo>
                  <a:lnTo>
                    <a:pt x="2794000" y="1308100"/>
                  </a:lnTo>
                  <a:lnTo>
                    <a:pt x="2794000" y="1308100"/>
                  </a:lnTo>
                  <a:lnTo>
                    <a:pt x="2806700" y="1320800"/>
                  </a:lnTo>
                  <a:lnTo>
                    <a:pt x="2806700" y="1320800"/>
                  </a:lnTo>
                  <a:lnTo>
                    <a:pt x="2794000" y="1320800"/>
                  </a:lnTo>
                  <a:lnTo>
                    <a:pt x="2806700" y="1320800"/>
                  </a:lnTo>
                  <a:lnTo>
                    <a:pt x="2819400" y="1333500"/>
                  </a:lnTo>
                  <a:lnTo>
                    <a:pt x="2819400" y="1333500"/>
                  </a:lnTo>
                  <a:lnTo>
                    <a:pt x="2819400" y="1333500"/>
                  </a:lnTo>
                  <a:lnTo>
                    <a:pt x="2806700" y="1333500"/>
                  </a:lnTo>
                  <a:lnTo>
                    <a:pt x="2794000" y="1333500"/>
                  </a:lnTo>
                  <a:lnTo>
                    <a:pt x="2768600" y="1333500"/>
                  </a:lnTo>
                  <a:lnTo>
                    <a:pt x="2768600" y="1320800"/>
                  </a:lnTo>
                  <a:lnTo>
                    <a:pt x="2768600" y="1333500"/>
                  </a:lnTo>
                  <a:lnTo>
                    <a:pt x="2768600" y="1333500"/>
                  </a:lnTo>
                  <a:lnTo>
                    <a:pt x="2755900" y="1346200"/>
                  </a:lnTo>
                  <a:lnTo>
                    <a:pt x="2768600" y="1346200"/>
                  </a:lnTo>
                  <a:lnTo>
                    <a:pt x="2768600" y="1358900"/>
                  </a:lnTo>
                  <a:lnTo>
                    <a:pt x="2755900" y="1358900"/>
                  </a:lnTo>
                  <a:lnTo>
                    <a:pt x="2755900" y="1358900"/>
                  </a:lnTo>
                  <a:lnTo>
                    <a:pt x="2755900" y="1358900"/>
                  </a:lnTo>
                  <a:lnTo>
                    <a:pt x="2743200" y="1358900"/>
                  </a:lnTo>
                  <a:lnTo>
                    <a:pt x="2730500" y="1346200"/>
                  </a:lnTo>
                  <a:lnTo>
                    <a:pt x="2717800" y="1358900"/>
                  </a:lnTo>
                  <a:lnTo>
                    <a:pt x="2705100" y="1358900"/>
                  </a:lnTo>
                  <a:lnTo>
                    <a:pt x="2705100" y="1371600"/>
                  </a:lnTo>
                  <a:lnTo>
                    <a:pt x="2692400" y="1371600"/>
                  </a:lnTo>
                  <a:lnTo>
                    <a:pt x="2692400" y="1371600"/>
                  </a:lnTo>
                  <a:lnTo>
                    <a:pt x="2705100" y="1371600"/>
                  </a:lnTo>
                  <a:lnTo>
                    <a:pt x="2705100" y="1384300"/>
                  </a:lnTo>
                  <a:lnTo>
                    <a:pt x="2705100" y="1384300"/>
                  </a:lnTo>
                  <a:lnTo>
                    <a:pt x="2705100" y="1384300"/>
                  </a:lnTo>
                  <a:lnTo>
                    <a:pt x="2692400" y="1384300"/>
                  </a:lnTo>
                  <a:lnTo>
                    <a:pt x="2692400" y="1384300"/>
                  </a:lnTo>
                  <a:lnTo>
                    <a:pt x="2654300" y="1384300"/>
                  </a:lnTo>
                  <a:lnTo>
                    <a:pt x="2654300" y="1384300"/>
                  </a:lnTo>
                  <a:lnTo>
                    <a:pt x="2654300" y="1397000"/>
                  </a:lnTo>
                  <a:lnTo>
                    <a:pt x="2641600" y="1409700"/>
                  </a:lnTo>
                  <a:lnTo>
                    <a:pt x="2654300" y="1409700"/>
                  </a:lnTo>
                  <a:lnTo>
                    <a:pt x="2641600" y="1435100"/>
                  </a:lnTo>
                  <a:lnTo>
                    <a:pt x="2628900" y="1435100"/>
                  </a:lnTo>
                  <a:lnTo>
                    <a:pt x="2628900" y="1435100"/>
                  </a:lnTo>
                  <a:lnTo>
                    <a:pt x="2628900" y="1435100"/>
                  </a:lnTo>
                  <a:lnTo>
                    <a:pt x="2641600" y="1435100"/>
                  </a:lnTo>
                  <a:lnTo>
                    <a:pt x="2603500" y="1511300"/>
                  </a:lnTo>
                  <a:lnTo>
                    <a:pt x="2603500" y="1536700"/>
                  </a:lnTo>
                  <a:lnTo>
                    <a:pt x="2603500" y="1536700"/>
                  </a:lnTo>
                  <a:lnTo>
                    <a:pt x="2590800" y="1536700"/>
                  </a:lnTo>
                  <a:lnTo>
                    <a:pt x="2578100" y="1562100"/>
                  </a:lnTo>
                  <a:lnTo>
                    <a:pt x="2540000" y="1549400"/>
                  </a:lnTo>
                  <a:lnTo>
                    <a:pt x="2540000" y="1549400"/>
                  </a:lnTo>
                  <a:lnTo>
                    <a:pt x="2540000" y="1536700"/>
                  </a:lnTo>
                  <a:lnTo>
                    <a:pt x="2463800" y="1524000"/>
                  </a:lnTo>
                  <a:lnTo>
                    <a:pt x="2463800" y="1536700"/>
                  </a:lnTo>
                  <a:lnTo>
                    <a:pt x="2438400" y="1536700"/>
                  </a:lnTo>
                  <a:lnTo>
                    <a:pt x="2413000" y="1536700"/>
                  </a:lnTo>
                  <a:lnTo>
                    <a:pt x="2413000" y="1536700"/>
                  </a:lnTo>
                  <a:lnTo>
                    <a:pt x="2413000" y="1536700"/>
                  </a:lnTo>
                  <a:lnTo>
                    <a:pt x="2400300" y="1524000"/>
                  </a:lnTo>
                  <a:lnTo>
                    <a:pt x="2400300" y="1524000"/>
                  </a:lnTo>
                  <a:lnTo>
                    <a:pt x="2374900" y="1524000"/>
                  </a:lnTo>
                  <a:lnTo>
                    <a:pt x="2362200" y="1536700"/>
                  </a:lnTo>
                  <a:lnTo>
                    <a:pt x="2349500" y="1536700"/>
                  </a:lnTo>
                  <a:lnTo>
                    <a:pt x="2349500" y="1549400"/>
                  </a:lnTo>
                  <a:lnTo>
                    <a:pt x="2324100" y="1562100"/>
                  </a:lnTo>
                  <a:lnTo>
                    <a:pt x="2324100" y="1562100"/>
                  </a:lnTo>
                  <a:lnTo>
                    <a:pt x="2324100" y="1574800"/>
                  </a:lnTo>
                  <a:lnTo>
                    <a:pt x="2324100" y="1574800"/>
                  </a:lnTo>
                  <a:lnTo>
                    <a:pt x="2311400" y="1574800"/>
                  </a:lnTo>
                  <a:lnTo>
                    <a:pt x="2298700" y="1574800"/>
                  </a:lnTo>
                  <a:lnTo>
                    <a:pt x="2286000" y="1574800"/>
                  </a:lnTo>
                  <a:lnTo>
                    <a:pt x="2286000" y="1574800"/>
                  </a:lnTo>
                  <a:lnTo>
                    <a:pt x="2286000" y="1587500"/>
                  </a:lnTo>
                  <a:lnTo>
                    <a:pt x="2286000" y="1587500"/>
                  </a:lnTo>
                  <a:lnTo>
                    <a:pt x="2273300" y="1587500"/>
                  </a:lnTo>
                  <a:lnTo>
                    <a:pt x="2273300" y="1587500"/>
                  </a:lnTo>
                  <a:lnTo>
                    <a:pt x="2260600" y="1600200"/>
                  </a:lnTo>
                  <a:lnTo>
                    <a:pt x="2247900" y="1600200"/>
                  </a:lnTo>
                  <a:lnTo>
                    <a:pt x="2247900" y="1600200"/>
                  </a:lnTo>
                  <a:lnTo>
                    <a:pt x="2247900" y="1600200"/>
                  </a:lnTo>
                  <a:lnTo>
                    <a:pt x="2235200" y="1600200"/>
                  </a:lnTo>
                  <a:lnTo>
                    <a:pt x="2235200" y="1612900"/>
                  </a:lnTo>
                  <a:lnTo>
                    <a:pt x="2222500" y="1612900"/>
                  </a:lnTo>
                  <a:lnTo>
                    <a:pt x="2209800" y="1612900"/>
                  </a:lnTo>
                  <a:lnTo>
                    <a:pt x="2197100" y="1625600"/>
                  </a:lnTo>
                  <a:lnTo>
                    <a:pt x="2184400" y="1612900"/>
                  </a:lnTo>
                  <a:lnTo>
                    <a:pt x="2171700" y="1612900"/>
                  </a:lnTo>
                  <a:lnTo>
                    <a:pt x="2171700" y="1625600"/>
                  </a:lnTo>
                  <a:lnTo>
                    <a:pt x="2184400" y="1625600"/>
                  </a:lnTo>
                  <a:lnTo>
                    <a:pt x="2184400" y="1625600"/>
                  </a:lnTo>
                  <a:lnTo>
                    <a:pt x="2184400" y="1625600"/>
                  </a:lnTo>
                  <a:lnTo>
                    <a:pt x="2209800" y="1625600"/>
                  </a:lnTo>
                  <a:lnTo>
                    <a:pt x="2209800" y="1651000"/>
                  </a:lnTo>
                  <a:lnTo>
                    <a:pt x="2222500" y="1638300"/>
                  </a:lnTo>
                  <a:lnTo>
                    <a:pt x="2222500" y="1651000"/>
                  </a:lnTo>
                  <a:lnTo>
                    <a:pt x="2235200" y="1651000"/>
                  </a:lnTo>
                  <a:lnTo>
                    <a:pt x="2222500" y="1651000"/>
                  </a:lnTo>
                  <a:lnTo>
                    <a:pt x="2222500" y="1651000"/>
                  </a:lnTo>
                  <a:lnTo>
                    <a:pt x="2222500" y="1651000"/>
                  </a:lnTo>
                  <a:lnTo>
                    <a:pt x="2235200" y="1651000"/>
                  </a:lnTo>
                  <a:lnTo>
                    <a:pt x="2247900" y="1651000"/>
                  </a:lnTo>
                  <a:lnTo>
                    <a:pt x="2247900" y="1651000"/>
                  </a:lnTo>
                  <a:lnTo>
                    <a:pt x="2247900" y="1651000"/>
                  </a:lnTo>
                  <a:lnTo>
                    <a:pt x="2247900" y="1651000"/>
                  </a:lnTo>
                  <a:lnTo>
                    <a:pt x="2247900" y="1651000"/>
                  </a:lnTo>
                  <a:lnTo>
                    <a:pt x="2247900" y="1663700"/>
                  </a:lnTo>
                  <a:lnTo>
                    <a:pt x="2260600" y="1663700"/>
                  </a:lnTo>
                  <a:lnTo>
                    <a:pt x="2273300" y="1651000"/>
                  </a:lnTo>
                  <a:lnTo>
                    <a:pt x="2298700" y="1663700"/>
                  </a:lnTo>
                  <a:lnTo>
                    <a:pt x="2298700" y="1663700"/>
                  </a:lnTo>
                  <a:lnTo>
                    <a:pt x="2298700" y="1663700"/>
                  </a:lnTo>
                  <a:lnTo>
                    <a:pt x="2298700" y="1663700"/>
                  </a:lnTo>
                  <a:lnTo>
                    <a:pt x="2311400" y="1676400"/>
                  </a:lnTo>
                  <a:lnTo>
                    <a:pt x="2324100" y="1676400"/>
                  </a:lnTo>
                  <a:lnTo>
                    <a:pt x="2324100" y="1676400"/>
                  </a:lnTo>
                  <a:lnTo>
                    <a:pt x="2336800" y="1676400"/>
                  </a:lnTo>
                  <a:lnTo>
                    <a:pt x="2324100" y="1689100"/>
                  </a:lnTo>
                  <a:lnTo>
                    <a:pt x="2336800" y="1689100"/>
                  </a:lnTo>
                  <a:lnTo>
                    <a:pt x="2324100" y="1701800"/>
                  </a:lnTo>
                  <a:lnTo>
                    <a:pt x="2324100" y="1701800"/>
                  </a:lnTo>
                  <a:lnTo>
                    <a:pt x="2324100" y="1701800"/>
                  </a:lnTo>
                  <a:lnTo>
                    <a:pt x="2324100" y="1701800"/>
                  </a:lnTo>
                  <a:lnTo>
                    <a:pt x="2336800" y="1701800"/>
                  </a:lnTo>
                  <a:lnTo>
                    <a:pt x="2324100" y="1701800"/>
                  </a:lnTo>
                  <a:lnTo>
                    <a:pt x="2349500" y="1714500"/>
                  </a:lnTo>
                  <a:lnTo>
                    <a:pt x="2336800" y="1714500"/>
                  </a:lnTo>
                  <a:lnTo>
                    <a:pt x="2336800" y="1727200"/>
                  </a:lnTo>
                  <a:lnTo>
                    <a:pt x="2324100" y="1727200"/>
                  </a:lnTo>
                  <a:lnTo>
                    <a:pt x="2311400" y="1727200"/>
                  </a:lnTo>
                  <a:lnTo>
                    <a:pt x="2298700" y="1727200"/>
                  </a:lnTo>
                  <a:lnTo>
                    <a:pt x="2298700" y="1727200"/>
                  </a:lnTo>
                  <a:lnTo>
                    <a:pt x="2298700" y="1727200"/>
                  </a:lnTo>
                  <a:lnTo>
                    <a:pt x="2298700" y="1714500"/>
                  </a:lnTo>
                  <a:lnTo>
                    <a:pt x="2298700" y="1714500"/>
                  </a:lnTo>
                  <a:lnTo>
                    <a:pt x="2298700" y="1701800"/>
                  </a:lnTo>
                  <a:lnTo>
                    <a:pt x="2298700" y="1701800"/>
                  </a:lnTo>
                  <a:lnTo>
                    <a:pt x="2311400" y="1701800"/>
                  </a:lnTo>
                  <a:lnTo>
                    <a:pt x="2298700" y="1701800"/>
                  </a:lnTo>
                  <a:lnTo>
                    <a:pt x="2286000" y="1701800"/>
                  </a:lnTo>
                  <a:lnTo>
                    <a:pt x="2286000" y="1701800"/>
                  </a:lnTo>
                  <a:lnTo>
                    <a:pt x="2273300" y="1714500"/>
                  </a:lnTo>
                  <a:lnTo>
                    <a:pt x="2286000" y="1714500"/>
                  </a:lnTo>
                  <a:lnTo>
                    <a:pt x="2286000" y="1714500"/>
                  </a:lnTo>
                  <a:lnTo>
                    <a:pt x="2298700" y="1714500"/>
                  </a:lnTo>
                  <a:lnTo>
                    <a:pt x="2286000" y="1727200"/>
                  </a:lnTo>
                  <a:lnTo>
                    <a:pt x="2298700" y="1727200"/>
                  </a:lnTo>
                  <a:lnTo>
                    <a:pt x="2298700" y="1727200"/>
                  </a:lnTo>
                  <a:lnTo>
                    <a:pt x="2298700" y="1727200"/>
                  </a:lnTo>
                  <a:lnTo>
                    <a:pt x="2298700" y="1727200"/>
                  </a:lnTo>
                  <a:lnTo>
                    <a:pt x="2298700" y="1727200"/>
                  </a:lnTo>
                  <a:lnTo>
                    <a:pt x="2298700" y="1739900"/>
                  </a:lnTo>
                  <a:lnTo>
                    <a:pt x="2260600" y="1739900"/>
                  </a:lnTo>
                  <a:lnTo>
                    <a:pt x="2260600" y="1739900"/>
                  </a:lnTo>
                  <a:lnTo>
                    <a:pt x="2247900" y="1727200"/>
                  </a:lnTo>
                  <a:lnTo>
                    <a:pt x="2247900" y="1739900"/>
                  </a:lnTo>
                  <a:lnTo>
                    <a:pt x="2235200" y="1739900"/>
                  </a:lnTo>
                  <a:lnTo>
                    <a:pt x="2222500" y="1765300"/>
                  </a:lnTo>
                  <a:lnTo>
                    <a:pt x="2235200" y="1765300"/>
                  </a:lnTo>
                  <a:lnTo>
                    <a:pt x="2222500" y="1765300"/>
                  </a:lnTo>
                  <a:lnTo>
                    <a:pt x="2197100" y="1778000"/>
                  </a:lnTo>
                  <a:lnTo>
                    <a:pt x="2184400" y="1778000"/>
                  </a:lnTo>
                  <a:lnTo>
                    <a:pt x="2184400" y="1778000"/>
                  </a:lnTo>
                  <a:lnTo>
                    <a:pt x="2184400" y="1778000"/>
                  </a:lnTo>
                  <a:lnTo>
                    <a:pt x="2171700" y="1778000"/>
                  </a:lnTo>
                  <a:lnTo>
                    <a:pt x="2184400" y="1765300"/>
                  </a:lnTo>
                  <a:lnTo>
                    <a:pt x="2171700" y="1765300"/>
                  </a:lnTo>
                  <a:lnTo>
                    <a:pt x="2171700" y="1765300"/>
                  </a:lnTo>
                  <a:lnTo>
                    <a:pt x="2171700" y="1752600"/>
                  </a:lnTo>
                  <a:lnTo>
                    <a:pt x="2171700" y="1739900"/>
                  </a:lnTo>
                  <a:lnTo>
                    <a:pt x="2171700" y="1739900"/>
                  </a:lnTo>
                  <a:lnTo>
                    <a:pt x="2171700" y="1727200"/>
                  </a:lnTo>
                  <a:lnTo>
                    <a:pt x="2159000" y="1727200"/>
                  </a:lnTo>
                  <a:lnTo>
                    <a:pt x="2146300" y="1752600"/>
                  </a:lnTo>
                  <a:lnTo>
                    <a:pt x="2146300" y="1752600"/>
                  </a:lnTo>
                  <a:lnTo>
                    <a:pt x="2133600" y="1765300"/>
                  </a:lnTo>
                  <a:lnTo>
                    <a:pt x="2120900" y="1765300"/>
                  </a:lnTo>
                  <a:lnTo>
                    <a:pt x="2120900" y="1778000"/>
                  </a:lnTo>
                  <a:lnTo>
                    <a:pt x="2095500" y="1778000"/>
                  </a:lnTo>
                  <a:lnTo>
                    <a:pt x="2095500" y="1778000"/>
                  </a:lnTo>
                  <a:lnTo>
                    <a:pt x="2082800" y="1778000"/>
                  </a:lnTo>
                  <a:lnTo>
                    <a:pt x="2082800" y="1778000"/>
                  </a:lnTo>
                  <a:lnTo>
                    <a:pt x="2082800" y="1790700"/>
                  </a:lnTo>
                  <a:lnTo>
                    <a:pt x="2070100" y="1790700"/>
                  </a:lnTo>
                  <a:lnTo>
                    <a:pt x="2057400" y="1790700"/>
                  </a:lnTo>
                  <a:lnTo>
                    <a:pt x="2044700" y="1790700"/>
                  </a:lnTo>
                  <a:lnTo>
                    <a:pt x="2057400" y="1790700"/>
                  </a:lnTo>
                  <a:lnTo>
                    <a:pt x="2070100" y="1790700"/>
                  </a:lnTo>
                  <a:lnTo>
                    <a:pt x="2070100" y="1790700"/>
                  </a:lnTo>
                  <a:lnTo>
                    <a:pt x="2082800" y="1803400"/>
                  </a:lnTo>
                  <a:lnTo>
                    <a:pt x="2082800" y="1816100"/>
                  </a:lnTo>
                  <a:lnTo>
                    <a:pt x="2095500" y="1816100"/>
                  </a:lnTo>
                  <a:lnTo>
                    <a:pt x="2082800" y="1828800"/>
                  </a:lnTo>
                  <a:lnTo>
                    <a:pt x="2070100" y="1828800"/>
                  </a:lnTo>
                  <a:lnTo>
                    <a:pt x="2057400" y="1841500"/>
                  </a:lnTo>
                  <a:lnTo>
                    <a:pt x="2070100" y="1841500"/>
                  </a:lnTo>
                  <a:lnTo>
                    <a:pt x="2070100" y="1841500"/>
                  </a:lnTo>
                  <a:lnTo>
                    <a:pt x="2070100" y="1841500"/>
                  </a:lnTo>
                  <a:lnTo>
                    <a:pt x="2032000" y="1828800"/>
                  </a:lnTo>
                  <a:lnTo>
                    <a:pt x="2019300" y="1828800"/>
                  </a:lnTo>
                  <a:lnTo>
                    <a:pt x="2019300" y="1828800"/>
                  </a:lnTo>
                  <a:lnTo>
                    <a:pt x="2019300" y="1841500"/>
                  </a:lnTo>
                  <a:lnTo>
                    <a:pt x="2006600" y="1841500"/>
                  </a:lnTo>
                  <a:lnTo>
                    <a:pt x="1993900" y="1828800"/>
                  </a:lnTo>
                  <a:lnTo>
                    <a:pt x="1981200" y="1828800"/>
                  </a:lnTo>
                  <a:lnTo>
                    <a:pt x="1981200" y="1828800"/>
                  </a:lnTo>
                  <a:lnTo>
                    <a:pt x="1981200" y="1828800"/>
                  </a:lnTo>
                  <a:lnTo>
                    <a:pt x="1981200" y="1828800"/>
                  </a:lnTo>
                  <a:lnTo>
                    <a:pt x="1968500" y="1828800"/>
                  </a:lnTo>
                  <a:lnTo>
                    <a:pt x="1968500" y="1828800"/>
                  </a:lnTo>
                  <a:lnTo>
                    <a:pt x="1943100" y="1841500"/>
                  </a:lnTo>
                  <a:lnTo>
                    <a:pt x="1943100" y="1841500"/>
                  </a:lnTo>
                  <a:lnTo>
                    <a:pt x="1930400" y="1841500"/>
                  </a:lnTo>
                  <a:lnTo>
                    <a:pt x="1930400" y="1841500"/>
                  </a:lnTo>
                  <a:lnTo>
                    <a:pt x="1905000" y="1841500"/>
                  </a:lnTo>
                  <a:lnTo>
                    <a:pt x="1892300" y="1854200"/>
                  </a:lnTo>
                  <a:lnTo>
                    <a:pt x="1866900" y="1854200"/>
                  </a:lnTo>
                  <a:lnTo>
                    <a:pt x="1866900" y="1841500"/>
                  </a:lnTo>
                  <a:lnTo>
                    <a:pt x="1841500" y="1828800"/>
                  </a:lnTo>
                  <a:lnTo>
                    <a:pt x="1828800" y="1841500"/>
                  </a:lnTo>
                  <a:lnTo>
                    <a:pt x="1828800" y="1841500"/>
                  </a:lnTo>
                  <a:lnTo>
                    <a:pt x="1828800" y="1828800"/>
                  </a:lnTo>
                  <a:lnTo>
                    <a:pt x="1816100" y="1828800"/>
                  </a:lnTo>
                  <a:lnTo>
                    <a:pt x="1816100" y="1828800"/>
                  </a:lnTo>
                  <a:lnTo>
                    <a:pt x="1803400" y="1828800"/>
                  </a:lnTo>
                  <a:lnTo>
                    <a:pt x="1803400" y="1828800"/>
                  </a:lnTo>
                  <a:lnTo>
                    <a:pt x="1778000" y="1828800"/>
                  </a:lnTo>
                  <a:lnTo>
                    <a:pt x="1778000" y="1828800"/>
                  </a:lnTo>
                  <a:lnTo>
                    <a:pt x="1739900" y="1816100"/>
                  </a:lnTo>
                  <a:lnTo>
                    <a:pt x="1727200" y="1816100"/>
                  </a:lnTo>
                  <a:lnTo>
                    <a:pt x="1727200" y="1816100"/>
                  </a:lnTo>
                  <a:lnTo>
                    <a:pt x="1727200" y="1828800"/>
                  </a:lnTo>
                  <a:lnTo>
                    <a:pt x="1676400" y="1828800"/>
                  </a:lnTo>
                  <a:lnTo>
                    <a:pt x="1663700" y="1816100"/>
                  </a:lnTo>
                  <a:lnTo>
                    <a:pt x="1663700" y="1816100"/>
                  </a:lnTo>
                  <a:lnTo>
                    <a:pt x="1651000" y="1816100"/>
                  </a:lnTo>
                  <a:lnTo>
                    <a:pt x="1651000" y="1828800"/>
                  </a:lnTo>
                  <a:lnTo>
                    <a:pt x="1638300" y="1828800"/>
                  </a:lnTo>
                  <a:lnTo>
                    <a:pt x="1625600" y="1828800"/>
                  </a:lnTo>
                  <a:lnTo>
                    <a:pt x="1600200" y="1828800"/>
                  </a:lnTo>
                  <a:lnTo>
                    <a:pt x="1600200" y="1841500"/>
                  </a:lnTo>
                  <a:lnTo>
                    <a:pt x="1587500" y="1841500"/>
                  </a:lnTo>
                  <a:lnTo>
                    <a:pt x="1587500" y="1854200"/>
                  </a:lnTo>
                  <a:lnTo>
                    <a:pt x="1587500" y="1841500"/>
                  </a:lnTo>
                  <a:lnTo>
                    <a:pt x="1574800" y="1841500"/>
                  </a:lnTo>
                  <a:lnTo>
                    <a:pt x="1574800" y="1841500"/>
                  </a:lnTo>
                  <a:lnTo>
                    <a:pt x="1562100" y="1841500"/>
                  </a:lnTo>
                  <a:lnTo>
                    <a:pt x="1574800" y="1828800"/>
                  </a:lnTo>
                  <a:lnTo>
                    <a:pt x="1587500" y="1828800"/>
                  </a:lnTo>
                  <a:lnTo>
                    <a:pt x="1587500" y="1816100"/>
                  </a:lnTo>
                  <a:lnTo>
                    <a:pt x="1574800" y="1816100"/>
                  </a:lnTo>
                  <a:lnTo>
                    <a:pt x="1587500" y="1816100"/>
                  </a:lnTo>
                  <a:lnTo>
                    <a:pt x="1562100" y="1803400"/>
                  </a:lnTo>
                  <a:lnTo>
                    <a:pt x="1562100" y="1790700"/>
                  </a:lnTo>
                  <a:lnTo>
                    <a:pt x="1549400" y="1790700"/>
                  </a:lnTo>
                  <a:lnTo>
                    <a:pt x="1549400" y="1790700"/>
                  </a:lnTo>
                  <a:lnTo>
                    <a:pt x="1562100" y="1778000"/>
                  </a:lnTo>
                  <a:lnTo>
                    <a:pt x="1562100" y="1778000"/>
                  </a:lnTo>
                  <a:lnTo>
                    <a:pt x="1562100" y="1778000"/>
                  </a:lnTo>
                  <a:lnTo>
                    <a:pt x="1562100" y="1778000"/>
                  </a:lnTo>
                  <a:lnTo>
                    <a:pt x="1562100" y="1765300"/>
                  </a:lnTo>
                  <a:lnTo>
                    <a:pt x="1562100" y="1765300"/>
                  </a:lnTo>
                  <a:lnTo>
                    <a:pt x="1549400" y="1765300"/>
                  </a:lnTo>
                  <a:lnTo>
                    <a:pt x="1549400" y="1752600"/>
                  </a:lnTo>
                  <a:lnTo>
                    <a:pt x="1549400" y="1752600"/>
                  </a:lnTo>
                  <a:lnTo>
                    <a:pt x="1549400" y="1752600"/>
                  </a:lnTo>
                  <a:lnTo>
                    <a:pt x="1549400" y="1752600"/>
                  </a:lnTo>
                  <a:lnTo>
                    <a:pt x="1562100" y="1739900"/>
                  </a:lnTo>
                  <a:lnTo>
                    <a:pt x="1549400" y="1739900"/>
                  </a:lnTo>
                  <a:lnTo>
                    <a:pt x="1549400" y="1727200"/>
                  </a:lnTo>
                  <a:lnTo>
                    <a:pt x="1536700" y="1727200"/>
                  </a:lnTo>
                  <a:lnTo>
                    <a:pt x="1536700" y="1727200"/>
                  </a:lnTo>
                  <a:lnTo>
                    <a:pt x="1524000" y="1714500"/>
                  </a:lnTo>
                  <a:lnTo>
                    <a:pt x="1524000" y="1714500"/>
                  </a:lnTo>
                  <a:lnTo>
                    <a:pt x="1524000" y="1714500"/>
                  </a:lnTo>
                  <a:lnTo>
                    <a:pt x="1524000" y="1701800"/>
                  </a:lnTo>
                  <a:lnTo>
                    <a:pt x="1511300" y="1701800"/>
                  </a:lnTo>
                  <a:lnTo>
                    <a:pt x="1498600" y="1701800"/>
                  </a:lnTo>
                  <a:lnTo>
                    <a:pt x="1524000" y="1701800"/>
                  </a:lnTo>
                  <a:lnTo>
                    <a:pt x="1524000" y="1689100"/>
                  </a:lnTo>
                  <a:lnTo>
                    <a:pt x="1536700" y="1689100"/>
                  </a:lnTo>
                  <a:lnTo>
                    <a:pt x="1524000" y="1689100"/>
                  </a:lnTo>
                  <a:lnTo>
                    <a:pt x="1524000" y="1676400"/>
                  </a:lnTo>
                  <a:lnTo>
                    <a:pt x="1524000" y="1676400"/>
                  </a:lnTo>
                  <a:lnTo>
                    <a:pt x="1511300" y="1689100"/>
                  </a:lnTo>
                  <a:lnTo>
                    <a:pt x="1524000" y="1689100"/>
                  </a:lnTo>
                  <a:lnTo>
                    <a:pt x="1524000" y="1701800"/>
                  </a:lnTo>
                  <a:lnTo>
                    <a:pt x="1511300" y="1701800"/>
                  </a:lnTo>
                  <a:lnTo>
                    <a:pt x="1498600" y="1701800"/>
                  </a:lnTo>
                  <a:lnTo>
                    <a:pt x="1511300" y="1701800"/>
                  </a:lnTo>
                  <a:lnTo>
                    <a:pt x="1498600" y="1689100"/>
                  </a:lnTo>
                  <a:lnTo>
                    <a:pt x="1498600" y="1689100"/>
                  </a:lnTo>
                  <a:lnTo>
                    <a:pt x="1485900" y="1689100"/>
                  </a:lnTo>
                  <a:lnTo>
                    <a:pt x="1485900" y="1676400"/>
                  </a:lnTo>
                  <a:lnTo>
                    <a:pt x="1485900" y="1676400"/>
                  </a:lnTo>
                  <a:lnTo>
                    <a:pt x="1485900" y="1676400"/>
                  </a:lnTo>
                  <a:lnTo>
                    <a:pt x="1485900" y="1676400"/>
                  </a:lnTo>
                  <a:lnTo>
                    <a:pt x="1498600" y="1676400"/>
                  </a:lnTo>
                  <a:lnTo>
                    <a:pt x="1511300" y="1651000"/>
                  </a:lnTo>
                  <a:lnTo>
                    <a:pt x="1498600" y="1651000"/>
                  </a:lnTo>
                  <a:lnTo>
                    <a:pt x="1485900" y="1651000"/>
                  </a:lnTo>
                  <a:lnTo>
                    <a:pt x="1498600" y="1638300"/>
                  </a:lnTo>
                  <a:lnTo>
                    <a:pt x="1485900" y="1638300"/>
                  </a:lnTo>
                  <a:lnTo>
                    <a:pt x="1473200" y="1638300"/>
                  </a:lnTo>
                  <a:lnTo>
                    <a:pt x="1460500" y="1638300"/>
                  </a:lnTo>
                  <a:lnTo>
                    <a:pt x="1473200" y="1612900"/>
                  </a:lnTo>
                  <a:lnTo>
                    <a:pt x="1473200" y="1612900"/>
                  </a:lnTo>
                  <a:lnTo>
                    <a:pt x="1473200" y="1600200"/>
                  </a:lnTo>
                  <a:lnTo>
                    <a:pt x="1485900" y="1587500"/>
                  </a:lnTo>
                  <a:lnTo>
                    <a:pt x="1485900" y="1587500"/>
                  </a:lnTo>
                  <a:lnTo>
                    <a:pt x="1485900" y="1574800"/>
                  </a:lnTo>
                  <a:lnTo>
                    <a:pt x="1485900" y="1574800"/>
                  </a:lnTo>
                  <a:lnTo>
                    <a:pt x="1473200" y="1574800"/>
                  </a:lnTo>
                  <a:lnTo>
                    <a:pt x="1460500" y="1574800"/>
                  </a:lnTo>
                  <a:lnTo>
                    <a:pt x="1473200" y="1562100"/>
                  </a:lnTo>
                  <a:lnTo>
                    <a:pt x="1473200" y="1562100"/>
                  </a:lnTo>
                  <a:lnTo>
                    <a:pt x="1473200" y="1562100"/>
                  </a:lnTo>
                  <a:lnTo>
                    <a:pt x="1447800" y="1536700"/>
                  </a:lnTo>
                  <a:lnTo>
                    <a:pt x="1435100" y="1536700"/>
                  </a:lnTo>
                  <a:lnTo>
                    <a:pt x="1435100" y="1511300"/>
                  </a:lnTo>
                  <a:lnTo>
                    <a:pt x="1435100" y="1511300"/>
                  </a:lnTo>
                  <a:lnTo>
                    <a:pt x="1435100" y="1524000"/>
                  </a:lnTo>
                  <a:lnTo>
                    <a:pt x="1422400" y="1524000"/>
                  </a:lnTo>
                  <a:lnTo>
                    <a:pt x="1422400" y="1524000"/>
                  </a:lnTo>
                  <a:lnTo>
                    <a:pt x="1435100" y="1524000"/>
                  </a:lnTo>
                  <a:lnTo>
                    <a:pt x="1435100" y="1536700"/>
                  </a:lnTo>
                  <a:lnTo>
                    <a:pt x="1435100" y="1536700"/>
                  </a:lnTo>
                  <a:lnTo>
                    <a:pt x="1435100" y="1536700"/>
                  </a:lnTo>
                  <a:lnTo>
                    <a:pt x="1409700" y="1536700"/>
                  </a:lnTo>
                  <a:lnTo>
                    <a:pt x="1384300" y="1536700"/>
                  </a:lnTo>
                  <a:lnTo>
                    <a:pt x="1371600" y="1549400"/>
                  </a:lnTo>
                  <a:lnTo>
                    <a:pt x="1371600" y="1536700"/>
                  </a:lnTo>
                  <a:lnTo>
                    <a:pt x="1384300" y="1536700"/>
                  </a:lnTo>
                  <a:lnTo>
                    <a:pt x="1384300" y="1524000"/>
                  </a:lnTo>
                  <a:lnTo>
                    <a:pt x="1409700" y="1524000"/>
                  </a:lnTo>
                  <a:lnTo>
                    <a:pt x="1409700" y="1524000"/>
                  </a:lnTo>
                  <a:lnTo>
                    <a:pt x="1422400" y="1524000"/>
                  </a:lnTo>
                  <a:lnTo>
                    <a:pt x="1409700" y="1524000"/>
                  </a:lnTo>
                  <a:lnTo>
                    <a:pt x="1422400" y="1524000"/>
                  </a:lnTo>
                  <a:lnTo>
                    <a:pt x="1435100" y="1511300"/>
                  </a:lnTo>
                  <a:lnTo>
                    <a:pt x="1422400" y="1511300"/>
                  </a:lnTo>
                  <a:lnTo>
                    <a:pt x="1422400" y="1511300"/>
                  </a:lnTo>
                  <a:lnTo>
                    <a:pt x="1409700" y="1511300"/>
                  </a:lnTo>
                  <a:lnTo>
                    <a:pt x="1397000" y="1511300"/>
                  </a:lnTo>
                  <a:lnTo>
                    <a:pt x="1397000" y="1524000"/>
                  </a:lnTo>
                  <a:lnTo>
                    <a:pt x="1397000" y="1524000"/>
                  </a:lnTo>
                  <a:lnTo>
                    <a:pt x="1371600" y="1524000"/>
                  </a:lnTo>
                  <a:lnTo>
                    <a:pt x="1371600" y="1536700"/>
                  </a:lnTo>
                  <a:lnTo>
                    <a:pt x="1358900" y="1536700"/>
                  </a:lnTo>
                  <a:lnTo>
                    <a:pt x="1358900" y="1536700"/>
                  </a:lnTo>
                  <a:lnTo>
                    <a:pt x="1358900" y="1524000"/>
                  </a:lnTo>
                  <a:lnTo>
                    <a:pt x="1346200" y="1524000"/>
                  </a:lnTo>
                  <a:lnTo>
                    <a:pt x="1346200" y="1524000"/>
                  </a:lnTo>
                  <a:lnTo>
                    <a:pt x="1333500" y="1524000"/>
                  </a:lnTo>
                  <a:lnTo>
                    <a:pt x="1320800" y="1511300"/>
                  </a:lnTo>
                  <a:lnTo>
                    <a:pt x="1308100" y="1524000"/>
                  </a:lnTo>
                  <a:lnTo>
                    <a:pt x="1295400" y="1524000"/>
                  </a:lnTo>
                  <a:lnTo>
                    <a:pt x="1282700" y="1524000"/>
                  </a:lnTo>
                  <a:lnTo>
                    <a:pt x="1282700" y="1524000"/>
                  </a:lnTo>
                  <a:lnTo>
                    <a:pt x="1282700" y="1536700"/>
                  </a:lnTo>
                  <a:lnTo>
                    <a:pt x="1270000" y="1536700"/>
                  </a:lnTo>
                  <a:lnTo>
                    <a:pt x="1270000" y="1536700"/>
                  </a:lnTo>
                  <a:lnTo>
                    <a:pt x="1270000" y="1536700"/>
                  </a:lnTo>
                  <a:lnTo>
                    <a:pt x="1270000" y="1549400"/>
                  </a:lnTo>
                  <a:lnTo>
                    <a:pt x="1257300" y="1562100"/>
                  </a:lnTo>
                  <a:lnTo>
                    <a:pt x="1244600" y="1562100"/>
                  </a:lnTo>
                  <a:lnTo>
                    <a:pt x="1244600" y="1562100"/>
                  </a:lnTo>
                  <a:lnTo>
                    <a:pt x="1231900" y="1549400"/>
                  </a:lnTo>
                  <a:lnTo>
                    <a:pt x="1244600" y="1549400"/>
                  </a:lnTo>
                  <a:lnTo>
                    <a:pt x="1231900" y="1549400"/>
                  </a:lnTo>
                  <a:lnTo>
                    <a:pt x="1219200" y="1549400"/>
                  </a:lnTo>
                  <a:lnTo>
                    <a:pt x="1231900" y="1549400"/>
                  </a:lnTo>
                  <a:lnTo>
                    <a:pt x="1231900" y="1549400"/>
                  </a:lnTo>
                  <a:lnTo>
                    <a:pt x="1231900" y="1549400"/>
                  </a:lnTo>
                  <a:lnTo>
                    <a:pt x="1219200" y="1549400"/>
                  </a:lnTo>
                  <a:lnTo>
                    <a:pt x="1219200" y="1549400"/>
                  </a:lnTo>
                  <a:lnTo>
                    <a:pt x="1206500" y="1549400"/>
                  </a:lnTo>
                  <a:lnTo>
                    <a:pt x="1193800" y="1562100"/>
                  </a:lnTo>
                  <a:lnTo>
                    <a:pt x="1193800" y="1562100"/>
                  </a:lnTo>
                  <a:lnTo>
                    <a:pt x="1193800" y="1574800"/>
                  </a:lnTo>
                  <a:lnTo>
                    <a:pt x="1206500" y="1574800"/>
                  </a:lnTo>
                  <a:lnTo>
                    <a:pt x="1206500" y="1574800"/>
                  </a:lnTo>
                  <a:lnTo>
                    <a:pt x="1193800" y="1574800"/>
                  </a:lnTo>
                  <a:lnTo>
                    <a:pt x="1193800" y="1574800"/>
                  </a:lnTo>
                  <a:lnTo>
                    <a:pt x="1206500" y="1574800"/>
                  </a:lnTo>
                  <a:lnTo>
                    <a:pt x="1181100" y="1587500"/>
                  </a:lnTo>
                  <a:lnTo>
                    <a:pt x="1193800" y="1587500"/>
                  </a:lnTo>
                  <a:lnTo>
                    <a:pt x="1193800" y="1587500"/>
                  </a:lnTo>
                  <a:lnTo>
                    <a:pt x="1181100" y="1587500"/>
                  </a:lnTo>
                  <a:lnTo>
                    <a:pt x="1181100" y="1587500"/>
                  </a:lnTo>
                  <a:lnTo>
                    <a:pt x="1168400" y="1587500"/>
                  </a:lnTo>
                  <a:lnTo>
                    <a:pt x="1168400" y="1600200"/>
                  </a:lnTo>
                  <a:lnTo>
                    <a:pt x="1168400" y="1600200"/>
                  </a:lnTo>
                  <a:lnTo>
                    <a:pt x="1155700" y="1587500"/>
                  </a:lnTo>
                  <a:lnTo>
                    <a:pt x="1155700" y="1587500"/>
                  </a:lnTo>
                  <a:lnTo>
                    <a:pt x="1143000" y="1574800"/>
                  </a:lnTo>
                  <a:lnTo>
                    <a:pt x="1143000" y="1574800"/>
                  </a:lnTo>
                  <a:lnTo>
                    <a:pt x="1143000" y="1587500"/>
                  </a:lnTo>
                  <a:lnTo>
                    <a:pt x="1130300" y="1574800"/>
                  </a:lnTo>
                  <a:lnTo>
                    <a:pt x="1066800" y="1574800"/>
                  </a:lnTo>
                  <a:lnTo>
                    <a:pt x="1066800" y="1574800"/>
                  </a:lnTo>
                  <a:lnTo>
                    <a:pt x="1066800" y="1574800"/>
                  </a:lnTo>
                  <a:lnTo>
                    <a:pt x="1066800" y="1587500"/>
                  </a:lnTo>
                  <a:lnTo>
                    <a:pt x="1066800" y="1587500"/>
                  </a:lnTo>
                  <a:lnTo>
                    <a:pt x="1066800" y="1587500"/>
                  </a:lnTo>
                  <a:lnTo>
                    <a:pt x="1054100" y="1587500"/>
                  </a:lnTo>
                  <a:lnTo>
                    <a:pt x="1054100" y="1587500"/>
                  </a:lnTo>
                  <a:lnTo>
                    <a:pt x="1041400" y="1574800"/>
                  </a:lnTo>
                  <a:lnTo>
                    <a:pt x="1041400" y="1587500"/>
                  </a:lnTo>
                  <a:lnTo>
                    <a:pt x="1041400" y="1587500"/>
                  </a:lnTo>
                  <a:lnTo>
                    <a:pt x="1041400" y="1574800"/>
                  </a:lnTo>
                  <a:lnTo>
                    <a:pt x="1028700" y="1574800"/>
                  </a:lnTo>
                  <a:lnTo>
                    <a:pt x="1028700" y="1587500"/>
                  </a:lnTo>
                  <a:lnTo>
                    <a:pt x="1016000" y="1587500"/>
                  </a:lnTo>
                  <a:lnTo>
                    <a:pt x="1003300" y="1587500"/>
                  </a:lnTo>
                  <a:lnTo>
                    <a:pt x="1003300" y="1587500"/>
                  </a:lnTo>
                  <a:lnTo>
                    <a:pt x="1003300" y="1587500"/>
                  </a:lnTo>
                  <a:lnTo>
                    <a:pt x="1003300" y="1587500"/>
                  </a:lnTo>
                  <a:lnTo>
                    <a:pt x="1003300" y="1587500"/>
                  </a:lnTo>
                  <a:lnTo>
                    <a:pt x="990600" y="1587500"/>
                  </a:lnTo>
                  <a:lnTo>
                    <a:pt x="990600" y="1587500"/>
                  </a:lnTo>
                  <a:lnTo>
                    <a:pt x="990600" y="1587500"/>
                  </a:lnTo>
                  <a:lnTo>
                    <a:pt x="990600" y="1574800"/>
                  </a:lnTo>
                  <a:lnTo>
                    <a:pt x="977900" y="1574800"/>
                  </a:lnTo>
                  <a:lnTo>
                    <a:pt x="977900" y="1574800"/>
                  </a:lnTo>
                  <a:lnTo>
                    <a:pt x="965200" y="1574800"/>
                  </a:lnTo>
                  <a:lnTo>
                    <a:pt x="977900" y="1562100"/>
                  </a:lnTo>
                  <a:lnTo>
                    <a:pt x="977900" y="1562100"/>
                  </a:lnTo>
                  <a:lnTo>
                    <a:pt x="977900" y="1562100"/>
                  </a:lnTo>
                  <a:lnTo>
                    <a:pt x="977900" y="1562100"/>
                  </a:lnTo>
                  <a:lnTo>
                    <a:pt x="977900" y="1562100"/>
                  </a:lnTo>
                  <a:lnTo>
                    <a:pt x="965200" y="1549400"/>
                  </a:lnTo>
                  <a:lnTo>
                    <a:pt x="965200" y="1549400"/>
                  </a:lnTo>
                  <a:lnTo>
                    <a:pt x="952500" y="1549400"/>
                  </a:lnTo>
                  <a:lnTo>
                    <a:pt x="952500" y="1536700"/>
                  </a:lnTo>
                  <a:lnTo>
                    <a:pt x="952500" y="1536700"/>
                  </a:lnTo>
                  <a:lnTo>
                    <a:pt x="927100" y="1536700"/>
                  </a:lnTo>
                  <a:lnTo>
                    <a:pt x="939800" y="1536700"/>
                  </a:lnTo>
                  <a:lnTo>
                    <a:pt x="939800" y="1536700"/>
                  </a:lnTo>
                  <a:lnTo>
                    <a:pt x="939800" y="1524000"/>
                  </a:lnTo>
                  <a:lnTo>
                    <a:pt x="927100" y="1524000"/>
                  </a:lnTo>
                  <a:lnTo>
                    <a:pt x="927100" y="1511300"/>
                  </a:lnTo>
                  <a:lnTo>
                    <a:pt x="914400" y="1511300"/>
                  </a:lnTo>
                  <a:lnTo>
                    <a:pt x="914400" y="1511300"/>
                  </a:lnTo>
                  <a:lnTo>
                    <a:pt x="901700" y="1511300"/>
                  </a:lnTo>
                  <a:lnTo>
                    <a:pt x="901700" y="1511300"/>
                  </a:lnTo>
                  <a:lnTo>
                    <a:pt x="889000" y="1511300"/>
                  </a:lnTo>
                  <a:lnTo>
                    <a:pt x="889000" y="1511300"/>
                  </a:lnTo>
                  <a:lnTo>
                    <a:pt x="889000" y="1511300"/>
                  </a:lnTo>
                  <a:lnTo>
                    <a:pt x="901700" y="1498600"/>
                  </a:lnTo>
                  <a:lnTo>
                    <a:pt x="889000" y="1485900"/>
                  </a:lnTo>
                  <a:lnTo>
                    <a:pt x="889000" y="1485900"/>
                  </a:lnTo>
                  <a:lnTo>
                    <a:pt x="876300" y="1485900"/>
                  </a:lnTo>
                  <a:lnTo>
                    <a:pt x="876300" y="1485900"/>
                  </a:lnTo>
                  <a:lnTo>
                    <a:pt x="876300" y="1485900"/>
                  </a:lnTo>
                  <a:lnTo>
                    <a:pt x="863600" y="1485900"/>
                  </a:lnTo>
                  <a:lnTo>
                    <a:pt x="863600" y="1485900"/>
                  </a:lnTo>
                  <a:lnTo>
                    <a:pt x="850900" y="1485900"/>
                  </a:lnTo>
                  <a:lnTo>
                    <a:pt x="850900" y="1473200"/>
                  </a:lnTo>
                  <a:lnTo>
                    <a:pt x="838200" y="1485900"/>
                  </a:lnTo>
                  <a:lnTo>
                    <a:pt x="838200" y="1485900"/>
                  </a:lnTo>
                  <a:lnTo>
                    <a:pt x="825500" y="1485900"/>
                  </a:lnTo>
                  <a:lnTo>
                    <a:pt x="825500" y="1485900"/>
                  </a:lnTo>
                  <a:lnTo>
                    <a:pt x="812800" y="1485900"/>
                  </a:lnTo>
                  <a:lnTo>
                    <a:pt x="812800" y="1485900"/>
                  </a:lnTo>
                  <a:lnTo>
                    <a:pt x="812800" y="1485900"/>
                  </a:lnTo>
                  <a:lnTo>
                    <a:pt x="812800" y="1498600"/>
                  </a:lnTo>
                  <a:lnTo>
                    <a:pt x="787400" y="1498600"/>
                  </a:lnTo>
                  <a:lnTo>
                    <a:pt x="787400" y="1498600"/>
                  </a:lnTo>
                  <a:lnTo>
                    <a:pt x="787400" y="1485900"/>
                  </a:lnTo>
                  <a:lnTo>
                    <a:pt x="787400" y="1485900"/>
                  </a:lnTo>
                  <a:lnTo>
                    <a:pt x="774700" y="1485900"/>
                  </a:lnTo>
                  <a:lnTo>
                    <a:pt x="774700" y="1485900"/>
                  </a:lnTo>
                  <a:lnTo>
                    <a:pt x="762000" y="1485900"/>
                  </a:lnTo>
                  <a:lnTo>
                    <a:pt x="762000" y="1485900"/>
                  </a:lnTo>
                  <a:lnTo>
                    <a:pt x="762000" y="1485900"/>
                  </a:lnTo>
                  <a:lnTo>
                    <a:pt x="762000" y="1485900"/>
                  </a:lnTo>
                  <a:lnTo>
                    <a:pt x="711200" y="1485900"/>
                  </a:lnTo>
                  <a:lnTo>
                    <a:pt x="711200" y="1485900"/>
                  </a:lnTo>
                  <a:lnTo>
                    <a:pt x="711200" y="1485900"/>
                  </a:lnTo>
                  <a:lnTo>
                    <a:pt x="698500" y="1485900"/>
                  </a:lnTo>
                  <a:lnTo>
                    <a:pt x="698500" y="1485900"/>
                  </a:lnTo>
                  <a:lnTo>
                    <a:pt x="685800" y="1473200"/>
                  </a:lnTo>
                  <a:lnTo>
                    <a:pt x="685800" y="1473200"/>
                  </a:lnTo>
                  <a:lnTo>
                    <a:pt x="673100" y="1473200"/>
                  </a:lnTo>
                  <a:lnTo>
                    <a:pt x="673100" y="1473200"/>
                  </a:lnTo>
                  <a:lnTo>
                    <a:pt x="660400" y="1473200"/>
                  </a:lnTo>
                  <a:lnTo>
                    <a:pt x="647700" y="1473200"/>
                  </a:lnTo>
                  <a:lnTo>
                    <a:pt x="647700" y="1460500"/>
                  </a:lnTo>
                  <a:lnTo>
                    <a:pt x="635000" y="1460500"/>
                  </a:lnTo>
                  <a:lnTo>
                    <a:pt x="635000" y="1460500"/>
                  </a:lnTo>
                  <a:lnTo>
                    <a:pt x="635000" y="1460500"/>
                  </a:lnTo>
                  <a:lnTo>
                    <a:pt x="647700" y="1460500"/>
                  </a:lnTo>
                  <a:lnTo>
                    <a:pt x="635000" y="1460500"/>
                  </a:lnTo>
                  <a:lnTo>
                    <a:pt x="635000" y="1447800"/>
                  </a:lnTo>
                  <a:lnTo>
                    <a:pt x="622300" y="1447800"/>
                  </a:lnTo>
                  <a:lnTo>
                    <a:pt x="622300" y="1447800"/>
                  </a:lnTo>
                  <a:lnTo>
                    <a:pt x="596900" y="1435100"/>
                  </a:lnTo>
                  <a:lnTo>
                    <a:pt x="596900" y="1435100"/>
                  </a:lnTo>
                  <a:lnTo>
                    <a:pt x="584200" y="1435100"/>
                  </a:lnTo>
                  <a:lnTo>
                    <a:pt x="584200" y="1435100"/>
                  </a:lnTo>
                  <a:lnTo>
                    <a:pt x="571500" y="1435100"/>
                  </a:lnTo>
                  <a:lnTo>
                    <a:pt x="584200" y="1435100"/>
                  </a:lnTo>
                  <a:lnTo>
                    <a:pt x="584200" y="1435100"/>
                  </a:lnTo>
                  <a:lnTo>
                    <a:pt x="584200" y="1435100"/>
                  </a:lnTo>
                  <a:lnTo>
                    <a:pt x="571500" y="1435100"/>
                  </a:lnTo>
                  <a:lnTo>
                    <a:pt x="558800" y="1435100"/>
                  </a:lnTo>
                  <a:lnTo>
                    <a:pt x="546100" y="1435100"/>
                  </a:lnTo>
                  <a:lnTo>
                    <a:pt x="558800" y="1435100"/>
                  </a:lnTo>
                  <a:lnTo>
                    <a:pt x="533400" y="1435100"/>
                  </a:lnTo>
                  <a:lnTo>
                    <a:pt x="520700" y="1435100"/>
                  </a:lnTo>
                  <a:lnTo>
                    <a:pt x="508000" y="1422400"/>
                  </a:lnTo>
                  <a:lnTo>
                    <a:pt x="508000" y="1422400"/>
                  </a:lnTo>
                  <a:lnTo>
                    <a:pt x="431800" y="1422400"/>
                  </a:lnTo>
                  <a:lnTo>
                    <a:pt x="431800" y="1409700"/>
                  </a:lnTo>
                  <a:lnTo>
                    <a:pt x="431800" y="1409700"/>
                  </a:lnTo>
                  <a:lnTo>
                    <a:pt x="431800" y="1422400"/>
                  </a:lnTo>
                  <a:lnTo>
                    <a:pt x="419100" y="1409700"/>
                  </a:lnTo>
                  <a:lnTo>
                    <a:pt x="419100" y="1409700"/>
                  </a:lnTo>
                  <a:lnTo>
                    <a:pt x="406400" y="1397000"/>
                  </a:lnTo>
                  <a:lnTo>
                    <a:pt x="406400" y="1409700"/>
                  </a:lnTo>
                  <a:lnTo>
                    <a:pt x="393700" y="1409700"/>
                  </a:lnTo>
                  <a:lnTo>
                    <a:pt x="406400" y="1397000"/>
                  </a:lnTo>
                  <a:lnTo>
                    <a:pt x="419100" y="1384300"/>
                  </a:lnTo>
                  <a:lnTo>
                    <a:pt x="431800" y="1358900"/>
                  </a:lnTo>
                  <a:lnTo>
                    <a:pt x="419100" y="1358900"/>
                  </a:lnTo>
                  <a:lnTo>
                    <a:pt x="431800" y="1346200"/>
                  </a:lnTo>
                  <a:lnTo>
                    <a:pt x="419100" y="1333500"/>
                  </a:lnTo>
                  <a:lnTo>
                    <a:pt x="431800" y="1320800"/>
                  </a:lnTo>
                  <a:lnTo>
                    <a:pt x="444500" y="1320800"/>
                  </a:lnTo>
                  <a:lnTo>
                    <a:pt x="469900" y="1282700"/>
                  </a:lnTo>
                  <a:lnTo>
                    <a:pt x="457200" y="1270000"/>
                  </a:lnTo>
                  <a:lnTo>
                    <a:pt x="457200" y="1257300"/>
                  </a:lnTo>
                  <a:lnTo>
                    <a:pt x="457200" y="1244600"/>
                  </a:lnTo>
                  <a:lnTo>
                    <a:pt x="469900" y="1231900"/>
                  </a:lnTo>
                  <a:lnTo>
                    <a:pt x="469900" y="1231900"/>
                  </a:lnTo>
                  <a:lnTo>
                    <a:pt x="482600" y="1206500"/>
                  </a:lnTo>
                  <a:lnTo>
                    <a:pt x="469900" y="1193800"/>
                  </a:lnTo>
                  <a:lnTo>
                    <a:pt x="495300" y="1130300"/>
                  </a:lnTo>
                  <a:lnTo>
                    <a:pt x="495300" y="1130300"/>
                  </a:lnTo>
                  <a:lnTo>
                    <a:pt x="508000" y="1130300"/>
                  </a:lnTo>
                  <a:lnTo>
                    <a:pt x="508000" y="1130300"/>
                  </a:lnTo>
                  <a:lnTo>
                    <a:pt x="508000" y="1117600"/>
                  </a:lnTo>
                  <a:lnTo>
                    <a:pt x="508000" y="1104900"/>
                  </a:lnTo>
                  <a:lnTo>
                    <a:pt x="533400" y="1066800"/>
                  </a:lnTo>
                  <a:lnTo>
                    <a:pt x="495300" y="1054100"/>
                  </a:lnTo>
                  <a:lnTo>
                    <a:pt x="482600" y="1066800"/>
                  </a:lnTo>
                  <a:lnTo>
                    <a:pt x="457200" y="1066800"/>
                  </a:lnTo>
                  <a:lnTo>
                    <a:pt x="457200" y="1054100"/>
                  </a:lnTo>
                  <a:lnTo>
                    <a:pt x="406400" y="1041400"/>
                  </a:lnTo>
                  <a:lnTo>
                    <a:pt x="406400" y="1054100"/>
                  </a:lnTo>
                  <a:lnTo>
                    <a:pt x="393700" y="1054100"/>
                  </a:lnTo>
                  <a:lnTo>
                    <a:pt x="355600" y="1054100"/>
                  </a:lnTo>
                  <a:lnTo>
                    <a:pt x="355600" y="1054100"/>
                  </a:lnTo>
                  <a:lnTo>
                    <a:pt x="355600" y="1066800"/>
                  </a:lnTo>
                  <a:lnTo>
                    <a:pt x="342900" y="1066800"/>
                  </a:lnTo>
                  <a:lnTo>
                    <a:pt x="330200" y="1079500"/>
                  </a:lnTo>
                  <a:lnTo>
                    <a:pt x="292100" y="1066800"/>
                  </a:lnTo>
                  <a:lnTo>
                    <a:pt x="304800" y="1054100"/>
                  </a:lnTo>
                  <a:lnTo>
                    <a:pt x="292100" y="1054100"/>
                  </a:lnTo>
                  <a:lnTo>
                    <a:pt x="292100" y="1054100"/>
                  </a:lnTo>
                  <a:lnTo>
                    <a:pt x="279400" y="1054100"/>
                  </a:lnTo>
                  <a:lnTo>
                    <a:pt x="279400" y="1041400"/>
                  </a:lnTo>
                  <a:lnTo>
                    <a:pt x="279400" y="1041400"/>
                  </a:lnTo>
                  <a:lnTo>
                    <a:pt x="292100" y="1028700"/>
                  </a:lnTo>
                  <a:lnTo>
                    <a:pt x="266700" y="1028700"/>
                  </a:lnTo>
                  <a:lnTo>
                    <a:pt x="266700" y="1028700"/>
                  </a:lnTo>
                  <a:lnTo>
                    <a:pt x="254000" y="1028700"/>
                  </a:lnTo>
                  <a:lnTo>
                    <a:pt x="254000" y="1028700"/>
                  </a:lnTo>
                  <a:lnTo>
                    <a:pt x="241300" y="1016000"/>
                  </a:lnTo>
                  <a:lnTo>
                    <a:pt x="254000" y="1003300"/>
                  </a:lnTo>
                  <a:lnTo>
                    <a:pt x="215900" y="990600"/>
                  </a:lnTo>
                  <a:lnTo>
                    <a:pt x="215900" y="990600"/>
                  </a:lnTo>
                  <a:lnTo>
                    <a:pt x="190500" y="990600"/>
                  </a:lnTo>
                  <a:lnTo>
                    <a:pt x="203200" y="977900"/>
                  </a:lnTo>
                  <a:lnTo>
                    <a:pt x="190500" y="977900"/>
                  </a:lnTo>
                  <a:lnTo>
                    <a:pt x="190500" y="977900"/>
                  </a:lnTo>
                  <a:lnTo>
                    <a:pt x="177800" y="977900"/>
                  </a:lnTo>
                  <a:lnTo>
                    <a:pt x="177800" y="965200"/>
                  </a:lnTo>
                  <a:lnTo>
                    <a:pt x="177800" y="952500"/>
                  </a:lnTo>
                  <a:lnTo>
                    <a:pt x="177800" y="939800"/>
                  </a:lnTo>
                  <a:lnTo>
                    <a:pt x="177800" y="927100"/>
                  </a:lnTo>
                  <a:lnTo>
                    <a:pt x="190500" y="927100"/>
                  </a:lnTo>
                  <a:lnTo>
                    <a:pt x="177800" y="927100"/>
                  </a:lnTo>
                  <a:lnTo>
                    <a:pt x="165100" y="927100"/>
                  </a:lnTo>
                  <a:lnTo>
                    <a:pt x="165100" y="927100"/>
                  </a:lnTo>
                  <a:lnTo>
                    <a:pt x="165100" y="914400"/>
                  </a:lnTo>
                  <a:lnTo>
                    <a:pt x="177800" y="889000"/>
                  </a:lnTo>
                  <a:lnTo>
                    <a:pt x="152400" y="876300"/>
                  </a:lnTo>
                  <a:lnTo>
                    <a:pt x="165100" y="876300"/>
                  </a:lnTo>
                  <a:lnTo>
                    <a:pt x="139700" y="863600"/>
                  </a:lnTo>
                  <a:lnTo>
                    <a:pt x="152400" y="850900"/>
                  </a:lnTo>
                  <a:lnTo>
                    <a:pt x="139700" y="850900"/>
                  </a:lnTo>
                  <a:lnTo>
                    <a:pt x="127000" y="838200"/>
                  </a:lnTo>
                  <a:lnTo>
                    <a:pt x="127000" y="838200"/>
                  </a:lnTo>
                  <a:lnTo>
                    <a:pt x="101600" y="825500"/>
                  </a:lnTo>
                  <a:lnTo>
                    <a:pt x="114300" y="812800"/>
                  </a:lnTo>
                  <a:lnTo>
                    <a:pt x="88900" y="812800"/>
                  </a:lnTo>
                  <a:lnTo>
                    <a:pt x="88900" y="825500"/>
                  </a:lnTo>
                  <a:lnTo>
                    <a:pt x="76200" y="825500"/>
                  </a:lnTo>
                  <a:lnTo>
                    <a:pt x="50800" y="825500"/>
                  </a:lnTo>
                  <a:lnTo>
                    <a:pt x="25400" y="825500"/>
                  </a:lnTo>
                  <a:lnTo>
                    <a:pt x="38100" y="825500"/>
                  </a:lnTo>
                  <a:lnTo>
                    <a:pt x="0" y="825500"/>
                  </a:lnTo>
                  <a:lnTo>
                    <a:pt x="12700" y="812800"/>
                  </a:lnTo>
                  <a:lnTo>
                    <a:pt x="0" y="800100"/>
                  </a:lnTo>
                  <a:lnTo>
                    <a:pt x="0" y="787400"/>
                  </a:lnTo>
                  <a:lnTo>
                    <a:pt x="12700" y="787400"/>
                  </a:lnTo>
                  <a:lnTo>
                    <a:pt x="25400" y="774700"/>
                  </a:lnTo>
                  <a:lnTo>
                    <a:pt x="12700" y="7493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white"/>
                </a:solidFill>
              </a:endParaRPr>
            </a:p>
          </p:txBody>
        </p:sp>
        <p:sp>
          <p:nvSpPr>
            <p:cNvPr id="27" name="0417"/>
            <p:cNvSpPr/>
            <p:nvPr/>
          </p:nvSpPr>
          <p:spPr>
            <a:xfrm>
              <a:off x="3841244" y="2144589"/>
              <a:ext cx="1033982" cy="434853"/>
            </a:xfrm>
            <a:custGeom>
              <a:avLst/>
              <a:gdLst/>
              <a:ahLst/>
              <a:cxnLst/>
              <a:rect l="0" t="0" r="0" b="0"/>
              <a:pathLst>
                <a:path w="2540001" h="1193801">
                  <a:moveTo>
                    <a:pt x="50800" y="139700"/>
                  </a:moveTo>
                  <a:lnTo>
                    <a:pt x="63500" y="127000"/>
                  </a:lnTo>
                  <a:lnTo>
                    <a:pt x="63500" y="127000"/>
                  </a:lnTo>
                  <a:lnTo>
                    <a:pt x="101600" y="114300"/>
                  </a:lnTo>
                  <a:lnTo>
                    <a:pt x="101600" y="114300"/>
                  </a:lnTo>
                  <a:lnTo>
                    <a:pt x="101600" y="114300"/>
                  </a:lnTo>
                  <a:lnTo>
                    <a:pt x="101600" y="101600"/>
                  </a:lnTo>
                  <a:lnTo>
                    <a:pt x="114300" y="101600"/>
                  </a:lnTo>
                  <a:lnTo>
                    <a:pt x="114300" y="101600"/>
                  </a:lnTo>
                  <a:lnTo>
                    <a:pt x="127000" y="101600"/>
                  </a:lnTo>
                  <a:lnTo>
                    <a:pt x="139700" y="88900"/>
                  </a:lnTo>
                  <a:lnTo>
                    <a:pt x="139700" y="101600"/>
                  </a:lnTo>
                  <a:lnTo>
                    <a:pt x="139700" y="101600"/>
                  </a:lnTo>
                  <a:lnTo>
                    <a:pt x="165100" y="101600"/>
                  </a:lnTo>
                  <a:lnTo>
                    <a:pt x="165100" y="101600"/>
                  </a:lnTo>
                  <a:lnTo>
                    <a:pt x="165100" y="101600"/>
                  </a:lnTo>
                  <a:lnTo>
                    <a:pt x="165100" y="101600"/>
                  </a:lnTo>
                  <a:lnTo>
                    <a:pt x="177800" y="101600"/>
                  </a:lnTo>
                  <a:lnTo>
                    <a:pt x="177800" y="114300"/>
                  </a:lnTo>
                  <a:lnTo>
                    <a:pt x="190500" y="114300"/>
                  </a:lnTo>
                  <a:lnTo>
                    <a:pt x="203200" y="114300"/>
                  </a:lnTo>
                  <a:lnTo>
                    <a:pt x="203200" y="114300"/>
                  </a:lnTo>
                  <a:lnTo>
                    <a:pt x="215900" y="114300"/>
                  </a:lnTo>
                  <a:lnTo>
                    <a:pt x="228600" y="101600"/>
                  </a:lnTo>
                  <a:lnTo>
                    <a:pt x="228600" y="101600"/>
                  </a:lnTo>
                  <a:lnTo>
                    <a:pt x="228600" y="101600"/>
                  </a:lnTo>
                  <a:lnTo>
                    <a:pt x="228600" y="114300"/>
                  </a:lnTo>
                  <a:lnTo>
                    <a:pt x="254000" y="101600"/>
                  </a:lnTo>
                  <a:lnTo>
                    <a:pt x="266700" y="88900"/>
                  </a:lnTo>
                  <a:lnTo>
                    <a:pt x="266700" y="88900"/>
                  </a:lnTo>
                  <a:lnTo>
                    <a:pt x="254000" y="88900"/>
                  </a:lnTo>
                  <a:lnTo>
                    <a:pt x="254000" y="88900"/>
                  </a:lnTo>
                  <a:lnTo>
                    <a:pt x="241300" y="88900"/>
                  </a:lnTo>
                  <a:lnTo>
                    <a:pt x="254000" y="50800"/>
                  </a:lnTo>
                  <a:lnTo>
                    <a:pt x="292100" y="63500"/>
                  </a:lnTo>
                  <a:lnTo>
                    <a:pt x="292100" y="63500"/>
                  </a:lnTo>
                  <a:lnTo>
                    <a:pt x="304800" y="63500"/>
                  </a:lnTo>
                  <a:lnTo>
                    <a:pt x="330200" y="63500"/>
                  </a:lnTo>
                  <a:lnTo>
                    <a:pt x="330200" y="63500"/>
                  </a:lnTo>
                  <a:lnTo>
                    <a:pt x="317500" y="63500"/>
                  </a:lnTo>
                  <a:lnTo>
                    <a:pt x="330200" y="50800"/>
                  </a:lnTo>
                  <a:lnTo>
                    <a:pt x="368300" y="63500"/>
                  </a:lnTo>
                  <a:lnTo>
                    <a:pt x="368300" y="50800"/>
                  </a:lnTo>
                  <a:lnTo>
                    <a:pt x="381000" y="63500"/>
                  </a:lnTo>
                  <a:lnTo>
                    <a:pt x="406400" y="63500"/>
                  </a:lnTo>
                  <a:lnTo>
                    <a:pt x="406400" y="50800"/>
                  </a:lnTo>
                  <a:lnTo>
                    <a:pt x="419100" y="50800"/>
                  </a:lnTo>
                  <a:lnTo>
                    <a:pt x="444500" y="12700"/>
                  </a:lnTo>
                  <a:lnTo>
                    <a:pt x="431800" y="0"/>
                  </a:lnTo>
                  <a:lnTo>
                    <a:pt x="469900" y="12700"/>
                  </a:lnTo>
                  <a:lnTo>
                    <a:pt x="482600" y="12700"/>
                  </a:lnTo>
                  <a:lnTo>
                    <a:pt x="495300" y="12700"/>
                  </a:lnTo>
                  <a:lnTo>
                    <a:pt x="508000" y="12700"/>
                  </a:lnTo>
                  <a:lnTo>
                    <a:pt x="508000" y="12700"/>
                  </a:lnTo>
                  <a:lnTo>
                    <a:pt x="533400" y="25400"/>
                  </a:lnTo>
                  <a:lnTo>
                    <a:pt x="533400" y="38100"/>
                  </a:lnTo>
                  <a:lnTo>
                    <a:pt x="546100" y="25400"/>
                  </a:lnTo>
                  <a:lnTo>
                    <a:pt x="558800" y="25400"/>
                  </a:lnTo>
                  <a:lnTo>
                    <a:pt x="584200" y="25400"/>
                  </a:lnTo>
                  <a:lnTo>
                    <a:pt x="584200" y="12700"/>
                  </a:lnTo>
                  <a:lnTo>
                    <a:pt x="596900" y="12700"/>
                  </a:lnTo>
                  <a:lnTo>
                    <a:pt x="596900" y="12700"/>
                  </a:lnTo>
                  <a:lnTo>
                    <a:pt x="609600" y="12700"/>
                  </a:lnTo>
                  <a:lnTo>
                    <a:pt x="647700" y="12700"/>
                  </a:lnTo>
                  <a:lnTo>
                    <a:pt x="647700" y="12700"/>
                  </a:lnTo>
                  <a:lnTo>
                    <a:pt x="660400" y="12700"/>
                  </a:lnTo>
                  <a:lnTo>
                    <a:pt x="673100" y="12700"/>
                  </a:lnTo>
                  <a:lnTo>
                    <a:pt x="685800" y="12700"/>
                  </a:lnTo>
                  <a:lnTo>
                    <a:pt x="711200" y="12700"/>
                  </a:lnTo>
                  <a:lnTo>
                    <a:pt x="711200" y="12700"/>
                  </a:lnTo>
                  <a:lnTo>
                    <a:pt x="736600" y="12700"/>
                  </a:lnTo>
                  <a:lnTo>
                    <a:pt x="736600" y="12700"/>
                  </a:lnTo>
                  <a:lnTo>
                    <a:pt x="749300" y="25400"/>
                  </a:lnTo>
                  <a:lnTo>
                    <a:pt x="749300" y="12700"/>
                  </a:lnTo>
                  <a:lnTo>
                    <a:pt x="774700" y="12700"/>
                  </a:lnTo>
                  <a:lnTo>
                    <a:pt x="774700" y="12700"/>
                  </a:lnTo>
                  <a:lnTo>
                    <a:pt x="787400" y="12700"/>
                  </a:lnTo>
                  <a:lnTo>
                    <a:pt x="774700" y="12700"/>
                  </a:lnTo>
                  <a:lnTo>
                    <a:pt x="787400" y="25400"/>
                  </a:lnTo>
                  <a:lnTo>
                    <a:pt x="800100" y="25400"/>
                  </a:lnTo>
                  <a:lnTo>
                    <a:pt x="800100" y="25400"/>
                  </a:lnTo>
                  <a:lnTo>
                    <a:pt x="812800" y="25400"/>
                  </a:lnTo>
                  <a:lnTo>
                    <a:pt x="812800" y="25400"/>
                  </a:lnTo>
                  <a:lnTo>
                    <a:pt x="825500" y="25400"/>
                  </a:lnTo>
                  <a:lnTo>
                    <a:pt x="825500" y="25400"/>
                  </a:lnTo>
                  <a:lnTo>
                    <a:pt x="825500" y="25400"/>
                  </a:lnTo>
                  <a:lnTo>
                    <a:pt x="825500" y="38100"/>
                  </a:lnTo>
                  <a:lnTo>
                    <a:pt x="850900" y="50800"/>
                  </a:lnTo>
                  <a:lnTo>
                    <a:pt x="838200" y="50800"/>
                  </a:lnTo>
                  <a:lnTo>
                    <a:pt x="838200" y="50800"/>
                  </a:lnTo>
                  <a:lnTo>
                    <a:pt x="850900" y="50800"/>
                  </a:lnTo>
                  <a:lnTo>
                    <a:pt x="850900" y="63500"/>
                  </a:lnTo>
                  <a:lnTo>
                    <a:pt x="863600" y="63500"/>
                  </a:lnTo>
                  <a:lnTo>
                    <a:pt x="850900" y="63500"/>
                  </a:lnTo>
                  <a:lnTo>
                    <a:pt x="850900" y="76200"/>
                  </a:lnTo>
                  <a:lnTo>
                    <a:pt x="876300" y="88900"/>
                  </a:lnTo>
                  <a:lnTo>
                    <a:pt x="863600" y="88900"/>
                  </a:lnTo>
                  <a:lnTo>
                    <a:pt x="876300" y="101600"/>
                  </a:lnTo>
                  <a:lnTo>
                    <a:pt x="876300" y="101600"/>
                  </a:lnTo>
                  <a:lnTo>
                    <a:pt x="889000" y="114300"/>
                  </a:lnTo>
                  <a:lnTo>
                    <a:pt x="876300" y="114300"/>
                  </a:lnTo>
                  <a:lnTo>
                    <a:pt x="889000" y="114300"/>
                  </a:lnTo>
                  <a:lnTo>
                    <a:pt x="889000" y="127000"/>
                  </a:lnTo>
                  <a:lnTo>
                    <a:pt x="889000" y="139700"/>
                  </a:lnTo>
                  <a:lnTo>
                    <a:pt x="901700" y="139700"/>
                  </a:lnTo>
                  <a:lnTo>
                    <a:pt x="901700" y="139700"/>
                  </a:lnTo>
                  <a:lnTo>
                    <a:pt x="939800" y="139700"/>
                  </a:lnTo>
                  <a:lnTo>
                    <a:pt x="939800" y="139700"/>
                  </a:lnTo>
                  <a:lnTo>
                    <a:pt x="939800" y="152400"/>
                  </a:lnTo>
                  <a:lnTo>
                    <a:pt x="939800" y="152400"/>
                  </a:lnTo>
                  <a:lnTo>
                    <a:pt x="952500" y="152400"/>
                  </a:lnTo>
                  <a:lnTo>
                    <a:pt x="939800" y="152400"/>
                  </a:lnTo>
                  <a:lnTo>
                    <a:pt x="952500" y="152400"/>
                  </a:lnTo>
                  <a:lnTo>
                    <a:pt x="952500" y="165100"/>
                  </a:lnTo>
                  <a:lnTo>
                    <a:pt x="965200" y="165100"/>
                  </a:lnTo>
                  <a:lnTo>
                    <a:pt x="965200" y="177800"/>
                  </a:lnTo>
                  <a:lnTo>
                    <a:pt x="990600" y="177800"/>
                  </a:lnTo>
                  <a:lnTo>
                    <a:pt x="990600" y="190500"/>
                  </a:lnTo>
                  <a:lnTo>
                    <a:pt x="990600" y="203200"/>
                  </a:lnTo>
                  <a:lnTo>
                    <a:pt x="977900" y="203200"/>
                  </a:lnTo>
                  <a:lnTo>
                    <a:pt x="990600" y="215900"/>
                  </a:lnTo>
                  <a:lnTo>
                    <a:pt x="990600" y="215900"/>
                  </a:lnTo>
                  <a:lnTo>
                    <a:pt x="1003300" y="215900"/>
                  </a:lnTo>
                  <a:lnTo>
                    <a:pt x="1003300" y="228600"/>
                  </a:lnTo>
                  <a:lnTo>
                    <a:pt x="1003300" y="228600"/>
                  </a:lnTo>
                  <a:lnTo>
                    <a:pt x="1003300" y="228600"/>
                  </a:lnTo>
                  <a:lnTo>
                    <a:pt x="1003300" y="228600"/>
                  </a:lnTo>
                  <a:lnTo>
                    <a:pt x="1003300" y="241300"/>
                  </a:lnTo>
                  <a:lnTo>
                    <a:pt x="1016000" y="241300"/>
                  </a:lnTo>
                  <a:lnTo>
                    <a:pt x="1016000" y="241300"/>
                  </a:lnTo>
                  <a:lnTo>
                    <a:pt x="1016000" y="241300"/>
                  </a:lnTo>
                  <a:lnTo>
                    <a:pt x="1016000" y="254000"/>
                  </a:lnTo>
                  <a:lnTo>
                    <a:pt x="1028700" y="254000"/>
                  </a:lnTo>
                  <a:lnTo>
                    <a:pt x="1028700" y="266700"/>
                  </a:lnTo>
                  <a:lnTo>
                    <a:pt x="1016000" y="266700"/>
                  </a:lnTo>
                  <a:lnTo>
                    <a:pt x="1003300" y="266700"/>
                  </a:lnTo>
                  <a:lnTo>
                    <a:pt x="1003300" y="266700"/>
                  </a:lnTo>
                  <a:lnTo>
                    <a:pt x="990600" y="266700"/>
                  </a:lnTo>
                  <a:lnTo>
                    <a:pt x="1003300" y="279400"/>
                  </a:lnTo>
                  <a:lnTo>
                    <a:pt x="1003300" y="279400"/>
                  </a:lnTo>
                  <a:lnTo>
                    <a:pt x="1003300" y="279400"/>
                  </a:lnTo>
                  <a:lnTo>
                    <a:pt x="1003300" y="279400"/>
                  </a:lnTo>
                  <a:lnTo>
                    <a:pt x="1016000" y="292100"/>
                  </a:lnTo>
                  <a:lnTo>
                    <a:pt x="1016000" y="292100"/>
                  </a:lnTo>
                  <a:lnTo>
                    <a:pt x="1016000" y="292100"/>
                  </a:lnTo>
                  <a:lnTo>
                    <a:pt x="1016000" y="292100"/>
                  </a:lnTo>
                  <a:lnTo>
                    <a:pt x="1028700" y="279400"/>
                  </a:lnTo>
                  <a:lnTo>
                    <a:pt x="1041400" y="292100"/>
                  </a:lnTo>
                  <a:lnTo>
                    <a:pt x="1041400" y="292100"/>
                  </a:lnTo>
                  <a:lnTo>
                    <a:pt x="1028700" y="304800"/>
                  </a:lnTo>
                  <a:lnTo>
                    <a:pt x="1041400" y="304800"/>
                  </a:lnTo>
                  <a:lnTo>
                    <a:pt x="1041400" y="304800"/>
                  </a:lnTo>
                  <a:lnTo>
                    <a:pt x="1054100" y="317500"/>
                  </a:lnTo>
                  <a:lnTo>
                    <a:pt x="1054100" y="330200"/>
                  </a:lnTo>
                  <a:lnTo>
                    <a:pt x="1054100" y="330200"/>
                  </a:lnTo>
                  <a:lnTo>
                    <a:pt x="1054100" y="330200"/>
                  </a:lnTo>
                  <a:lnTo>
                    <a:pt x="1066800" y="330200"/>
                  </a:lnTo>
                  <a:lnTo>
                    <a:pt x="1066800" y="330200"/>
                  </a:lnTo>
                  <a:lnTo>
                    <a:pt x="1079500" y="317500"/>
                  </a:lnTo>
                  <a:lnTo>
                    <a:pt x="1092200" y="317500"/>
                  </a:lnTo>
                  <a:lnTo>
                    <a:pt x="1092200" y="317500"/>
                  </a:lnTo>
                  <a:lnTo>
                    <a:pt x="1104900" y="317500"/>
                  </a:lnTo>
                  <a:lnTo>
                    <a:pt x="1130300" y="279400"/>
                  </a:lnTo>
                  <a:lnTo>
                    <a:pt x="1117600" y="279400"/>
                  </a:lnTo>
                  <a:lnTo>
                    <a:pt x="1143000" y="292100"/>
                  </a:lnTo>
                  <a:lnTo>
                    <a:pt x="1143000" y="304800"/>
                  </a:lnTo>
                  <a:lnTo>
                    <a:pt x="1155700" y="304800"/>
                  </a:lnTo>
                  <a:lnTo>
                    <a:pt x="1155700" y="304800"/>
                  </a:lnTo>
                  <a:lnTo>
                    <a:pt x="1168400" y="304800"/>
                  </a:lnTo>
                  <a:lnTo>
                    <a:pt x="1168400" y="304800"/>
                  </a:lnTo>
                  <a:lnTo>
                    <a:pt x="1206500" y="304800"/>
                  </a:lnTo>
                  <a:lnTo>
                    <a:pt x="1206500" y="304800"/>
                  </a:lnTo>
                  <a:lnTo>
                    <a:pt x="1219200" y="292100"/>
                  </a:lnTo>
                  <a:lnTo>
                    <a:pt x="1219200" y="292100"/>
                  </a:lnTo>
                  <a:lnTo>
                    <a:pt x="1231900" y="279400"/>
                  </a:lnTo>
                  <a:lnTo>
                    <a:pt x="1244600" y="279400"/>
                  </a:lnTo>
                  <a:lnTo>
                    <a:pt x="1244600" y="304800"/>
                  </a:lnTo>
                  <a:lnTo>
                    <a:pt x="1257300" y="292100"/>
                  </a:lnTo>
                  <a:lnTo>
                    <a:pt x="1282700" y="292100"/>
                  </a:lnTo>
                  <a:lnTo>
                    <a:pt x="1295400" y="292100"/>
                  </a:lnTo>
                  <a:lnTo>
                    <a:pt x="1320800" y="292100"/>
                  </a:lnTo>
                  <a:lnTo>
                    <a:pt x="1333500" y="292100"/>
                  </a:lnTo>
                  <a:lnTo>
                    <a:pt x="1358900" y="304800"/>
                  </a:lnTo>
                  <a:lnTo>
                    <a:pt x="1358900" y="304800"/>
                  </a:lnTo>
                  <a:lnTo>
                    <a:pt x="1358900" y="304800"/>
                  </a:lnTo>
                  <a:lnTo>
                    <a:pt x="1346200" y="304800"/>
                  </a:lnTo>
                  <a:lnTo>
                    <a:pt x="1346200" y="317500"/>
                  </a:lnTo>
                  <a:lnTo>
                    <a:pt x="1346200" y="317500"/>
                  </a:lnTo>
                  <a:lnTo>
                    <a:pt x="1358900" y="317500"/>
                  </a:lnTo>
                  <a:lnTo>
                    <a:pt x="1358900" y="330200"/>
                  </a:lnTo>
                  <a:lnTo>
                    <a:pt x="1358900" y="330200"/>
                  </a:lnTo>
                  <a:lnTo>
                    <a:pt x="1358900" y="330200"/>
                  </a:lnTo>
                  <a:lnTo>
                    <a:pt x="1358900" y="330200"/>
                  </a:lnTo>
                  <a:lnTo>
                    <a:pt x="1371600" y="330200"/>
                  </a:lnTo>
                  <a:lnTo>
                    <a:pt x="1384300" y="330200"/>
                  </a:lnTo>
                  <a:lnTo>
                    <a:pt x="1409700" y="317500"/>
                  </a:lnTo>
                  <a:lnTo>
                    <a:pt x="1422400" y="317500"/>
                  </a:lnTo>
                  <a:lnTo>
                    <a:pt x="1435100" y="330200"/>
                  </a:lnTo>
                  <a:lnTo>
                    <a:pt x="1447800" y="330200"/>
                  </a:lnTo>
                  <a:lnTo>
                    <a:pt x="1460500" y="330200"/>
                  </a:lnTo>
                  <a:lnTo>
                    <a:pt x="1473200" y="330200"/>
                  </a:lnTo>
                  <a:lnTo>
                    <a:pt x="1473200" y="317500"/>
                  </a:lnTo>
                  <a:lnTo>
                    <a:pt x="1485900" y="317500"/>
                  </a:lnTo>
                  <a:lnTo>
                    <a:pt x="1498600" y="317500"/>
                  </a:lnTo>
                  <a:lnTo>
                    <a:pt x="1511300" y="317500"/>
                  </a:lnTo>
                  <a:lnTo>
                    <a:pt x="1511300" y="317500"/>
                  </a:lnTo>
                  <a:lnTo>
                    <a:pt x="1524000" y="317500"/>
                  </a:lnTo>
                  <a:lnTo>
                    <a:pt x="1536700" y="317500"/>
                  </a:lnTo>
                  <a:lnTo>
                    <a:pt x="1549400" y="317500"/>
                  </a:lnTo>
                  <a:lnTo>
                    <a:pt x="1562100" y="317500"/>
                  </a:lnTo>
                  <a:lnTo>
                    <a:pt x="1562100" y="317500"/>
                  </a:lnTo>
                  <a:lnTo>
                    <a:pt x="1600200" y="304800"/>
                  </a:lnTo>
                  <a:lnTo>
                    <a:pt x="1600200" y="292100"/>
                  </a:lnTo>
                  <a:lnTo>
                    <a:pt x="1612900" y="292100"/>
                  </a:lnTo>
                  <a:lnTo>
                    <a:pt x="1625600" y="279400"/>
                  </a:lnTo>
                  <a:lnTo>
                    <a:pt x="1638300" y="292100"/>
                  </a:lnTo>
                  <a:lnTo>
                    <a:pt x="1651000" y="292100"/>
                  </a:lnTo>
                  <a:lnTo>
                    <a:pt x="1651000" y="279400"/>
                  </a:lnTo>
                  <a:lnTo>
                    <a:pt x="1651000" y="279400"/>
                  </a:lnTo>
                  <a:lnTo>
                    <a:pt x="1651000" y="279400"/>
                  </a:lnTo>
                  <a:lnTo>
                    <a:pt x="1638300" y="279400"/>
                  </a:lnTo>
                  <a:lnTo>
                    <a:pt x="1651000" y="254000"/>
                  </a:lnTo>
                  <a:lnTo>
                    <a:pt x="1663700" y="254000"/>
                  </a:lnTo>
                  <a:lnTo>
                    <a:pt x="1663700" y="254000"/>
                  </a:lnTo>
                  <a:lnTo>
                    <a:pt x="1714500" y="254000"/>
                  </a:lnTo>
                  <a:lnTo>
                    <a:pt x="1714500" y="254000"/>
                  </a:lnTo>
                  <a:lnTo>
                    <a:pt x="1765300" y="266700"/>
                  </a:lnTo>
                  <a:lnTo>
                    <a:pt x="1790700" y="254000"/>
                  </a:lnTo>
                  <a:lnTo>
                    <a:pt x="1790700" y="266700"/>
                  </a:lnTo>
                  <a:lnTo>
                    <a:pt x="1778000" y="292100"/>
                  </a:lnTo>
                  <a:lnTo>
                    <a:pt x="1790700" y="304800"/>
                  </a:lnTo>
                  <a:lnTo>
                    <a:pt x="1778000" y="317500"/>
                  </a:lnTo>
                  <a:lnTo>
                    <a:pt x="1790700" y="317500"/>
                  </a:lnTo>
                  <a:lnTo>
                    <a:pt x="1803400" y="317500"/>
                  </a:lnTo>
                  <a:lnTo>
                    <a:pt x="1816100" y="317500"/>
                  </a:lnTo>
                  <a:lnTo>
                    <a:pt x="1816100" y="304800"/>
                  </a:lnTo>
                  <a:lnTo>
                    <a:pt x="1854200" y="317500"/>
                  </a:lnTo>
                  <a:lnTo>
                    <a:pt x="1866900" y="317500"/>
                  </a:lnTo>
                  <a:lnTo>
                    <a:pt x="1892300" y="330200"/>
                  </a:lnTo>
                  <a:lnTo>
                    <a:pt x="1917700" y="330200"/>
                  </a:lnTo>
                  <a:lnTo>
                    <a:pt x="1930400" y="342900"/>
                  </a:lnTo>
                  <a:lnTo>
                    <a:pt x="1930400" y="342900"/>
                  </a:lnTo>
                  <a:lnTo>
                    <a:pt x="1955800" y="342900"/>
                  </a:lnTo>
                  <a:lnTo>
                    <a:pt x="1943100" y="342900"/>
                  </a:lnTo>
                  <a:lnTo>
                    <a:pt x="1943100" y="355600"/>
                  </a:lnTo>
                  <a:lnTo>
                    <a:pt x="1943100" y="355600"/>
                  </a:lnTo>
                  <a:lnTo>
                    <a:pt x="1955800" y="355600"/>
                  </a:lnTo>
                  <a:lnTo>
                    <a:pt x="1955800" y="342900"/>
                  </a:lnTo>
                  <a:lnTo>
                    <a:pt x="1968500" y="342900"/>
                  </a:lnTo>
                  <a:lnTo>
                    <a:pt x="1968500" y="342900"/>
                  </a:lnTo>
                  <a:lnTo>
                    <a:pt x="1968500" y="342900"/>
                  </a:lnTo>
                  <a:lnTo>
                    <a:pt x="1993900" y="330200"/>
                  </a:lnTo>
                  <a:lnTo>
                    <a:pt x="1993900" y="330200"/>
                  </a:lnTo>
                  <a:lnTo>
                    <a:pt x="2006600" y="342900"/>
                  </a:lnTo>
                  <a:lnTo>
                    <a:pt x="2006600" y="330200"/>
                  </a:lnTo>
                  <a:lnTo>
                    <a:pt x="2019300" y="330200"/>
                  </a:lnTo>
                  <a:lnTo>
                    <a:pt x="2006600" y="330200"/>
                  </a:lnTo>
                  <a:lnTo>
                    <a:pt x="2006600" y="330200"/>
                  </a:lnTo>
                  <a:lnTo>
                    <a:pt x="2006600" y="330200"/>
                  </a:lnTo>
                  <a:lnTo>
                    <a:pt x="2019300" y="317500"/>
                  </a:lnTo>
                  <a:lnTo>
                    <a:pt x="2006600" y="304800"/>
                  </a:lnTo>
                  <a:lnTo>
                    <a:pt x="2006600" y="304800"/>
                  </a:lnTo>
                  <a:lnTo>
                    <a:pt x="2019300" y="317500"/>
                  </a:lnTo>
                  <a:lnTo>
                    <a:pt x="2019300" y="304800"/>
                  </a:lnTo>
                  <a:lnTo>
                    <a:pt x="2019300" y="292100"/>
                  </a:lnTo>
                  <a:lnTo>
                    <a:pt x="2032000" y="292100"/>
                  </a:lnTo>
                  <a:lnTo>
                    <a:pt x="2032000" y="292100"/>
                  </a:lnTo>
                  <a:lnTo>
                    <a:pt x="2032000" y="279400"/>
                  </a:lnTo>
                  <a:lnTo>
                    <a:pt x="2044700" y="279400"/>
                  </a:lnTo>
                  <a:lnTo>
                    <a:pt x="2044700" y="266700"/>
                  </a:lnTo>
                  <a:lnTo>
                    <a:pt x="2070100" y="266700"/>
                  </a:lnTo>
                  <a:lnTo>
                    <a:pt x="2070100" y="266700"/>
                  </a:lnTo>
                  <a:lnTo>
                    <a:pt x="2070100" y="254000"/>
                  </a:lnTo>
                  <a:lnTo>
                    <a:pt x="2070100" y="254000"/>
                  </a:lnTo>
                  <a:lnTo>
                    <a:pt x="2082800" y="241300"/>
                  </a:lnTo>
                  <a:lnTo>
                    <a:pt x="2095500" y="228600"/>
                  </a:lnTo>
                  <a:lnTo>
                    <a:pt x="2108200" y="228600"/>
                  </a:lnTo>
                  <a:lnTo>
                    <a:pt x="2108200" y="228600"/>
                  </a:lnTo>
                  <a:lnTo>
                    <a:pt x="2108200" y="228600"/>
                  </a:lnTo>
                  <a:lnTo>
                    <a:pt x="2120900" y="241300"/>
                  </a:lnTo>
                  <a:lnTo>
                    <a:pt x="2120900" y="228600"/>
                  </a:lnTo>
                  <a:lnTo>
                    <a:pt x="2133600" y="228600"/>
                  </a:lnTo>
                  <a:lnTo>
                    <a:pt x="2146300" y="215900"/>
                  </a:lnTo>
                  <a:lnTo>
                    <a:pt x="2146300" y="215900"/>
                  </a:lnTo>
                  <a:lnTo>
                    <a:pt x="2146300" y="215900"/>
                  </a:lnTo>
                  <a:lnTo>
                    <a:pt x="2159000" y="215900"/>
                  </a:lnTo>
                  <a:lnTo>
                    <a:pt x="2159000" y="203200"/>
                  </a:lnTo>
                  <a:lnTo>
                    <a:pt x="2171700" y="203200"/>
                  </a:lnTo>
                  <a:lnTo>
                    <a:pt x="2184400" y="203200"/>
                  </a:lnTo>
                  <a:lnTo>
                    <a:pt x="2184400" y="190500"/>
                  </a:lnTo>
                  <a:lnTo>
                    <a:pt x="2197100" y="190500"/>
                  </a:lnTo>
                  <a:lnTo>
                    <a:pt x="2209800" y="190500"/>
                  </a:lnTo>
                  <a:lnTo>
                    <a:pt x="2209800" y="190500"/>
                  </a:lnTo>
                  <a:lnTo>
                    <a:pt x="2209800" y="190500"/>
                  </a:lnTo>
                  <a:lnTo>
                    <a:pt x="2235200" y="203200"/>
                  </a:lnTo>
                  <a:lnTo>
                    <a:pt x="2235200" y="190500"/>
                  </a:lnTo>
                  <a:lnTo>
                    <a:pt x="2247900" y="190500"/>
                  </a:lnTo>
                  <a:lnTo>
                    <a:pt x="2247900" y="190500"/>
                  </a:lnTo>
                  <a:lnTo>
                    <a:pt x="2260600" y="190500"/>
                  </a:lnTo>
                  <a:lnTo>
                    <a:pt x="2260600" y="203200"/>
                  </a:lnTo>
                  <a:lnTo>
                    <a:pt x="2260600" y="203200"/>
                  </a:lnTo>
                  <a:lnTo>
                    <a:pt x="2260600" y="203200"/>
                  </a:lnTo>
                  <a:lnTo>
                    <a:pt x="2273300" y="203200"/>
                  </a:lnTo>
                  <a:lnTo>
                    <a:pt x="2273300" y="215900"/>
                  </a:lnTo>
                  <a:lnTo>
                    <a:pt x="2273300" y="215900"/>
                  </a:lnTo>
                  <a:lnTo>
                    <a:pt x="2273300" y="215900"/>
                  </a:lnTo>
                  <a:lnTo>
                    <a:pt x="2273300" y="215900"/>
                  </a:lnTo>
                  <a:lnTo>
                    <a:pt x="2273300" y="228600"/>
                  </a:lnTo>
                  <a:lnTo>
                    <a:pt x="2286000" y="228600"/>
                  </a:lnTo>
                  <a:lnTo>
                    <a:pt x="2286000" y="228600"/>
                  </a:lnTo>
                  <a:lnTo>
                    <a:pt x="2286000" y="228600"/>
                  </a:lnTo>
                  <a:lnTo>
                    <a:pt x="2286000" y="241300"/>
                  </a:lnTo>
                  <a:lnTo>
                    <a:pt x="2286000" y="241300"/>
                  </a:lnTo>
                  <a:lnTo>
                    <a:pt x="2286000" y="241300"/>
                  </a:lnTo>
                  <a:lnTo>
                    <a:pt x="2298700" y="254000"/>
                  </a:lnTo>
                  <a:lnTo>
                    <a:pt x="2298700" y="254000"/>
                  </a:lnTo>
                  <a:lnTo>
                    <a:pt x="2311400" y="254000"/>
                  </a:lnTo>
                  <a:lnTo>
                    <a:pt x="2298700" y="254000"/>
                  </a:lnTo>
                  <a:lnTo>
                    <a:pt x="2336800" y="266700"/>
                  </a:lnTo>
                  <a:lnTo>
                    <a:pt x="2362200" y="266700"/>
                  </a:lnTo>
                  <a:lnTo>
                    <a:pt x="2374900" y="266700"/>
                  </a:lnTo>
                  <a:lnTo>
                    <a:pt x="2400300" y="266700"/>
                  </a:lnTo>
                  <a:lnTo>
                    <a:pt x="2400300" y="266700"/>
                  </a:lnTo>
                  <a:lnTo>
                    <a:pt x="2400300" y="266700"/>
                  </a:lnTo>
                  <a:lnTo>
                    <a:pt x="2400300" y="279400"/>
                  </a:lnTo>
                  <a:lnTo>
                    <a:pt x="2400300" y="292100"/>
                  </a:lnTo>
                  <a:lnTo>
                    <a:pt x="2413000" y="292100"/>
                  </a:lnTo>
                  <a:lnTo>
                    <a:pt x="2413000" y="292100"/>
                  </a:lnTo>
                  <a:lnTo>
                    <a:pt x="2425700" y="292100"/>
                  </a:lnTo>
                  <a:lnTo>
                    <a:pt x="2425700" y="304800"/>
                  </a:lnTo>
                  <a:lnTo>
                    <a:pt x="2425700" y="304800"/>
                  </a:lnTo>
                  <a:lnTo>
                    <a:pt x="2413000" y="304800"/>
                  </a:lnTo>
                  <a:lnTo>
                    <a:pt x="2425700" y="304800"/>
                  </a:lnTo>
                  <a:lnTo>
                    <a:pt x="2413000" y="304800"/>
                  </a:lnTo>
                  <a:lnTo>
                    <a:pt x="2413000" y="317500"/>
                  </a:lnTo>
                  <a:lnTo>
                    <a:pt x="2413000" y="317500"/>
                  </a:lnTo>
                  <a:lnTo>
                    <a:pt x="2400300" y="317500"/>
                  </a:lnTo>
                  <a:lnTo>
                    <a:pt x="2387600" y="317500"/>
                  </a:lnTo>
                  <a:lnTo>
                    <a:pt x="2387600" y="330200"/>
                  </a:lnTo>
                  <a:lnTo>
                    <a:pt x="2362200" y="317500"/>
                  </a:lnTo>
                  <a:lnTo>
                    <a:pt x="2349500" y="317500"/>
                  </a:lnTo>
                  <a:lnTo>
                    <a:pt x="2349500" y="317500"/>
                  </a:lnTo>
                  <a:lnTo>
                    <a:pt x="2349500" y="317500"/>
                  </a:lnTo>
                  <a:lnTo>
                    <a:pt x="2324100" y="330200"/>
                  </a:lnTo>
                  <a:lnTo>
                    <a:pt x="2298700" y="330200"/>
                  </a:lnTo>
                  <a:lnTo>
                    <a:pt x="2298700" y="330200"/>
                  </a:lnTo>
                  <a:lnTo>
                    <a:pt x="2286000" y="330200"/>
                  </a:lnTo>
                  <a:lnTo>
                    <a:pt x="2286000" y="330200"/>
                  </a:lnTo>
                  <a:lnTo>
                    <a:pt x="2273300" y="330200"/>
                  </a:lnTo>
                  <a:lnTo>
                    <a:pt x="2260600" y="330200"/>
                  </a:lnTo>
                  <a:lnTo>
                    <a:pt x="2260600" y="342900"/>
                  </a:lnTo>
                  <a:lnTo>
                    <a:pt x="2260600" y="342900"/>
                  </a:lnTo>
                  <a:lnTo>
                    <a:pt x="2247900" y="342900"/>
                  </a:lnTo>
                  <a:lnTo>
                    <a:pt x="2247900" y="355600"/>
                  </a:lnTo>
                  <a:lnTo>
                    <a:pt x="2235200" y="355600"/>
                  </a:lnTo>
                  <a:lnTo>
                    <a:pt x="2235200" y="342900"/>
                  </a:lnTo>
                  <a:lnTo>
                    <a:pt x="2222500" y="355600"/>
                  </a:lnTo>
                  <a:lnTo>
                    <a:pt x="2222500" y="355600"/>
                  </a:lnTo>
                  <a:lnTo>
                    <a:pt x="2209800" y="355600"/>
                  </a:lnTo>
                  <a:lnTo>
                    <a:pt x="2197100" y="368300"/>
                  </a:lnTo>
                  <a:lnTo>
                    <a:pt x="2222500" y="368300"/>
                  </a:lnTo>
                  <a:lnTo>
                    <a:pt x="2235200" y="368300"/>
                  </a:lnTo>
                  <a:lnTo>
                    <a:pt x="2247900" y="368300"/>
                  </a:lnTo>
                  <a:lnTo>
                    <a:pt x="2247900" y="381000"/>
                  </a:lnTo>
                  <a:lnTo>
                    <a:pt x="2247900" y="381000"/>
                  </a:lnTo>
                  <a:lnTo>
                    <a:pt x="2235200" y="381000"/>
                  </a:lnTo>
                  <a:lnTo>
                    <a:pt x="2247900" y="381000"/>
                  </a:lnTo>
                  <a:lnTo>
                    <a:pt x="2247900" y="393700"/>
                  </a:lnTo>
                  <a:lnTo>
                    <a:pt x="2260600" y="393700"/>
                  </a:lnTo>
                  <a:lnTo>
                    <a:pt x="2273300" y="393700"/>
                  </a:lnTo>
                  <a:lnTo>
                    <a:pt x="2286000" y="406400"/>
                  </a:lnTo>
                  <a:lnTo>
                    <a:pt x="2298700" y="406400"/>
                  </a:lnTo>
                  <a:lnTo>
                    <a:pt x="2311400" y="406400"/>
                  </a:lnTo>
                  <a:lnTo>
                    <a:pt x="2298700" y="419100"/>
                  </a:lnTo>
                  <a:lnTo>
                    <a:pt x="2311400" y="419100"/>
                  </a:lnTo>
                  <a:lnTo>
                    <a:pt x="2311400" y="419100"/>
                  </a:lnTo>
                  <a:lnTo>
                    <a:pt x="2324100" y="431800"/>
                  </a:lnTo>
                  <a:lnTo>
                    <a:pt x="2324100" y="431800"/>
                  </a:lnTo>
                  <a:lnTo>
                    <a:pt x="2324100" y="444500"/>
                  </a:lnTo>
                  <a:lnTo>
                    <a:pt x="2362200" y="457200"/>
                  </a:lnTo>
                  <a:lnTo>
                    <a:pt x="2362200" y="457200"/>
                  </a:lnTo>
                  <a:lnTo>
                    <a:pt x="2362200" y="457200"/>
                  </a:lnTo>
                  <a:lnTo>
                    <a:pt x="2374900" y="469900"/>
                  </a:lnTo>
                  <a:lnTo>
                    <a:pt x="2374900" y="469900"/>
                  </a:lnTo>
                  <a:lnTo>
                    <a:pt x="2374900" y="469900"/>
                  </a:lnTo>
                  <a:lnTo>
                    <a:pt x="2362200" y="469900"/>
                  </a:lnTo>
                  <a:lnTo>
                    <a:pt x="2362200" y="482600"/>
                  </a:lnTo>
                  <a:lnTo>
                    <a:pt x="2349500" y="482600"/>
                  </a:lnTo>
                  <a:lnTo>
                    <a:pt x="2349500" y="469900"/>
                  </a:lnTo>
                  <a:lnTo>
                    <a:pt x="2349500" y="482600"/>
                  </a:lnTo>
                  <a:lnTo>
                    <a:pt x="2362200" y="495300"/>
                  </a:lnTo>
                  <a:lnTo>
                    <a:pt x="2374900" y="495300"/>
                  </a:lnTo>
                  <a:lnTo>
                    <a:pt x="2387600" y="495300"/>
                  </a:lnTo>
                  <a:lnTo>
                    <a:pt x="2387600" y="495300"/>
                  </a:lnTo>
                  <a:lnTo>
                    <a:pt x="2400300" y="495300"/>
                  </a:lnTo>
                  <a:lnTo>
                    <a:pt x="2413000" y="508000"/>
                  </a:lnTo>
                  <a:lnTo>
                    <a:pt x="2413000" y="495300"/>
                  </a:lnTo>
                  <a:lnTo>
                    <a:pt x="2413000" y="495300"/>
                  </a:lnTo>
                  <a:lnTo>
                    <a:pt x="2413000" y="495300"/>
                  </a:lnTo>
                  <a:lnTo>
                    <a:pt x="2425700" y="495300"/>
                  </a:lnTo>
                  <a:lnTo>
                    <a:pt x="2438400" y="495300"/>
                  </a:lnTo>
                  <a:lnTo>
                    <a:pt x="2451100" y="508000"/>
                  </a:lnTo>
                  <a:lnTo>
                    <a:pt x="2451100" y="508000"/>
                  </a:lnTo>
                  <a:lnTo>
                    <a:pt x="2463800" y="508000"/>
                  </a:lnTo>
                  <a:lnTo>
                    <a:pt x="2476500" y="495300"/>
                  </a:lnTo>
                  <a:lnTo>
                    <a:pt x="2489200" y="482600"/>
                  </a:lnTo>
                  <a:lnTo>
                    <a:pt x="2489200" y="495300"/>
                  </a:lnTo>
                  <a:lnTo>
                    <a:pt x="2501900" y="495300"/>
                  </a:lnTo>
                  <a:lnTo>
                    <a:pt x="2489200" y="520700"/>
                  </a:lnTo>
                  <a:lnTo>
                    <a:pt x="2501900" y="520700"/>
                  </a:lnTo>
                  <a:lnTo>
                    <a:pt x="2501900" y="520700"/>
                  </a:lnTo>
                  <a:lnTo>
                    <a:pt x="2514600" y="520700"/>
                  </a:lnTo>
                  <a:lnTo>
                    <a:pt x="2501900" y="520700"/>
                  </a:lnTo>
                  <a:lnTo>
                    <a:pt x="2514600" y="520700"/>
                  </a:lnTo>
                  <a:lnTo>
                    <a:pt x="2514600" y="533400"/>
                  </a:lnTo>
                  <a:lnTo>
                    <a:pt x="2527300" y="533400"/>
                  </a:lnTo>
                  <a:lnTo>
                    <a:pt x="2527300" y="533400"/>
                  </a:lnTo>
                  <a:lnTo>
                    <a:pt x="2527300" y="546100"/>
                  </a:lnTo>
                  <a:lnTo>
                    <a:pt x="2527300" y="546100"/>
                  </a:lnTo>
                  <a:lnTo>
                    <a:pt x="2540000" y="546100"/>
                  </a:lnTo>
                  <a:lnTo>
                    <a:pt x="2540000" y="558800"/>
                  </a:lnTo>
                  <a:lnTo>
                    <a:pt x="2540000" y="558800"/>
                  </a:lnTo>
                  <a:lnTo>
                    <a:pt x="2527300" y="571500"/>
                  </a:lnTo>
                  <a:lnTo>
                    <a:pt x="2514600" y="558800"/>
                  </a:lnTo>
                  <a:lnTo>
                    <a:pt x="2514600" y="558800"/>
                  </a:lnTo>
                  <a:lnTo>
                    <a:pt x="2489200" y="571500"/>
                  </a:lnTo>
                  <a:lnTo>
                    <a:pt x="2451100" y="571500"/>
                  </a:lnTo>
                  <a:lnTo>
                    <a:pt x="2425700" y="558800"/>
                  </a:lnTo>
                  <a:lnTo>
                    <a:pt x="2438400" y="558800"/>
                  </a:lnTo>
                  <a:lnTo>
                    <a:pt x="2438400" y="571500"/>
                  </a:lnTo>
                  <a:lnTo>
                    <a:pt x="2438400" y="571500"/>
                  </a:lnTo>
                  <a:lnTo>
                    <a:pt x="2400300" y="558800"/>
                  </a:lnTo>
                  <a:lnTo>
                    <a:pt x="2400300" y="558800"/>
                  </a:lnTo>
                  <a:lnTo>
                    <a:pt x="2387600" y="558800"/>
                  </a:lnTo>
                  <a:lnTo>
                    <a:pt x="2387600" y="558800"/>
                  </a:lnTo>
                  <a:lnTo>
                    <a:pt x="2362200" y="596900"/>
                  </a:lnTo>
                  <a:lnTo>
                    <a:pt x="2336800" y="596900"/>
                  </a:lnTo>
                  <a:lnTo>
                    <a:pt x="2349500" y="596900"/>
                  </a:lnTo>
                  <a:lnTo>
                    <a:pt x="2349500" y="596900"/>
                  </a:lnTo>
                  <a:lnTo>
                    <a:pt x="2336800" y="584200"/>
                  </a:lnTo>
                  <a:lnTo>
                    <a:pt x="2324100" y="584200"/>
                  </a:lnTo>
                  <a:lnTo>
                    <a:pt x="2324100" y="596900"/>
                  </a:lnTo>
                  <a:lnTo>
                    <a:pt x="2336800" y="596900"/>
                  </a:lnTo>
                  <a:lnTo>
                    <a:pt x="2324100" y="596900"/>
                  </a:lnTo>
                  <a:lnTo>
                    <a:pt x="2311400" y="596900"/>
                  </a:lnTo>
                  <a:lnTo>
                    <a:pt x="2311400" y="596900"/>
                  </a:lnTo>
                  <a:lnTo>
                    <a:pt x="2336800" y="596900"/>
                  </a:lnTo>
                  <a:lnTo>
                    <a:pt x="2349500" y="609600"/>
                  </a:lnTo>
                  <a:lnTo>
                    <a:pt x="2362200" y="609600"/>
                  </a:lnTo>
                  <a:lnTo>
                    <a:pt x="2349500" y="622300"/>
                  </a:lnTo>
                  <a:lnTo>
                    <a:pt x="2324100" y="622300"/>
                  </a:lnTo>
                  <a:lnTo>
                    <a:pt x="2324100" y="635000"/>
                  </a:lnTo>
                  <a:lnTo>
                    <a:pt x="2349500" y="635000"/>
                  </a:lnTo>
                  <a:lnTo>
                    <a:pt x="2349500" y="635000"/>
                  </a:lnTo>
                  <a:lnTo>
                    <a:pt x="2362200" y="635000"/>
                  </a:lnTo>
                  <a:lnTo>
                    <a:pt x="2362200" y="635000"/>
                  </a:lnTo>
                  <a:lnTo>
                    <a:pt x="2349500" y="647700"/>
                  </a:lnTo>
                  <a:lnTo>
                    <a:pt x="2336800" y="647700"/>
                  </a:lnTo>
                  <a:lnTo>
                    <a:pt x="2349500" y="647700"/>
                  </a:lnTo>
                  <a:lnTo>
                    <a:pt x="2349500" y="647700"/>
                  </a:lnTo>
                  <a:lnTo>
                    <a:pt x="2362200" y="647700"/>
                  </a:lnTo>
                  <a:lnTo>
                    <a:pt x="2349500" y="647700"/>
                  </a:lnTo>
                  <a:lnTo>
                    <a:pt x="2349500" y="660400"/>
                  </a:lnTo>
                  <a:lnTo>
                    <a:pt x="2362200" y="660400"/>
                  </a:lnTo>
                  <a:lnTo>
                    <a:pt x="2349500" y="673100"/>
                  </a:lnTo>
                  <a:lnTo>
                    <a:pt x="2336800" y="673100"/>
                  </a:lnTo>
                  <a:lnTo>
                    <a:pt x="2336800" y="673100"/>
                  </a:lnTo>
                  <a:lnTo>
                    <a:pt x="2324100" y="685800"/>
                  </a:lnTo>
                  <a:lnTo>
                    <a:pt x="2311400" y="685800"/>
                  </a:lnTo>
                  <a:lnTo>
                    <a:pt x="2324100" y="685800"/>
                  </a:lnTo>
                  <a:lnTo>
                    <a:pt x="2324100" y="711200"/>
                  </a:lnTo>
                  <a:lnTo>
                    <a:pt x="2324100" y="723900"/>
                  </a:lnTo>
                  <a:lnTo>
                    <a:pt x="2324100" y="723900"/>
                  </a:lnTo>
                  <a:lnTo>
                    <a:pt x="2324100" y="723900"/>
                  </a:lnTo>
                  <a:lnTo>
                    <a:pt x="2324100" y="736600"/>
                  </a:lnTo>
                  <a:lnTo>
                    <a:pt x="2349500" y="736600"/>
                  </a:lnTo>
                  <a:lnTo>
                    <a:pt x="2349500" y="736600"/>
                  </a:lnTo>
                  <a:lnTo>
                    <a:pt x="2349500" y="736600"/>
                  </a:lnTo>
                  <a:lnTo>
                    <a:pt x="2336800" y="762000"/>
                  </a:lnTo>
                  <a:lnTo>
                    <a:pt x="2336800" y="762000"/>
                  </a:lnTo>
                  <a:lnTo>
                    <a:pt x="2324100" y="774700"/>
                  </a:lnTo>
                  <a:lnTo>
                    <a:pt x="2311400" y="774700"/>
                  </a:lnTo>
                  <a:lnTo>
                    <a:pt x="2311400" y="774700"/>
                  </a:lnTo>
                  <a:lnTo>
                    <a:pt x="2311400" y="774700"/>
                  </a:lnTo>
                  <a:lnTo>
                    <a:pt x="2298700" y="774700"/>
                  </a:lnTo>
                  <a:lnTo>
                    <a:pt x="2298700" y="774700"/>
                  </a:lnTo>
                  <a:lnTo>
                    <a:pt x="2273300" y="774700"/>
                  </a:lnTo>
                  <a:lnTo>
                    <a:pt x="2273300" y="787400"/>
                  </a:lnTo>
                  <a:lnTo>
                    <a:pt x="2260600" y="774700"/>
                  </a:lnTo>
                  <a:lnTo>
                    <a:pt x="2247900" y="774700"/>
                  </a:lnTo>
                  <a:lnTo>
                    <a:pt x="2247900" y="774700"/>
                  </a:lnTo>
                  <a:lnTo>
                    <a:pt x="2247900" y="774700"/>
                  </a:lnTo>
                  <a:lnTo>
                    <a:pt x="2222500" y="787400"/>
                  </a:lnTo>
                  <a:lnTo>
                    <a:pt x="2209800" y="787400"/>
                  </a:lnTo>
                  <a:lnTo>
                    <a:pt x="2197100" y="787400"/>
                  </a:lnTo>
                  <a:lnTo>
                    <a:pt x="2184400" y="787400"/>
                  </a:lnTo>
                  <a:lnTo>
                    <a:pt x="2184400" y="800100"/>
                  </a:lnTo>
                  <a:lnTo>
                    <a:pt x="2184400" y="800100"/>
                  </a:lnTo>
                  <a:lnTo>
                    <a:pt x="2184400" y="800100"/>
                  </a:lnTo>
                  <a:lnTo>
                    <a:pt x="2171700" y="800100"/>
                  </a:lnTo>
                  <a:lnTo>
                    <a:pt x="2171700" y="800100"/>
                  </a:lnTo>
                  <a:lnTo>
                    <a:pt x="2159000" y="800100"/>
                  </a:lnTo>
                  <a:lnTo>
                    <a:pt x="2159000" y="800100"/>
                  </a:lnTo>
                  <a:lnTo>
                    <a:pt x="2184400" y="838200"/>
                  </a:lnTo>
                  <a:lnTo>
                    <a:pt x="2184400" y="838200"/>
                  </a:lnTo>
                  <a:lnTo>
                    <a:pt x="2184400" y="838200"/>
                  </a:lnTo>
                  <a:lnTo>
                    <a:pt x="2209800" y="850900"/>
                  </a:lnTo>
                  <a:lnTo>
                    <a:pt x="2209800" y="850900"/>
                  </a:lnTo>
                  <a:lnTo>
                    <a:pt x="2209800" y="850900"/>
                  </a:lnTo>
                  <a:lnTo>
                    <a:pt x="2222500" y="863600"/>
                  </a:lnTo>
                  <a:lnTo>
                    <a:pt x="2222500" y="863600"/>
                  </a:lnTo>
                  <a:lnTo>
                    <a:pt x="2222500" y="863600"/>
                  </a:lnTo>
                  <a:lnTo>
                    <a:pt x="2222500" y="876300"/>
                  </a:lnTo>
                  <a:lnTo>
                    <a:pt x="2222500" y="889000"/>
                  </a:lnTo>
                  <a:lnTo>
                    <a:pt x="2222500" y="889000"/>
                  </a:lnTo>
                  <a:lnTo>
                    <a:pt x="2235200" y="889000"/>
                  </a:lnTo>
                  <a:lnTo>
                    <a:pt x="2235200" y="889000"/>
                  </a:lnTo>
                  <a:lnTo>
                    <a:pt x="2235200" y="914400"/>
                  </a:lnTo>
                  <a:lnTo>
                    <a:pt x="2235200" y="914400"/>
                  </a:lnTo>
                  <a:lnTo>
                    <a:pt x="2247900" y="914400"/>
                  </a:lnTo>
                  <a:lnTo>
                    <a:pt x="2247900" y="914400"/>
                  </a:lnTo>
                  <a:lnTo>
                    <a:pt x="2260600" y="914400"/>
                  </a:lnTo>
                  <a:lnTo>
                    <a:pt x="2247900" y="927100"/>
                  </a:lnTo>
                  <a:lnTo>
                    <a:pt x="2222500" y="927100"/>
                  </a:lnTo>
                  <a:lnTo>
                    <a:pt x="2222500" y="939800"/>
                  </a:lnTo>
                  <a:lnTo>
                    <a:pt x="2184400" y="939800"/>
                  </a:lnTo>
                  <a:lnTo>
                    <a:pt x="2184400" y="952500"/>
                  </a:lnTo>
                  <a:lnTo>
                    <a:pt x="2197100" y="952500"/>
                  </a:lnTo>
                  <a:lnTo>
                    <a:pt x="2197100" y="952500"/>
                  </a:lnTo>
                  <a:lnTo>
                    <a:pt x="2209800" y="952500"/>
                  </a:lnTo>
                  <a:lnTo>
                    <a:pt x="2197100" y="965200"/>
                  </a:lnTo>
                  <a:lnTo>
                    <a:pt x="2197100" y="965200"/>
                  </a:lnTo>
                  <a:lnTo>
                    <a:pt x="2197100" y="965200"/>
                  </a:lnTo>
                  <a:lnTo>
                    <a:pt x="2209800" y="965200"/>
                  </a:lnTo>
                  <a:lnTo>
                    <a:pt x="2209800" y="990600"/>
                  </a:lnTo>
                  <a:lnTo>
                    <a:pt x="2209800" y="990600"/>
                  </a:lnTo>
                  <a:lnTo>
                    <a:pt x="2209800" y="990600"/>
                  </a:lnTo>
                  <a:lnTo>
                    <a:pt x="2222500" y="990600"/>
                  </a:lnTo>
                  <a:lnTo>
                    <a:pt x="2222500" y="1003300"/>
                  </a:lnTo>
                  <a:lnTo>
                    <a:pt x="2209800" y="1003300"/>
                  </a:lnTo>
                  <a:lnTo>
                    <a:pt x="2197100" y="1028700"/>
                  </a:lnTo>
                  <a:lnTo>
                    <a:pt x="2197100" y="1016000"/>
                  </a:lnTo>
                  <a:lnTo>
                    <a:pt x="2184400" y="1028700"/>
                  </a:lnTo>
                  <a:lnTo>
                    <a:pt x="2171700" y="1028700"/>
                  </a:lnTo>
                  <a:lnTo>
                    <a:pt x="2159000" y="1041400"/>
                  </a:lnTo>
                  <a:lnTo>
                    <a:pt x="2146300" y="1041400"/>
                  </a:lnTo>
                  <a:lnTo>
                    <a:pt x="2159000" y="1041400"/>
                  </a:lnTo>
                  <a:lnTo>
                    <a:pt x="2159000" y="1041400"/>
                  </a:lnTo>
                  <a:lnTo>
                    <a:pt x="2171700" y="1041400"/>
                  </a:lnTo>
                  <a:lnTo>
                    <a:pt x="2171700" y="1054100"/>
                  </a:lnTo>
                  <a:lnTo>
                    <a:pt x="2159000" y="1054100"/>
                  </a:lnTo>
                  <a:lnTo>
                    <a:pt x="2146300" y="1066800"/>
                  </a:lnTo>
                  <a:lnTo>
                    <a:pt x="2159000" y="1066800"/>
                  </a:lnTo>
                  <a:lnTo>
                    <a:pt x="2159000" y="1066800"/>
                  </a:lnTo>
                  <a:lnTo>
                    <a:pt x="2146300" y="1079500"/>
                  </a:lnTo>
                  <a:lnTo>
                    <a:pt x="2146300" y="1079500"/>
                  </a:lnTo>
                  <a:lnTo>
                    <a:pt x="2133600" y="1079500"/>
                  </a:lnTo>
                  <a:lnTo>
                    <a:pt x="2120900" y="1079500"/>
                  </a:lnTo>
                  <a:lnTo>
                    <a:pt x="2108200" y="1079500"/>
                  </a:lnTo>
                  <a:lnTo>
                    <a:pt x="2095500" y="1066800"/>
                  </a:lnTo>
                  <a:lnTo>
                    <a:pt x="2095500" y="1054100"/>
                  </a:lnTo>
                  <a:lnTo>
                    <a:pt x="2082800" y="1054100"/>
                  </a:lnTo>
                  <a:lnTo>
                    <a:pt x="2070100" y="1054100"/>
                  </a:lnTo>
                  <a:lnTo>
                    <a:pt x="2070100" y="1054100"/>
                  </a:lnTo>
                  <a:lnTo>
                    <a:pt x="2057400" y="1054100"/>
                  </a:lnTo>
                  <a:lnTo>
                    <a:pt x="2057400" y="1054100"/>
                  </a:lnTo>
                  <a:lnTo>
                    <a:pt x="2057400" y="1054100"/>
                  </a:lnTo>
                  <a:lnTo>
                    <a:pt x="2044700" y="1054100"/>
                  </a:lnTo>
                  <a:lnTo>
                    <a:pt x="2019300" y="1066800"/>
                  </a:lnTo>
                  <a:lnTo>
                    <a:pt x="2019300" y="1066800"/>
                  </a:lnTo>
                  <a:lnTo>
                    <a:pt x="1993900" y="1079500"/>
                  </a:lnTo>
                  <a:lnTo>
                    <a:pt x="1981200" y="1079500"/>
                  </a:lnTo>
                  <a:lnTo>
                    <a:pt x="1981200" y="1066800"/>
                  </a:lnTo>
                  <a:lnTo>
                    <a:pt x="1968500" y="1079500"/>
                  </a:lnTo>
                  <a:lnTo>
                    <a:pt x="1955800" y="1079500"/>
                  </a:lnTo>
                  <a:lnTo>
                    <a:pt x="1968500" y="1066800"/>
                  </a:lnTo>
                  <a:lnTo>
                    <a:pt x="1955800" y="1066800"/>
                  </a:lnTo>
                  <a:lnTo>
                    <a:pt x="1955800" y="1079500"/>
                  </a:lnTo>
                  <a:lnTo>
                    <a:pt x="1943100" y="1079500"/>
                  </a:lnTo>
                  <a:lnTo>
                    <a:pt x="1943100" y="1079500"/>
                  </a:lnTo>
                  <a:lnTo>
                    <a:pt x="1930400" y="1079500"/>
                  </a:lnTo>
                  <a:lnTo>
                    <a:pt x="1930400" y="1079500"/>
                  </a:lnTo>
                  <a:lnTo>
                    <a:pt x="1930400" y="1079500"/>
                  </a:lnTo>
                  <a:lnTo>
                    <a:pt x="1930400" y="1092200"/>
                  </a:lnTo>
                  <a:lnTo>
                    <a:pt x="1943100" y="1092200"/>
                  </a:lnTo>
                  <a:lnTo>
                    <a:pt x="1943100" y="1092200"/>
                  </a:lnTo>
                  <a:lnTo>
                    <a:pt x="1955800" y="1092200"/>
                  </a:lnTo>
                  <a:lnTo>
                    <a:pt x="1943100" y="1092200"/>
                  </a:lnTo>
                  <a:lnTo>
                    <a:pt x="1943100" y="1092200"/>
                  </a:lnTo>
                  <a:lnTo>
                    <a:pt x="1943100" y="1104900"/>
                  </a:lnTo>
                  <a:lnTo>
                    <a:pt x="1955800" y="1104900"/>
                  </a:lnTo>
                  <a:lnTo>
                    <a:pt x="1943100" y="1104900"/>
                  </a:lnTo>
                  <a:lnTo>
                    <a:pt x="1943100" y="1117600"/>
                  </a:lnTo>
                  <a:lnTo>
                    <a:pt x="1930400" y="1117600"/>
                  </a:lnTo>
                  <a:lnTo>
                    <a:pt x="1930400" y="1117600"/>
                  </a:lnTo>
                  <a:lnTo>
                    <a:pt x="1917700" y="1117600"/>
                  </a:lnTo>
                  <a:lnTo>
                    <a:pt x="1905000" y="1117600"/>
                  </a:lnTo>
                  <a:lnTo>
                    <a:pt x="1905000" y="1117600"/>
                  </a:lnTo>
                  <a:lnTo>
                    <a:pt x="1905000" y="1130300"/>
                  </a:lnTo>
                  <a:lnTo>
                    <a:pt x="1905000" y="1130300"/>
                  </a:lnTo>
                  <a:lnTo>
                    <a:pt x="1905000" y="1130300"/>
                  </a:lnTo>
                  <a:lnTo>
                    <a:pt x="1905000" y="1143000"/>
                  </a:lnTo>
                  <a:lnTo>
                    <a:pt x="1879600" y="1130300"/>
                  </a:lnTo>
                  <a:lnTo>
                    <a:pt x="1879600" y="1130300"/>
                  </a:lnTo>
                  <a:lnTo>
                    <a:pt x="1879600" y="1130300"/>
                  </a:lnTo>
                  <a:lnTo>
                    <a:pt x="1879600" y="1143000"/>
                  </a:lnTo>
                  <a:lnTo>
                    <a:pt x="1892300" y="1143000"/>
                  </a:lnTo>
                  <a:lnTo>
                    <a:pt x="1892300" y="1155700"/>
                  </a:lnTo>
                  <a:lnTo>
                    <a:pt x="1905000" y="1155700"/>
                  </a:lnTo>
                  <a:lnTo>
                    <a:pt x="1917700" y="1155700"/>
                  </a:lnTo>
                  <a:lnTo>
                    <a:pt x="1930400" y="1168400"/>
                  </a:lnTo>
                  <a:lnTo>
                    <a:pt x="1917700" y="1168400"/>
                  </a:lnTo>
                  <a:lnTo>
                    <a:pt x="1905000" y="1168400"/>
                  </a:lnTo>
                  <a:lnTo>
                    <a:pt x="1905000" y="1168400"/>
                  </a:lnTo>
                  <a:lnTo>
                    <a:pt x="1892300" y="1168400"/>
                  </a:lnTo>
                  <a:lnTo>
                    <a:pt x="1879600" y="1155700"/>
                  </a:lnTo>
                  <a:lnTo>
                    <a:pt x="1879600" y="1155700"/>
                  </a:lnTo>
                  <a:lnTo>
                    <a:pt x="1866900" y="1155700"/>
                  </a:lnTo>
                  <a:lnTo>
                    <a:pt x="1866900" y="1155700"/>
                  </a:lnTo>
                  <a:lnTo>
                    <a:pt x="1854200" y="1155700"/>
                  </a:lnTo>
                  <a:lnTo>
                    <a:pt x="1854200" y="1155700"/>
                  </a:lnTo>
                  <a:lnTo>
                    <a:pt x="1841500" y="1155700"/>
                  </a:lnTo>
                  <a:lnTo>
                    <a:pt x="1841500" y="1155700"/>
                  </a:lnTo>
                  <a:lnTo>
                    <a:pt x="1803400" y="1168400"/>
                  </a:lnTo>
                  <a:lnTo>
                    <a:pt x="1803400" y="1168400"/>
                  </a:lnTo>
                  <a:lnTo>
                    <a:pt x="1803400" y="1168400"/>
                  </a:lnTo>
                  <a:lnTo>
                    <a:pt x="1790700" y="1168400"/>
                  </a:lnTo>
                  <a:lnTo>
                    <a:pt x="1778000" y="1155700"/>
                  </a:lnTo>
                  <a:lnTo>
                    <a:pt x="1790700" y="1155700"/>
                  </a:lnTo>
                  <a:lnTo>
                    <a:pt x="1765300" y="1155700"/>
                  </a:lnTo>
                  <a:lnTo>
                    <a:pt x="1765300" y="1155700"/>
                  </a:lnTo>
                  <a:lnTo>
                    <a:pt x="1765300" y="1143000"/>
                  </a:lnTo>
                  <a:lnTo>
                    <a:pt x="1765300" y="1143000"/>
                  </a:lnTo>
                  <a:lnTo>
                    <a:pt x="1752600" y="1143000"/>
                  </a:lnTo>
                  <a:lnTo>
                    <a:pt x="1752600" y="1143000"/>
                  </a:lnTo>
                  <a:lnTo>
                    <a:pt x="1739900" y="1143000"/>
                  </a:lnTo>
                  <a:lnTo>
                    <a:pt x="1739900" y="1143000"/>
                  </a:lnTo>
                  <a:lnTo>
                    <a:pt x="1739900" y="1143000"/>
                  </a:lnTo>
                  <a:lnTo>
                    <a:pt x="1739900" y="1155700"/>
                  </a:lnTo>
                  <a:lnTo>
                    <a:pt x="1739900" y="1155700"/>
                  </a:lnTo>
                  <a:lnTo>
                    <a:pt x="1701800" y="1155700"/>
                  </a:lnTo>
                  <a:lnTo>
                    <a:pt x="1689100" y="1143000"/>
                  </a:lnTo>
                  <a:lnTo>
                    <a:pt x="1689100" y="1143000"/>
                  </a:lnTo>
                  <a:lnTo>
                    <a:pt x="1689100" y="1168400"/>
                  </a:lnTo>
                  <a:lnTo>
                    <a:pt x="1676400" y="1181100"/>
                  </a:lnTo>
                  <a:lnTo>
                    <a:pt x="1663700" y="1181100"/>
                  </a:lnTo>
                  <a:lnTo>
                    <a:pt x="1663700" y="1181100"/>
                  </a:lnTo>
                  <a:lnTo>
                    <a:pt x="1651000" y="1181100"/>
                  </a:lnTo>
                  <a:lnTo>
                    <a:pt x="1638300" y="1181100"/>
                  </a:lnTo>
                  <a:lnTo>
                    <a:pt x="1638300" y="1181100"/>
                  </a:lnTo>
                  <a:lnTo>
                    <a:pt x="1638300" y="1181100"/>
                  </a:lnTo>
                  <a:lnTo>
                    <a:pt x="1612900" y="1181100"/>
                  </a:lnTo>
                  <a:lnTo>
                    <a:pt x="1612900" y="1181100"/>
                  </a:lnTo>
                  <a:lnTo>
                    <a:pt x="1587500" y="1168400"/>
                  </a:lnTo>
                  <a:lnTo>
                    <a:pt x="1587500" y="1168400"/>
                  </a:lnTo>
                  <a:lnTo>
                    <a:pt x="1574800" y="1168400"/>
                  </a:lnTo>
                  <a:lnTo>
                    <a:pt x="1574800" y="1181100"/>
                  </a:lnTo>
                  <a:lnTo>
                    <a:pt x="1549400" y="1193800"/>
                  </a:lnTo>
                  <a:lnTo>
                    <a:pt x="1536700" y="1193800"/>
                  </a:lnTo>
                  <a:lnTo>
                    <a:pt x="1536700" y="1181100"/>
                  </a:lnTo>
                  <a:lnTo>
                    <a:pt x="1524000" y="1181100"/>
                  </a:lnTo>
                  <a:lnTo>
                    <a:pt x="1511300" y="1193800"/>
                  </a:lnTo>
                  <a:lnTo>
                    <a:pt x="1473200" y="1181100"/>
                  </a:lnTo>
                  <a:lnTo>
                    <a:pt x="1447800" y="1181100"/>
                  </a:lnTo>
                  <a:lnTo>
                    <a:pt x="1435100" y="1181100"/>
                  </a:lnTo>
                  <a:lnTo>
                    <a:pt x="1422400" y="1181100"/>
                  </a:lnTo>
                  <a:lnTo>
                    <a:pt x="1371600" y="1168400"/>
                  </a:lnTo>
                  <a:lnTo>
                    <a:pt x="1371600" y="1155700"/>
                  </a:lnTo>
                  <a:lnTo>
                    <a:pt x="1384300" y="1155700"/>
                  </a:lnTo>
                  <a:lnTo>
                    <a:pt x="1397000" y="1130300"/>
                  </a:lnTo>
                  <a:lnTo>
                    <a:pt x="1384300" y="1130300"/>
                  </a:lnTo>
                  <a:lnTo>
                    <a:pt x="1384300" y="1130300"/>
                  </a:lnTo>
                  <a:lnTo>
                    <a:pt x="1371600" y="1130300"/>
                  </a:lnTo>
                  <a:lnTo>
                    <a:pt x="1371600" y="1130300"/>
                  </a:lnTo>
                  <a:lnTo>
                    <a:pt x="1358900" y="1130300"/>
                  </a:lnTo>
                  <a:lnTo>
                    <a:pt x="1346200" y="1130300"/>
                  </a:lnTo>
                  <a:lnTo>
                    <a:pt x="1358900" y="1117600"/>
                  </a:lnTo>
                  <a:lnTo>
                    <a:pt x="1371600" y="1117600"/>
                  </a:lnTo>
                  <a:lnTo>
                    <a:pt x="1371600" y="1117600"/>
                  </a:lnTo>
                  <a:lnTo>
                    <a:pt x="1346200" y="1117600"/>
                  </a:lnTo>
                  <a:lnTo>
                    <a:pt x="1346200" y="1104900"/>
                  </a:lnTo>
                  <a:lnTo>
                    <a:pt x="1333500" y="1104900"/>
                  </a:lnTo>
                  <a:lnTo>
                    <a:pt x="1333500" y="1104900"/>
                  </a:lnTo>
                  <a:lnTo>
                    <a:pt x="1333500" y="1092200"/>
                  </a:lnTo>
                  <a:lnTo>
                    <a:pt x="1333500" y="1092200"/>
                  </a:lnTo>
                  <a:lnTo>
                    <a:pt x="1333500" y="1092200"/>
                  </a:lnTo>
                  <a:lnTo>
                    <a:pt x="1333500" y="1092200"/>
                  </a:lnTo>
                  <a:lnTo>
                    <a:pt x="1358900" y="1079500"/>
                  </a:lnTo>
                  <a:lnTo>
                    <a:pt x="1358900" y="1079500"/>
                  </a:lnTo>
                  <a:lnTo>
                    <a:pt x="1371600" y="1066800"/>
                  </a:lnTo>
                  <a:lnTo>
                    <a:pt x="1371600" y="1066800"/>
                  </a:lnTo>
                  <a:lnTo>
                    <a:pt x="1371600" y="1066800"/>
                  </a:lnTo>
                  <a:lnTo>
                    <a:pt x="1371600" y="1054100"/>
                  </a:lnTo>
                  <a:lnTo>
                    <a:pt x="1384300" y="1054100"/>
                  </a:lnTo>
                  <a:lnTo>
                    <a:pt x="1397000" y="1041400"/>
                  </a:lnTo>
                  <a:lnTo>
                    <a:pt x="1409700" y="1041400"/>
                  </a:lnTo>
                  <a:lnTo>
                    <a:pt x="1409700" y="1041400"/>
                  </a:lnTo>
                  <a:lnTo>
                    <a:pt x="1409700" y="1041400"/>
                  </a:lnTo>
                  <a:lnTo>
                    <a:pt x="1409700" y="1028700"/>
                  </a:lnTo>
                  <a:lnTo>
                    <a:pt x="1422400" y="1028700"/>
                  </a:lnTo>
                  <a:lnTo>
                    <a:pt x="1435100" y="1028700"/>
                  </a:lnTo>
                  <a:lnTo>
                    <a:pt x="1447800" y="1028700"/>
                  </a:lnTo>
                  <a:lnTo>
                    <a:pt x="1447800" y="1028700"/>
                  </a:lnTo>
                  <a:lnTo>
                    <a:pt x="1422400" y="1016000"/>
                  </a:lnTo>
                  <a:lnTo>
                    <a:pt x="1409700" y="1016000"/>
                  </a:lnTo>
                  <a:lnTo>
                    <a:pt x="1397000" y="1016000"/>
                  </a:lnTo>
                  <a:lnTo>
                    <a:pt x="1397000" y="1003300"/>
                  </a:lnTo>
                  <a:lnTo>
                    <a:pt x="1397000" y="1003300"/>
                  </a:lnTo>
                  <a:lnTo>
                    <a:pt x="1409700" y="1003300"/>
                  </a:lnTo>
                  <a:lnTo>
                    <a:pt x="1384300" y="1003300"/>
                  </a:lnTo>
                  <a:lnTo>
                    <a:pt x="1371600" y="990600"/>
                  </a:lnTo>
                  <a:lnTo>
                    <a:pt x="1358900" y="990600"/>
                  </a:lnTo>
                  <a:lnTo>
                    <a:pt x="1358900" y="990600"/>
                  </a:lnTo>
                  <a:lnTo>
                    <a:pt x="1346200" y="990600"/>
                  </a:lnTo>
                  <a:lnTo>
                    <a:pt x="1358900" y="990600"/>
                  </a:lnTo>
                  <a:lnTo>
                    <a:pt x="1346200" y="977900"/>
                  </a:lnTo>
                  <a:lnTo>
                    <a:pt x="1333500" y="965200"/>
                  </a:lnTo>
                  <a:lnTo>
                    <a:pt x="1320800" y="965200"/>
                  </a:lnTo>
                  <a:lnTo>
                    <a:pt x="1320800" y="977900"/>
                  </a:lnTo>
                  <a:lnTo>
                    <a:pt x="1320800" y="977900"/>
                  </a:lnTo>
                  <a:lnTo>
                    <a:pt x="1308100" y="977900"/>
                  </a:lnTo>
                  <a:lnTo>
                    <a:pt x="1295400" y="977900"/>
                  </a:lnTo>
                  <a:lnTo>
                    <a:pt x="1295400" y="990600"/>
                  </a:lnTo>
                  <a:lnTo>
                    <a:pt x="1282700" y="990600"/>
                  </a:lnTo>
                  <a:lnTo>
                    <a:pt x="1282700" y="990600"/>
                  </a:lnTo>
                  <a:lnTo>
                    <a:pt x="1282700" y="990600"/>
                  </a:lnTo>
                  <a:lnTo>
                    <a:pt x="1282700" y="1003300"/>
                  </a:lnTo>
                  <a:lnTo>
                    <a:pt x="1257300" y="1003300"/>
                  </a:lnTo>
                  <a:lnTo>
                    <a:pt x="1257300" y="1016000"/>
                  </a:lnTo>
                  <a:lnTo>
                    <a:pt x="1244600" y="1003300"/>
                  </a:lnTo>
                  <a:lnTo>
                    <a:pt x="1244600" y="1016000"/>
                  </a:lnTo>
                  <a:lnTo>
                    <a:pt x="1244600" y="1016000"/>
                  </a:lnTo>
                  <a:lnTo>
                    <a:pt x="1231900" y="1016000"/>
                  </a:lnTo>
                  <a:lnTo>
                    <a:pt x="1219200" y="1016000"/>
                  </a:lnTo>
                  <a:lnTo>
                    <a:pt x="1219200" y="1028700"/>
                  </a:lnTo>
                  <a:lnTo>
                    <a:pt x="1206500" y="1028700"/>
                  </a:lnTo>
                  <a:lnTo>
                    <a:pt x="1206500" y="1028700"/>
                  </a:lnTo>
                  <a:lnTo>
                    <a:pt x="1206500" y="1028700"/>
                  </a:lnTo>
                  <a:lnTo>
                    <a:pt x="1193800" y="1041400"/>
                  </a:lnTo>
                  <a:lnTo>
                    <a:pt x="1193800" y="1041400"/>
                  </a:lnTo>
                  <a:lnTo>
                    <a:pt x="1181100" y="1041400"/>
                  </a:lnTo>
                  <a:lnTo>
                    <a:pt x="1168400" y="1041400"/>
                  </a:lnTo>
                  <a:lnTo>
                    <a:pt x="1168400" y="1054100"/>
                  </a:lnTo>
                  <a:lnTo>
                    <a:pt x="1168400" y="1054100"/>
                  </a:lnTo>
                  <a:lnTo>
                    <a:pt x="1168400" y="1054100"/>
                  </a:lnTo>
                  <a:lnTo>
                    <a:pt x="1155700" y="1066800"/>
                  </a:lnTo>
                  <a:lnTo>
                    <a:pt x="1155700" y="1066800"/>
                  </a:lnTo>
                  <a:lnTo>
                    <a:pt x="1143000" y="1054100"/>
                  </a:lnTo>
                  <a:lnTo>
                    <a:pt x="1143000" y="1054100"/>
                  </a:lnTo>
                  <a:lnTo>
                    <a:pt x="1130300" y="1066800"/>
                  </a:lnTo>
                  <a:lnTo>
                    <a:pt x="1092200" y="1066800"/>
                  </a:lnTo>
                  <a:lnTo>
                    <a:pt x="1092200" y="1066800"/>
                  </a:lnTo>
                  <a:lnTo>
                    <a:pt x="1066800" y="1066800"/>
                  </a:lnTo>
                  <a:lnTo>
                    <a:pt x="1054100" y="1066800"/>
                  </a:lnTo>
                  <a:lnTo>
                    <a:pt x="1054100" y="1066800"/>
                  </a:lnTo>
                  <a:lnTo>
                    <a:pt x="1041400" y="1054100"/>
                  </a:lnTo>
                  <a:lnTo>
                    <a:pt x="1028700" y="1054100"/>
                  </a:lnTo>
                  <a:lnTo>
                    <a:pt x="1028700" y="1054100"/>
                  </a:lnTo>
                  <a:lnTo>
                    <a:pt x="1041400" y="1054100"/>
                  </a:lnTo>
                  <a:lnTo>
                    <a:pt x="1016000" y="1054100"/>
                  </a:lnTo>
                  <a:lnTo>
                    <a:pt x="1003300" y="1054100"/>
                  </a:lnTo>
                  <a:lnTo>
                    <a:pt x="1016000" y="1054100"/>
                  </a:lnTo>
                  <a:lnTo>
                    <a:pt x="1003300" y="1054100"/>
                  </a:lnTo>
                  <a:lnTo>
                    <a:pt x="1003300" y="1054100"/>
                  </a:lnTo>
                  <a:lnTo>
                    <a:pt x="990600" y="1054100"/>
                  </a:lnTo>
                  <a:lnTo>
                    <a:pt x="990600" y="1054100"/>
                  </a:lnTo>
                  <a:lnTo>
                    <a:pt x="977900" y="1054100"/>
                  </a:lnTo>
                  <a:lnTo>
                    <a:pt x="990600" y="1041400"/>
                  </a:lnTo>
                  <a:lnTo>
                    <a:pt x="990600" y="1041400"/>
                  </a:lnTo>
                  <a:lnTo>
                    <a:pt x="990600" y="1041400"/>
                  </a:lnTo>
                  <a:lnTo>
                    <a:pt x="990600" y="1028700"/>
                  </a:lnTo>
                  <a:lnTo>
                    <a:pt x="965200" y="1041400"/>
                  </a:lnTo>
                  <a:lnTo>
                    <a:pt x="952500" y="1028700"/>
                  </a:lnTo>
                  <a:lnTo>
                    <a:pt x="952500" y="1028700"/>
                  </a:lnTo>
                  <a:lnTo>
                    <a:pt x="939800" y="1028700"/>
                  </a:lnTo>
                  <a:lnTo>
                    <a:pt x="927100" y="1028700"/>
                  </a:lnTo>
                  <a:lnTo>
                    <a:pt x="914400" y="1028700"/>
                  </a:lnTo>
                  <a:lnTo>
                    <a:pt x="914400" y="1041400"/>
                  </a:lnTo>
                  <a:lnTo>
                    <a:pt x="889000" y="1041400"/>
                  </a:lnTo>
                  <a:lnTo>
                    <a:pt x="889000" y="1041400"/>
                  </a:lnTo>
                  <a:lnTo>
                    <a:pt x="876300" y="1041400"/>
                  </a:lnTo>
                  <a:lnTo>
                    <a:pt x="876300" y="1041400"/>
                  </a:lnTo>
                  <a:lnTo>
                    <a:pt x="863600" y="1041400"/>
                  </a:lnTo>
                  <a:lnTo>
                    <a:pt x="863600" y="1054100"/>
                  </a:lnTo>
                  <a:lnTo>
                    <a:pt x="825500" y="1041400"/>
                  </a:lnTo>
                  <a:lnTo>
                    <a:pt x="800100" y="1041400"/>
                  </a:lnTo>
                  <a:lnTo>
                    <a:pt x="774700" y="1041400"/>
                  </a:lnTo>
                  <a:lnTo>
                    <a:pt x="774700" y="1041400"/>
                  </a:lnTo>
                  <a:lnTo>
                    <a:pt x="762000" y="1028700"/>
                  </a:lnTo>
                  <a:lnTo>
                    <a:pt x="762000" y="1028700"/>
                  </a:lnTo>
                  <a:lnTo>
                    <a:pt x="762000" y="1028700"/>
                  </a:lnTo>
                  <a:lnTo>
                    <a:pt x="774700" y="1016000"/>
                  </a:lnTo>
                  <a:lnTo>
                    <a:pt x="762000" y="1003300"/>
                  </a:lnTo>
                  <a:lnTo>
                    <a:pt x="762000" y="1003300"/>
                  </a:lnTo>
                  <a:lnTo>
                    <a:pt x="774700" y="1003300"/>
                  </a:lnTo>
                  <a:lnTo>
                    <a:pt x="762000" y="990600"/>
                  </a:lnTo>
                  <a:lnTo>
                    <a:pt x="762000" y="977900"/>
                  </a:lnTo>
                  <a:lnTo>
                    <a:pt x="762000" y="977900"/>
                  </a:lnTo>
                  <a:lnTo>
                    <a:pt x="762000" y="977900"/>
                  </a:lnTo>
                  <a:lnTo>
                    <a:pt x="749300" y="965200"/>
                  </a:lnTo>
                  <a:lnTo>
                    <a:pt x="749300" y="965200"/>
                  </a:lnTo>
                  <a:lnTo>
                    <a:pt x="749300" y="952500"/>
                  </a:lnTo>
                  <a:lnTo>
                    <a:pt x="749300" y="952500"/>
                  </a:lnTo>
                  <a:lnTo>
                    <a:pt x="723900" y="952500"/>
                  </a:lnTo>
                  <a:lnTo>
                    <a:pt x="711200" y="965200"/>
                  </a:lnTo>
                  <a:lnTo>
                    <a:pt x="711200" y="965200"/>
                  </a:lnTo>
                  <a:lnTo>
                    <a:pt x="711200" y="965200"/>
                  </a:lnTo>
                  <a:lnTo>
                    <a:pt x="698500" y="965200"/>
                  </a:lnTo>
                  <a:lnTo>
                    <a:pt x="698500" y="977900"/>
                  </a:lnTo>
                  <a:lnTo>
                    <a:pt x="685800" y="977900"/>
                  </a:lnTo>
                  <a:lnTo>
                    <a:pt x="673100" y="990600"/>
                  </a:lnTo>
                  <a:lnTo>
                    <a:pt x="673100" y="977900"/>
                  </a:lnTo>
                  <a:lnTo>
                    <a:pt x="673100" y="990600"/>
                  </a:lnTo>
                  <a:lnTo>
                    <a:pt x="660400" y="990600"/>
                  </a:lnTo>
                  <a:lnTo>
                    <a:pt x="660400" y="990600"/>
                  </a:lnTo>
                  <a:lnTo>
                    <a:pt x="647700" y="1003300"/>
                  </a:lnTo>
                  <a:lnTo>
                    <a:pt x="635000" y="1003300"/>
                  </a:lnTo>
                  <a:lnTo>
                    <a:pt x="635000" y="1003300"/>
                  </a:lnTo>
                  <a:lnTo>
                    <a:pt x="584200" y="990600"/>
                  </a:lnTo>
                  <a:lnTo>
                    <a:pt x="584200" y="990600"/>
                  </a:lnTo>
                  <a:lnTo>
                    <a:pt x="508000" y="990600"/>
                  </a:lnTo>
                  <a:lnTo>
                    <a:pt x="495300" y="977900"/>
                  </a:lnTo>
                  <a:lnTo>
                    <a:pt x="482600" y="965200"/>
                  </a:lnTo>
                  <a:lnTo>
                    <a:pt x="469900" y="977900"/>
                  </a:lnTo>
                  <a:lnTo>
                    <a:pt x="419100" y="977900"/>
                  </a:lnTo>
                  <a:lnTo>
                    <a:pt x="419100" y="977900"/>
                  </a:lnTo>
                  <a:lnTo>
                    <a:pt x="406400" y="977900"/>
                  </a:lnTo>
                  <a:lnTo>
                    <a:pt x="406400" y="977900"/>
                  </a:lnTo>
                  <a:lnTo>
                    <a:pt x="406400" y="977900"/>
                  </a:lnTo>
                  <a:lnTo>
                    <a:pt x="355600" y="965200"/>
                  </a:lnTo>
                  <a:lnTo>
                    <a:pt x="342900" y="965200"/>
                  </a:lnTo>
                  <a:lnTo>
                    <a:pt x="304800" y="965200"/>
                  </a:lnTo>
                  <a:lnTo>
                    <a:pt x="292100" y="965200"/>
                  </a:lnTo>
                  <a:lnTo>
                    <a:pt x="279400" y="965200"/>
                  </a:lnTo>
                  <a:lnTo>
                    <a:pt x="266700" y="952500"/>
                  </a:lnTo>
                  <a:lnTo>
                    <a:pt x="266700" y="952500"/>
                  </a:lnTo>
                  <a:lnTo>
                    <a:pt x="254000" y="939800"/>
                  </a:lnTo>
                  <a:lnTo>
                    <a:pt x="241300" y="939800"/>
                  </a:lnTo>
                  <a:lnTo>
                    <a:pt x="241300" y="939800"/>
                  </a:lnTo>
                  <a:lnTo>
                    <a:pt x="228600" y="939800"/>
                  </a:lnTo>
                  <a:lnTo>
                    <a:pt x="228600" y="939800"/>
                  </a:lnTo>
                  <a:lnTo>
                    <a:pt x="215900" y="939800"/>
                  </a:lnTo>
                  <a:lnTo>
                    <a:pt x="228600" y="927100"/>
                  </a:lnTo>
                  <a:lnTo>
                    <a:pt x="215900" y="914400"/>
                  </a:lnTo>
                  <a:lnTo>
                    <a:pt x="215900" y="914400"/>
                  </a:lnTo>
                  <a:lnTo>
                    <a:pt x="190500" y="914400"/>
                  </a:lnTo>
                  <a:lnTo>
                    <a:pt x="190500" y="901700"/>
                  </a:lnTo>
                  <a:lnTo>
                    <a:pt x="165100" y="901700"/>
                  </a:lnTo>
                  <a:lnTo>
                    <a:pt x="165100" y="901700"/>
                  </a:lnTo>
                  <a:lnTo>
                    <a:pt x="152400" y="901700"/>
                  </a:lnTo>
                  <a:lnTo>
                    <a:pt x="152400" y="901700"/>
                  </a:lnTo>
                  <a:lnTo>
                    <a:pt x="152400" y="901700"/>
                  </a:lnTo>
                  <a:lnTo>
                    <a:pt x="152400" y="889000"/>
                  </a:lnTo>
                  <a:lnTo>
                    <a:pt x="139700" y="889000"/>
                  </a:lnTo>
                  <a:lnTo>
                    <a:pt x="139700" y="889000"/>
                  </a:lnTo>
                  <a:lnTo>
                    <a:pt x="127000" y="876300"/>
                  </a:lnTo>
                  <a:lnTo>
                    <a:pt x="127000" y="876300"/>
                  </a:lnTo>
                  <a:lnTo>
                    <a:pt x="114300" y="876300"/>
                  </a:lnTo>
                  <a:lnTo>
                    <a:pt x="114300" y="863600"/>
                  </a:lnTo>
                  <a:lnTo>
                    <a:pt x="101600" y="863600"/>
                  </a:lnTo>
                  <a:lnTo>
                    <a:pt x="114300" y="863600"/>
                  </a:lnTo>
                  <a:lnTo>
                    <a:pt x="101600" y="863600"/>
                  </a:lnTo>
                  <a:lnTo>
                    <a:pt x="101600" y="863600"/>
                  </a:lnTo>
                  <a:lnTo>
                    <a:pt x="88900" y="863600"/>
                  </a:lnTo>
                  <a:lnTo>
                    <a:pt x="88900" y="850900"/>
                  </a:lnTo>
                  <a:lnTo>
                    <a:pt x="76200" y="850900"/>
                  </a:lnTo>
                  <a:lnTo>
                    <a:pt x="76200" y="850900"/>
                  </a:lnTo>
                  <a:lnTo>
                    <a:pt x="63500" y="850900"/>
                  </a:lnTo>
                  <a:lnTo>
                    <a:pt x="63500" y="850900"/>
                  </a:lnTo>
                  <a:lnTo>
                    <a:pt x="63500" y="825500"/>
                  </a:lnTo>
                  <a:lnTo>
                    <a:pt x="76200" y="825500"/>
                  </a:lnTo>
                  <a:lnTo>
                    <a:pt x="88900" y="825500"/>
                  </a:lnTo>
                  <a:lnTo>
                    <a:pt x="114300" y="825500"/>
                  </a:lnTo>
                  <a:lnTo>
                    <a:pt x="127000" y="812800"/>
                  </a:lnTo>
                  <a:lnTo>
                    <a:pt x="127000" y="812800"/>
                  </a:lnTo>
                  <a:lnTo>
                    <a:pt x="139700" y="812800"/>
                  </a:lnTo>
                  <a:lnTo>
                    <a:pt x="152400" y="825500"/>
                  </a:lnTo>
                  <a:lnTo>
                    <a:pt x="152400" y="812800"/>
                  </a:lnTo>
                  <a:lnTo>
                    <a:pt x="152400" y="812800"/>
                  </a:lnTo>
                  <a:lnTo>
                    <a:pt x="165100" y="812800"/>
                  </a:lnTo>
                  <a:lnTo>
                    <a:pt x="177800" y="812800"/>
                  </a:lnTo>
                  <a:lnTo>
                    <a:pt x="177800" y="800100"/>
                  </a:lnTo>
                  <a:lnTo>
                    <a:pt x="190500" y="800100"/>
                  </a:lnTo>
                  <a:lnTo>
                    <a:pt x="190500" y="800100"/>
                  </a:lnTo>
                  <a:lnTo>
                    <a:pt x="203200" y="800100"/>
                  </a:lnTo>
                  <a:lnTo>
                    <a:pt x="203200" y="787400"/>
                  </a:lnTo>
                  <a:lnTo>
                    <a:pt x="215900" y="787400"/>
                  </a:lnTo>
                  <a:lnTo>
                    <a:pt x="215900" y="787400"/>
                  </a:lnTo>
                  <a:lnTo>
                    <a:pt x="228600" y="787400"/>
                  </a:lnTo>
                  <a:lnTo>
                    <a:pt x="241300" y="787400"/>
                  </a:lnTo>
                  <a:lnTo>
                    <a:pt x="241300" y="787400"/>
                  </a:lnTo>
                  <a:lnTo>
                    <a:pt x="241300" y="800100"/>
                  </a:lnTo>
                  <a:lnTo>
                    <a:pt x="266700" y="812800"/>
                  </a:lnTo>
                  <a:lnTo>
                    <a:pt x="254000" y="812800"/>
                  </a:lnTo>
                  <a:lnTo>
                    <a:pt x="254000" y="812800"/>
                  </a:lnTo>
                  <a:lnTo>
                    <a:pt x="279400" y="812800"/>
                  </a:lnTo>
                  <a:lnTo>
                    <a:pt x="292100" y="812800"/>
                  </a:lnTo>
                  <a:lnTo>
                    <a:pt x="292100" y="800100"/>
                  </a:lnTo>
                  <a:lnTo>
                    <a:pt x="292100" y="800100"/>
                  </a:lnTo>
                  <a:lnTo>
                    <a:pt x="304800" y="800100"/>
                  </a:lnTo>
                  <a:lnTo>
                    <a:pt x="304800" y="800100"/>
                  </a:lnTo>
                  <a:lnTo>
                    <a:pt x="317500" y="800100"/>
                  </a:lnTo>
                  <a:lnTo>
                    <a:pt x="317500" y="787400"/>
                  </a:lnTo>
                  <a:lnTo>
                    <a:pt x="330200" y="787400"/>
                  </a:lnTo>
                  <a:lnTo>
                    <a:pt x="330200" y="787400"/>
                  </a:lnTo>
                  <a:lnTo>
                    <a:pt x="330200" y="787400"/>
                  </a:lnTo>
                  <a:lnTo>
                    <a:pt x="317500" y="774700"/>
                  </a:lnTo>
                  <a:lnTo>
                    <a:pt x="292100" y="774700"/>
                  </a:lnTo>
                  <a:lnTo>
                    <a:pt x="292100" y="774700"/>
                  </a:lnTo>
                  <a:lnTo>
                    <a:pt x="279400" y="774700"/>
                  </a:lnTo>
                  <a:lnTo>
                    <a:pt x="279400" y="774700"/>
                  </a:lnTo>
                  <a:lnTo>
                    <a:pt x="254000" y="774700"/>
                  </a:lnTo>
                  <a:lnTo>
                    <a:pt x="254000" y="762000"/>
                  </a:lnTo>
                  <a:lnTo>
                    <a:pt x="228600" y="749300"/>
                  </a:lnTo>
                  <a:lnTo>
                    <a:pt x="241300" y="749300"/>
                  </a:lnTo>
                  <a:lnTo>
                    <a:pt x="215900" y="749300"/>
                  </a:lnTo>
                  <a:lnTo>
                    <a:pt x="215900" y="736600"/>
                  </a:lnTo>
                  <a:lnTo>
                    <a:pt x="215900" y="736600"/>
                  </a:lnTo>
                  <a:lnTo>
                    <a:pt x="190500" y="736600"/>
                  </a:lnTo>
                  <a:lnTo>
                    <a:pt x="190500" y="736600"/>
                  </a:lnTo>
                  <a:lnTo>
                    <a:pt x="203200" y="711200"/>
                  </a:lnTo>
                  <a:lnTo>
                    <a:pt x="203200" y="711200"/>
                  </a:lnTo>
                  <a:lnTo>
                    <a:pt x="215900" y="698500"/>
                  </a:lnTo>
                  <a:lnTo>
                    <a:pt x="215900" y="698500"/>
                  </a:lnTo>
                  <a:lnTo>
                    <a:pt x="228600" y="698500"/>
                  </a:lnTo>
                  <a:lnTo>
                    <a:pt x="241300" y="698500"/>
                  </a:lnTo>
                  <a:lnTo>
                    <a:pt x="241300" y="685800"/>
                  </a:lnTo>
                  <a:lnTo>
                    <a:pt x="241300" y="685800"/>
                  </a:lnTo>
                  <a:lnTo>
                    <a:pt x="241300" y="673100"/>
                  </a:lnTo>
                  <a:lnTo>
                    <a:pt x="254000" y="673100"/>
                  </a:lnTo>
                  <a:lnTo>
                    <a:pt x="266700" y="660400"/>
                  </a:lnTo>
                  <a:lnTo>
                    <a:pt x="292100" y="673100"/>
                  </a:lnTo>
                  <a:lnTo>
                    <a:pt x="292100" y="673100"/>
                  </a:lnTo>
                  <a:lnTo>
                    <a:pt x="304800" y="673100"/>
                  </a:lnTo>
                  <a:lnTo>
                    <a:pt x="304800" y="673100"/>
                  </a:lnTo>
                  <a:lnTo>
                    <a:pt x="304800" y="673100"/>
                  </a:lnTo>
                  <a:lnTo>
                    <a:pt x="317500" y="673100"/>
                  </a:lnTo>
                  <a:lnTo>
                    <a:pt x="330200" y="660400"/>
                  </a:lnTo>
                  <a:lnTo>
                    <a:pt x="342900" y="660400"/>
                  </a:lnTo>
                  <a:lnTo>
                    <a:pt x="355600" y="647700"/>
                  </a:lnTo>
                  <a:lnTo>
                    <a:pt x="368300" y="647700"/>
                  </a:lnTo>
                  <a:lnTo>
                    <a:pt x="368300" y="635000"/>
                  </a:lnTo>
                  <a:lnTo>
                    <a:pt x="342900" y="635000"/>
                  </a:lnTo>
                  <a:lnTo>
                    <a:pt x="317500" y="635000"/>
                  </a:lnTo>
                  <a:lnTo>
                    <a:pt x="304800" y="647700"/>
                  </a:lnTo>
                  <a:lnTo>
                    <a:pt x="292100" y="647700"/>
                  </a:lnTo>
                  <a:lnTo>
                    <a:pt x="292100" y="647700"/>
                  </a:lnTo>
                  <a:lnTo>
                    <a:pt x="266700" y="635000"/>
                  </a:lnTo>
                  <a:lnTo>
                    <a:pt x="266700" y="647700"/>
                  </a:lnTo>
                  <a:lnTo>
                    <a:pt x="241300" y="647700"/>
                  </a:lnTo>
                  <a:lnTo>
                    <a:pt x="228600" y="647700"/>
                  </a:lnTo>
                  <a:lnTo>
                    <a:pt x="215900" y="647700"/>
                  </a:lnTo>
                  <a:lnTo>
                    <a:pt x="215900" y="647700"/>
                  </a:lnTo>
                  <a:lnTo>
                    <a:pt x="203200" y="647700"/>
                  </a:lnTo>
                  <a:lnTo>
                    <a:pt x="190500" y="622300"/>
                  </a:lnTo>
                  <a:lnTo>
                    <a:pt x="165100" y="622300"/>
                  </a:lnTo>
                  <a:lnTo>
                    <a:pt x="177800" y="622300"/>
                  </a:lnTo>
                  <a:lnTo>
                    <a:pt x="152400" y="596900"/>
                  </a:lnTo>
                  <a:lnTo>
                    <a:pt x="139700" y="596900"/>
                  </a:lnTo>
                  <a:lnTo>
                    <a:pt x="139700" y="596900"/>
                  </a:lnTo>
                  <a:lnTo>
                    <a:pt x="127000" y="596900"/>
                  </a:lnTo>
                  <a:lnTo>
                    <a:pt x="114300" y="596900"/>
                  </a:lnTo>
                  <a:lnTo>
                    <a:pt x="114300" y="584200"/>
                  </a:lnTo>
                  <a:lnTo>
                    <a:pt x="101600" y="584200"/>
                  </a:lnTo>
                  <a:lnTo>
                    <a:pt x="88900" y="584200"/>
                  </a:lnTo>
                  <a:lnTo>
                    <a:pt x="88900" y="584200"/>
                  </a:lnTo>
                  <a:lnTo>
                    <a:pt x="63500" y="571500"/>
                  </a:lnTo>
                  <a:lnTo>
                    <a:pt x="63500" y="571500"/>
                  </a:lnTo>
                  <a:lnTo>
                    <a:pt x="63500" y="571500"/>
                  </a:lnTo>
                  <a:lnTo>
                    <a:pt x="50800" y="571500"/>
                  </a:lnTo>
                  <a:lnTo>
                    <a:pt x="12700" y="533400"/>
                  </a:lnTo>
                  <a:lnTo>
                    <a:pt x="12700" y="520700"/>
                  </a:lnTo>
                  <a:lnTo>
                    <a:pt x="12700" y="520700"/>
                  </a:lnTo>
                  <a:lnTo>
                    <a:pt x="25400" y="520700"/>
                  </a:lnTo>
                  <a:lnTo>
                    <a:pt x="25400" y="508000"/>
                  </a:lnTo>
                  <a:lnTo>
                    <a:pt x="38100" y="508000"/>
                  </a:lnTo>
                  <a:lnTo>
                    <a:pt x="38100" y="508000"/>
                  </a:lnTo>
                  <a:lnTo>
                    <a:pt x="50800" y="508000"/>
                  </a:lnTo>
                  <a:lnTo>
                    <a:pt x="63500" y="508000"/>
                  </a:lnTo>
                  <a:lnTo>
                    <a:pt x="76200" y="495300"/>
                  </a:lnTo>
                  <a:lnTo>
                    <a:pt x="76200" y="495300"/>
                  </a:lnTo>
                  <a:lnTo>
                    <a:pt x="76200" y="495300"/>
                  </a:lnTo>
                  <a:lnTo>
                    <a:pt x="88900" y="482600"/>
                  </a:lnTo>
                  <a:lnTo>
                    <a:pt x="114300" y="482600"/>
                  </a:lnTo>
                  <a:lnTo>
                    <a:pt x="114300" y="469900"/>
                  </a:lnTo>
                  <a:lnTo>
                    <a:pt x="114300" y="469900"/>
                  </a:lnTo>
                  <a:lnTo>
                    <a:pt x="114300" y="469900"/>
                  </a:lnTo>
                  <a:lnTo>
                    <a:pt x="101600" y="469900"/>
                  </a:lnTo>
                  <a:lnTo>
                    <a:pt x="114300" y="444500"/>
                  </a:lnTo>
                  <a:lnTo>
                    <a:pt x="101600" y="444500"/>
                  </a:lnTo>
                  <a:lnTo>
                    <a:pt x="101600" y="444500"/>
                  </a:lnTo>
                  <a:lnTo>
                    <a:pt x="101600" y="457200"/>
                  </a:lnTo>
                  <a:lnTo>
                    <a:pt x="88900" y="457200"/>
                  </a:lnTo>
                  <a:lnTo>
                    <a:pt x="76200" y="469900"/>
                  </a:lnTo>
                  <a:lnTo>
                    <a:pt x="76200" y="457200"/>
                  </a:lnTo>
                  <a:lnTo>
                    <a:pt x="50800" y="457200"/>
                  </a:lnTo>
                  <a:lnTo>
                    <a:pt x="50800" y="444500"/>
                  </a:lnTo>
                  <a:lnTo>
                    <a:pt x="38100" y="444500"/>
                  </a:lnTo>
                  <a:lnTo>
                    <a:pt x="25400" y="444500"/>
                  </a:lnTo>
                  <a:lnTo>
                    <a:pt x="12700" y="444500"/>
                  </a:lnTo>
                  <a:lnTo>
                    <a:pt x="12700" y="431800"/>
                  </a:lnTo>
                  <a:lnTo>
                    <a:pt x="0" y="431800"/>
                  </a:lnTo>
                  <a:lnTo>
                    <a:pt x="12700" y="431800"/>
                  </a:lnTo>
                  <a:lnTo>
                    <a:pt x="12700" y="419100"/>
                  </a:lnTo>
                  <a:lnTo>
                    <a:pt x="12700" y="419100"/>
                  </a:lnTo>
                  <a:lnTo>
                    <a:pt x="25400" y="419100"/>
                  </a:lnTo>
                  <a:lnTo>
                    <a:pt x="38100" y="419100"/>
                  </a:lnTo>
                  <a:lnTo>
                    <a:pt x="38100" y="419100"/>
                  </a:lnTo>
                  <a:lnTo>
                    <a:pt x="50800" y="419100"/>
                  </a:lnTo>
                  <a:lnTo>
                    <a:pt x="63500" y="419100"/>
                  </a:lnTo>
                  <a:lnTo>
                    <a:pt x="63500" y="431800"/>
                  </a:lnTo>
                  <a:lnTo>
                    <a:pt x="63500" y="419100"/>
                  </a:lnTo>
                  <a:lnTo>
                    <a:pt x="76200" y="419100"/>
                  </a:lnTo>
                  <a:lnTo>
                    <a:pt x="88900" y="419100"/>
                  </a:lnTo>
                  <a:lnTo>
                    <a:pt x="101600" y="419100"/>
                  </a:lnTo>
                  <a:lnTo>
                    <a:pt x="101600" y="406400"/>
                  </a:lnTo>
                  <a:lnTo>
                    <a:pt x="101600" y="406400"/>
                  </a:lnTo>
                  <a:lnTo>
                    <a:pt x="101600" y="406400"/>
                  </a:lnTo>
                  <a:lnTo>
                    <a:pt x="114300" y="406400"/>
                  </a:lnTo>
                  <a:lnTo>
                    <a:pt x="101600" y="393700"/>
                  </a:lnTo>
                  <a:lnTo>
                    <a:pt x="101600" y="393700"/>
                  </a:lnTo>
                  <a:lnTo>
                    <a:pt x="101600" y="393700"/>
                  </a:lnTo>
                  <a:lnTo>
                    <a:pt x="139700" y="393700"/>
                  </a:lnTo>
                  <a:lnTo>
                    <a:pt x="139700" y="381000"/>
                  </a:lnTo>
                  <a:lnTo>
                    <a:pt x="165100" y="381000"/>
                  </a:lnTo>
                  <a:lnTo>
                    <a:pt x="165100" y="368300"/>
                  </a:lnTo>
                  <a:lnTo>
                    <a:pt x="165100" y="381000"/>
                  </a:lnTo>
                  <a:lnTo>
                    <a:pt x="165100" y="381000"/>
                  </a:lnTo>
                  <a:lnTo>
                    <a:pt x="190500" y="381000"/>
                  </a:lnTo>
                  <a:lnTo>
                    <a:pt x="177800" y="381000"/>
                  </a:lnTo>
                  <a:lnTo>
                    <a:pt x="215900" y="317500"/>
                  </a:lnTo>
                  <a:lnTo>
                    <a:pt x="203200" y="317500"/>
                  </a:lnTo>
                  <a:lnTo>
                    <a:pt x="215900" y="279400"/>
                  </a:lnTo>
                  <a:lnTo>
                    <a:pt x="215900" y="279400"/>
                  </a:lnTo>
                  <a:lnTo>
                    <a:pt x="228600" y="279400"/>
                  </a:lnTo>
                  <a:lnTo>
                    <a:pt x="215900" y="279400"/>
                  </a:lnTo>
                  <a:lnTo>
                    <a:pt x="203200" y="266700"/>
                  </a:lnTo>
                  <a:lnTo>
                    <a:pt x="203200" y="254000"/>
                  </a:lnTo>
                  <a:lnTo>
                    <a:pt x="177800" y="254000"/>
                  </a:lnTo>
                  <a:lnTo>
                    <a:pt x="165100" y="254000"/>
                  </a:lnTo>
                  <a:lnTo>
                    <a:pt x="177800" y="241300"/>
                  </a:lnTo>
                  <a:lnTo>
                    <a:pt x="165100" y="241300"/>
                  </a:lnTo>
                  <a:lnTo>
                    <a:pt x="152400" y="254000"/>
                  </a:lnTo>
                  <a:lnTo>
                    <a:pt x="139700" y="241300"/>
                  </a:lnTo>
                  <a:lnTo>
                    <a:pt x="114300" y="228600"/>
                  </a:lnTo>
                  <a:lnTo>
                    <a:pt x="63500" y="215900"/>
                  </a:lnTo>
                  <a:lnTo>
                    <a:pt x="63500" y="215900"/>
                  </a:lnTo>
                  <a:lnTo>
                    <a:pt x="38100" y="215900"/>
                  </a:lnTo>
                  <a:lnTo>
                    <a:pt x="50800" y="203200"/>
                  </a:lnTo>
                  <a:lnTo>
                    <a:pt x="38100" y="203200"/>
                  </a:lnTo>
                  <a:lnTo>
                    <a:pt x="50800" y="203200"/>
                  </a:lnTo>
                  <a:lnTo>
                    <a:pt x="63500" y="190500"/>
                  </a:lnTo>
                  <a:lnTo>
                    <a:pt x="63500" y="190500"/>
                  </a:lnTo>
                  <a:lnTo>
                    <a:pt x="63500" y="177800"/>
                  </a:lnTo>
                  <a:lnTo>
                    <a:pt x="88900" y="165100"/>
                  </a:lnTo>
                  <a:lnTo>
                    <a:pt x="76200" y="165100"/>
                  </a:lnTo>
                  <a:lnTo>
                    <a:pt x="88900" y="165100"/>
                  </a:lnTo>
                  <a:lnTo>
                    <a:pt x="114300" y="152400"/>
                  </a:lnTo>
                  <a:lnTo>
                    <a:pt x="101600" y="152400"/>
                  </a:lnTo>
                  <a:lnTo>
                    <a:pt x="101600" y="152400"/>
                  </a:lnTo>
                  <a:lnTo>
                    <a:pt x="88900" y="152400"/>
                  </a:lnTo>
                  <a:lnTo>
                    <a:pt x="76200" y="139700"/>
                  </a:lnTo>
                  <a:lnTo>
                    <a:pt x="76200" y="139700"/>
                  </a:lnTo>
                  <a:lnTo>
                    <a:pt x="88900" y="139700"/>
                  </a:lnTo>
                  <a:lnTo>
                    <a:pt x="63500" y="139700"/>
                  </a:lnTo>
                  <a:lnTo>
                    <a:pt x="63500" y="139700"/>
                  </a:lnTo>
                  <a:lnTo>
                    <a:pt x="50800" y="1397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white"/>
                </a:solidFill>
              </a:endParaRPr>
            </a:p>
          </p:txBody>
        </p:sp>
        <p:sp>
          <p:nvSpPr>
            <p:cNvPr id="28" name="0419"/>
            <p:cNvSpPr/>
            <p:nvPr/>
          </p:nvSpPr>
          <p:spPr>
            <a:xfrm>
              <a:off x="356318" y="2465797"/>
              <a:ext cx="1597502" cy="693913"/>
            </a:xfrm>
            <a:custGeom>
              <a:avLst/>
              <a:gdLst/>
              <a:ahLst/>
              <a:cxnLst/>
              <a:rect l="0" t="0" r="0" b="0"/>
              <a:pathLst>
                <a:path w="3924301" h="1905001">
                  <a:moveTo>
                    <a:pt x="0" y="952500"/>
                  </a:moveTo>
                  <a:lnTo>
                    <a:pt x="0" y="939800"/>
                  </a:lnTo>
                  <a:lnTo>
                    <a:pt x="12700" y="952500"/>
                  </a:lnTo>
                  <a:lnTo>
                    <a:pt x="25400" y="952500"/>
                  </a:lnTo>
                  <a:lnTo>
                    <a:pt x="25400" y="939800"/>
                  </a:lnTo>
                  <a:lnTo>
                    <a:pt x="25400" y="927100"/>
                  </a:lnTo>
                  <a:lnTo>
                    <a:pt x="25400" y="927100"/>
                  </a:lnTo>
                  <a:lnTo>
                    <a:pt x="50800" y="939800"/>
                  </a:lnTo>
                  <a:lnTo>
                    <a:pt x="63500" y="914400"/>
                  </a:lnTo>
                  <a:lnTo>
                    <a:pt x="63500" y="901700"/>
                  </a:lnTo>
                  <a:lnTo>
                    <a:pt x="76200" y="914400"/>
                  </a:lnTo>
                  <a:lnTo>
                    <a:pt x="76200" y="914400"/>
                  </a:lnTo>
                  <a:lnTo>
                    <a:pt x="88900" y="914400"/>
                  </a:lnTo>
                  <a:lnTo>
                    <a:pt x="101600" y="927100"/>
                  </a:lnTo>
                  <a:lnTo>
                    <a:pt x="114300" y="927100"/>
                  </a:lnTo>
                  <a:lnTo>
                    <a:pt x="114300" y="914400"/>
                  </a:lnTo>
                  <a:lnTo>
                    <a:pt x="88900" y="914400"/>
                  </a:lnTo>
                  <a:lnTo>
                    <a:pt x="88900" y="914400"/>
                  </a:lnTo>
                  <a:lnTo>
                    <a:pt x="76200" y="914400"/>
                  </a:lnTo>
                  <a:lnTo>
                    <a:pt x="76200" y="901700"/>
                  </a:lnTo>
                  <a:lnTo>
                    <a:pt x="63500" y="901700"/>
                  </a:lnTo>
                  <a:lnTo>
                    <a:pt x="63500" y="901700"/>
                  </a:lnTo>
                  <a:lnTo>
                    <a:pt x="50800" y="901700"/>
                  </a:lnTo>
                  <a:lnTo>
                    <a:pt x="63500" y="901700"/>
                  </a:lnTo>
                  <a:lnTo>
                    <a:pt x="50800" y="889000"/>
                  </a:lnTo>
                  <a:lnTo>
                    <a:pt x="50800" y="876300"/>
                  </a:lnTo>
                  <a:lnTo>
                    <a:pt x="63500" y="876300"/>
                  </a:lnTo>
                  <a:lnTo>
                    <a:pt x="63500" y="876300"/>
                  </a:lnTo>
                  <a:lnTo>
                    <a:pt x="76200" y="876300"/>
                  </a:lnTo>
                  <a:lnTo>
                    <a:pt x="76200" y="876300"/>
                  </a:lnTo>
                  <a:lnTo>
                    <a:pt x="88900" y="863600"/>
                  </a:lnTo>
                  <a:lnTo>
                    <a:pt x="101600" y="850900"/>
                  </a:lnTo>
                  <a:lnTo>
                    <a:pt x="88900" y="850900"/>
                  </a:lnTo>
                  <a:lnTo>
                    <a:pt x="101600" y="838200"/>
                  </a:lnTo>
                  <a:lnTo>
                    <a:pt x="88900" y="838200"/>
                  </a:lnTo>
                  <a:lnTo>
                    <a:pt x="101600" y="825500"/>
                  </a:lnTo>
                  <a:lnTo>
                    <a:pt x="127000" y="838200"/>
                  </a:lnTo>
                  <a:lnTo>
                    <a:pt x="139700" y="825500"/>
                  </a:lnTo>
                  <a:lnTo>
                    <a:pt x="165100" y="825500"/>
                  </a:lnTo>
                  <a:lnTo>
                    <a:pt x="165100" y="825500"/>
                  </a:lnTo>
                  <a:lnTo>
                    <a:pt x="177800" y="825500"/>
                  </a:lnTo>
                  <a:lnTo>
                    <a:pt x="190500" y="825500"/>
                  </a:lnTo>
                  <a:lnTo>
                    <a:pt x="190500" y="838200"/>
                  </a:lnTo>
                  <a:lnTo>
                    <a:pt x="190500" y="838200"/>
                  </a:lnTo>
                  <a:lnTo>
                    <a:pt x="203200" y="838200"/>
                  </a:lnTo>
                  <a:lnTo>
                    <a:pt x="215900" y="850900"/>
                  </a:lnTo>
                  <a:lnTo>
                    <a:pt x="215900" y="850900"/>
                  </a:lnTo>
                  <a:lnTo>
                    <a:pt x="228600" y="838200"/>
                  </a:lnTo>
                  <a:lnTo>
                    <a:pt x="241300" y="838200"/>
                  </a:lnTo>
                  <a:lnTo>
                    <a:pt x="266700" y="838200"/>
                  </a:lnTo>
                  <a:lnTo>
                    <a:pt x="279400" y="838200"/>
                  </a:lnTo>
                  <a:lnTo>
                    <a:pt x="292100" y="838200"/>
                  </a:lnTo>
                  <a:lnTo>
                    <a:pt x="304800" y="838200"/>
                  </a:lnTo>
                  <a:lnTo>
                    <a:pt x="304800" y="825500"/>
                  </a:lnTo>
                  <a:lnTo>
                    <a:pt x="317500" y="825500"/>
                  </a:lnTo>
                  <a:lnTo>
                    <a:pt x="330200" y="825500"/>
                  </a:lnTo>
                  <a:lnTo>
                    <a:pt x="330200" y="812800"/>
                  </a:lnTo>
                  <a:lnTo>
                    <a:pt x="342900" y="812800"/>
                  </a:lnTo>
                  <a:lnTo>
                    <a:pt x="342900" y="812800"/>
                  </a:lnTo>
                  <a:lnTo>
                    <a:pt x="342900" y="812800"/>
                  </a:lnTo>
                  <a:lnTo>
                    <a:pt x="342900" y="800100"/>
                  </a:lnTo>
                  <a:lnTo>
                    <a:pt x="368300" y="800100"/>
                  </a:lnTo>
                  <a:lnTo>
                    <a:pt x="381000" y="800100"/>
                  </a:lnTo>
                  <a:lnTo>
                    <a:pt x="368300" y="800100"/>
                  </a:lnTo>
                  <a:lnTo>
                    <a:pt x="368300" y="800100"/>
                  </a:lnTo>
                  <a:lnTo>
                    <a:pt x="368300" y="812800"/>
                  </a:lnTo>
                  <a:lnTo>
                    <a:pt x="381000" y="812800"/>
                  </a:lnTo>
                  <a:lnTo>
                    <a:pt x="381000" y="812800"/>
                  </a:lnTo>
                  <a:lnTo>
                    <a:pt x="393700" y="825500"/>
                  </a:lnTo>
                  <a:lnTo>
                    <a:pt x="381000" y="838200"/>
                  </a:lnTo>
                  <a:lnTo>
                    <a:pt x="381000" y="838200"/>
                  </a:lnTo>
                  <a:lnTo>
                    <a:pt x="368300" y="863600"/>
                  </a:lnTo>
                  <a:lnTo>
                    <a:pt x="419100" y="863600"/>
                  </a:lnTo>
                  <a:lnTo>
                    <a:pt x="431800" y="850900"/>
                  </a:lnTo>
                  <a:lnTo>
                    <a:pt x="444500" y="863600"/>
                  </a:lnTo>
                  <a:lnTo>
                    <a:pt x="444500" y="850900"/>
                  </a:lnTo>
                  <a:lnTo>
                    <a:pt x="457200" y="863600"/>
                  </a:lnTo>
                  <a:lnTo>
                    <a:pt x="457200" y="876300"/>
                  </a:lnTo>
                  <a:lnTo>
                    <a:pt x="482600" y="876300"/>
                  </a:lnTo>
                  <a:lnTo>
                    <a:pt x="495300" y="876300"/>
                  </a:lnTo>
                  <a:lnTo>
                    <a:pt x="558800" y="889000"/>
                  </a:lnTo>
                  <a:lnTo>
                    <a:pt x="571500" y="889000"/>
                  </a:lnTo>
                  <a:lnTo>
                    <a:pt x="584200" y="889000"/>
                  </a:lnTo>
                  <a:lnTo>
                    <a:pt x="584200" y="901700"/>
                  </a:lnTo>
                  <a:lnTo>
                    <a:pt x="596900" y="889000"/>
                  </a:lnTo>
                  <a:lnTo>
                    <a:pt x="596900" y="889000"/>
                  </a:lnTo>
                  <a:lnTo>
                    <a:pt x="622300" y="889000"/>
                  </a:lnTo>
                  <a:lnTo>
                    <a:pt x="622300" y="876300"/>
                  </a:lnTo>
                  <a:lnTo>
                    <a:pt x="635000" y="876300"/>
                  </a:lnTo>
                  <a:lnTo>
                    <a:pt x="647700" y="863600"/>
                  </a:lnTo>
                  <a:lnTo>
                    <a:pt x="660400" y="863600"/>
                  </a:lnTo>
                  <a:lnTo>
                    <a:pt x="660400" y="863600"/>
                  </a:lnTo>
                  <a:lnTo>
                    <a:pt x="660400" y="863600"/>
                  </a:lnTo>
                  <a:lnTo>
                    <a:pt x="673100" y="863600"/>
                  </a:lnTo>
                  <a:lnTo>
                    <a:pt x="660400" y="850900"/>
                  </a:lnTo>
                  <a:lnTo>
                    <a:pt x="660400" y="838200"/>
                  </a:lnTo>
                  <a:lnTo>
                    <a:pt x="673100" y="825500"/>
                  </a:lnTo>
                  <a:lnTo>
                    <a:pt x="673100" y="825500"/>
                  </a:lnTo>
                  <a:lnTo>
                    <a:pt x="673100" y="825500"/>
                  </a:lnTo>
                  <a:lnTo>
                    <a:pt x="673100" y="812800"/>
                  </a:lnTo>
                  <a:lnTo>
                    <a:pt x="660400" y="800100"/>
                  </a:lnTo>
                  <a:lnTo>
                    <a:pt x="673100" y="812800"/>
                  </a:lnTo>
                  <a:lnTo>
                    <a:pt x="698500" y="800100"/>
                  </a:lnTo>
                  <a:lnTo>
                    <a:pt x="698500" y="800100"/>
                  </a:lnTo>
                  <a:lnTo>
                    <a:pt x="711200" y="800100"/>
                  </a:lnTo>
                  <a:lnTo>
                    <a:pt x="711200" y="787400"/>
                  </a:lnTo>
                  <a:lnTo>
                    <a:pt x="723900" y="787400"/>
                  </a:lnTo>
                  <a:lnTo>
                    <a:pt x="723900" y="787400"/>
                  </a:lnTo>
                  <a:lnTo>
                    <a:pt x="723900" y="787400"/>
                  </a:lnTo>
                  <a:lnTo>
                    <a:pt x="723900" y="774700"/>
                  </a:lnTo>
                  <a:lnTo>
                    <a:pt x="736600" y="774700"/>
                  </a:lnTo>
                  <a:lnTo>
                    <a:pt x="749300" y="749300"/>
                  </a:lnTo>
                  <a:lnTo>
                    <a:pt x="774700" y="749300"/>
                  </a:lnTo>
                  <a:lnTo>
                    <a:pt x="774700" y="762000"/>
                  </a:lnTo>
                  <a:lnTo>
                    <a:pt x="774700" y="749300"/>
                  </a:lnTo>
                  <a:lnTo>
                    <a:pt x="787400" y="749300"/>
                  </a:lnTo>
                  <a:lnTo>
                    <a:pt x="800100" y="749300"/>
                  </a:lnTo>
                  <a:lnTo>
                    <a:pt x="812800" y="723900"/>
                  </a:lnTo>
                  <a:lnTo>
                    <a:pt x="812800" y="723900"/>
                  </a:lnTo>
                  <a:lnTo>
                    <a:pt x="812800" y="723900"/>
                  </a:lnTo>
                  <a:lnTo>
                    <a:pt x="800100" y="723900"/>
                  </a:lnTo>
                  <a:lnTo>
                    <a:pt x="800100" y="711200"/>
                  </a:lnTo>
                  <a:lnTo>
                    <a:pt x="800100" y="711200"/>
                  </a:lnTo>
                  <a:lnTo>
                    <a:pt x="800100" y="711200"/>
                  </a:lnTo>
                  <a:lnTo>
                    <a:pt x="800100" y="698500"/>
                  </a:lnTo>
                  <a:lnTo>
                    <a:pt x="800100" y="698500"/>
                  </a:lnTo>
                  <a:lnTo>
                    <a:pt x="787400" y="698500"/>
                  </a:lnTo>
                  <a:lnTo>
                    <a:pt x="787400" y="698500"/>
                  </a:lnTo>
                  <a:lnTo>
                    <a:pt x="774700" y="685800"/>
                  </a:lnTo>
                  <a:lnTo>
                    <a:pt x="787400" y="698500"/>
                  </a:lnTo>
                  <a:lnTo>
                    <a:pt x="800100" y="685800"/>
                  </a:lnTo>
                  <a:lnTo>
                    <a:pt x="812800" y="685800"/>
                  </a:lnTo>
                  <a:lnTo>
                    <a:pt x="812800" y="673100"/>
                  </a:lnTo>
                  <a:lnTo>
                    <a:pt x="812800" y="673100"/>
                  </a:lnTo>
                  <a:lnTo>
                    <a:pt x="825500" y="647700"/>
                  </a:lnTo>
                  <a:lnTo>
                    <a:pt x="825500" y="635000"/>
                  </a:lnTo>
                  <a:lnTo>
                    <a:pt x="838200" y="635000"/>
                  </a:lnTo>
                  <a:lnTo>
                    <a:pt x="825500" y="635000"/>
                  </a:lnTo>
                  <a:lnTo>
                    <a:pt x="838200" y="609600"/>
                  </a:lnTo>
                  <a:lnTo>
                    <a:pt x="850900" y="596900"/>
                  </a:lnTo>
                  <a:lnTo>
                    <a:pt x="863600" y="584200"/>
                  </a:lnTo>
                  <a:lnTo>
                    <a:pt x="914400" y="584200"/>
                  </a:lnTo>
                  <a:lnTo>
                    <a:pt x="914400" y="584200"/>
                  </a:lnTo>
                  <a:lnTo>
                    <a:pt x="914400" y="596900"/>
                  </a:lnTo>
                  <a:lnTo>
                    <a:pt x="914400" y="584200"/>
                  </a:lnTo>
                  <a:lnTo>
                    <a:pt x="927100" y="584200"/>
                  </a:lnTo>
                  <a:lnTo>
                    <a:pt x="927100" y="584200"/>
                  </a:lnTo>
                  <a:lnTo>
                    <a:pt x="939800" y="584200"/>
                  </a:lnTo>
                  <a:lnTo>
                    <a:pt x="939800" y="571500"/>
                  </a:lnTo>
                  <a:lnTo>
                    <a:pt x="927100" y="571500"/>
                  </a:lnTo>
                  <a:lnTo>
                    <a:pt x="939800" y="558800"/>
                  </a:lnTo>
                  <a:lnTo>
                    <a:pt x="927100" y="558800"/>
                  </a:lnTo>
                  <a:lnTo>
                    <a:pt x="927100" y="558800"/>
                  </a:lnTo>
                  <a:lnTo>
                    <a:pt x="952500" y="558800"/>
                  </a:lnTo>
                  <a:lnTo>
                    <a:pt x="952500" y="546100"/>
                  </a:lnTo>
                  <a:lnTo>
                    <a:pt x="939800" y="546100"/>
                  </a:lnTo>
                  <a:lnTo>
                    <a:pt x="939800" y="546100"/>
                  </a:lnTo>
                  <a:lnTo>
                    <a:pt x="952500" y="546100"/>
                  </a:lnTo>
                  <a:lnTo>
                    <a:pt x="952500" y="533400"/>
                  </a:lnTo>
                  <a:lnTo>
                    <a:pt x="965200" y="533400"/>
                  </a:lnTo>
                  <a:lnTo>
                    <a:pt x="965200" y="533400"/>
                  </a:lnTo>
                  <a:lnTo>
                    <a:pt x="952500" y="533400"/>
                  </a:lnTo>
                  <a:lnTo>
                    <a:pt x="952500" y="520700"/>
                  </a:lnTo>
                  <a:lnTo>
                    <a:pt x="952500" y="520700"/>
                  </a:lnTo>
                  <a:lnTo>
                    <a:pt x="965200" y="495300"/>
                  </a:lnTo>
                  <a:lnTo>
                    <a:pt x="977900" y="495300"/>
                  </a:lnTo>
                  <a:lnTo>
                    <a:pt x="977900" y="482600"/>
                  </a:lnTo>
                  <a:lnTo>
                    <a:pt x="990600" y="482600"/>
                  </a:lnTo>
                  <a:lnTo>
                    <a:pt x="990600" y="469900"/>
                  </a:lnTo>
                  <a:lnTo>
                    <a:pt x="990600" y="469900"/>
                  </a:lnTo>
                  <a:lnTo>
                    <a:pt x="1003300" y="457200"/>
                  </a:lnTo>
                  <a:lnTo>
                    <a:pt x="1003300" y="457200"/>
                  </a:lnTo>
                  <a:lnTo>
                    <a:pt x="1003300" y="444500"/>
                  </a:lnTo>
                  <a:lnTo>
                    <a:pt x="952500" y="444500"/>
                  </a:lnTo>
                  <a:lnTo>
                    <a:pt x="965200" y="431800"/>
                  </a:lnTo>
                  <a:lnTo>
                    <a:pt x="965200" y="431800"/>
                  </a:lnTo>
                  <a:lnTo>
                    <a:pt x="965200" y="431800"/>
                  </a:lnTo>
                  <a:lnTo>
                    <a:pt x="965200" y="431800"/>
                  </a:lnTo>
                  <a:lnTo>
                    <a:pt x="965200" y="431800"/>
                  </a:lnTo>
                  <a:lnTo>
                    <a:pt x="990600" y="393700"/>
                  </a:lnTo>
                  <a:lnTo>
                    <a:pt x="990600" y="381000"/>
                  </a:lnTo>
                  <a:lnTo>
                    <a:pt x="990600" y="381000"/>
                  </a:lnTo>
                  <a:lnTo>
                    <a:pt x="977900" y="368300"/>
                  </a:lnTo>
                  <a:lnTo>
                    <a:pt x="990600" y="330200"/>
                  </a:lnTo>
                  <a:lnTo>
                    <a:pt x="990600" y="330200"/>
                  </a:lnTo>
                  <a:lnTo>
                    <a:pt x="1016000" y="330200"/>
                  </a:lnTo>
                  <a:lnTo>
                    <a:pt x="1016000" y="330200"/>
                  </a:lnTo>
                  <a:lnTo>
                    <a:pt x="1028700" y="330200"/>
                  </a:lnTo>
                  <a:lnTo>
                    <a:pt x="1028700" y="330200"/>
                  </a:lnTo>
                  <a:lnTo>
                    <a:pt x="1028700" y="342900"/>
                  </a:lnTo>
                  <a:lnTo>
                    <a:pt x="1028700" y="355600"/>
                  </a:lnTo>
                  <a:lnTo>
                    <a:pt x="1054100" y="355600"/>
                  </a:lnTo>
                  <a:lnTo>
                    <a:pt x="1054100" y="368300"/>
                  </a:lnTo>
                  <a:lnTo>
                    <a:pt x="1066800" y="368300"/>
                  </a:lnTo>
                  <a:lnTo>
                    <a:pt x="1066800" y="368300"/>
                  </a:lnTo>
                  <a:lnTo>
                    <a:pt x="1066800" y="381000"/>
                  </a:lnTo>
                  <a:lnTo>
                    <a:pt x="1054100" y="381000"/>
                  </a:lnTo>
                  <a:lnTo>
                    <a:pt x="1041400" y="393700"/>
                  </a:lnTo>
                  <a:lnTo>
                    <a:pt x="1066800" y="393700"/>
                  </a:lnTo>
                  <a:lnTo>
                    <a:pt x="1066800" y="393700"/>
                  </a:lnTo>
                  <a:lnTo>
                    <a:pt x="1066800" y="393700"/>
                  </a:lnTo>
                  <a:lnTo>
                    <a:pt x="1092200" y="393700"/>
                  </a:lnTo>
                  <a:lnTo>
                    <a:pt x="1092200" y="393700"/>
                  </a:lnTo>
                  <a:lnTo>
                    <a:pt x="1092200" y="393700"/>
                  </a:lnTo>
                  <a:lnTo>
                    <a:pt x="1104900" y="406400"/>
                  </a:lnTo>
                  <a:lnTo>
                    <a:pt x="1104900" y="393700"/>
                  </a:lnTo>
                  <a:lnTo>
                    <a:pt x="1117600" y="393700"/>
                  </a:lnTo>
                  <a:lnTo>
                    <a:pt x="1117600" y="393700"/>
                  </a:lnTo>
                  <a:lnTo>
                    <a:pt x="1117600" y="393700"/>
                  </a:lnTo>
                  <a:lnTo>
                    <a:pt x="1117600" y="381000"/>
                  </a:lnTo>
                  <a:lnTo>
                    <a:pt x="1143000" y="381000"/>
                  </a:lnTo>
                  <a:lnTo>
                    <a:pt x="1143000" y="381000"/>
                  </a:lnTo>
                  <a:lnTo>
                    <a:pt x="1155700" y="381000"/>
                  </a:lnTo>
                  <a:lnTo>
                    <a:pt x="1168400" y="381000"/>
                  </a:lnTo>
                  <a:lnTo>
                    <a:pt x="1168400" y="381000"/>
                  </a:lnTo>
                  <a:lnTo>
                    <a:pt x="1168400" y="393700"/>
                  </a:lnTo>
                  <a:lnTo>
                    <a:pt x="1168400" y="393700"/>
                  </a:lnTo>
                  <a:lnTo>
                    <a:pt x="1193800" y="393700"/>
                  </a:lnTo>
                  <a:lnTo>
                    <a:pt x="1193800" y="393700"/>
                  </a:lnTo>
                  <a:lnTo>
                    <a:pt x="1206500" y="393700"/>
                  </a:lnTo>
                  <a:lnTo>
                    <a:pt x="1206500" y="393700"/>
                  </a:lnTo>
                  <a:lnTo>
                    <a:pt x="1219200" y="393700"/>
                  </a:lnTo>
                  <a:lnTo>
                    <a:pt x="1219200" y="406400"/>
                  </a:lnTo>
                  <a:lnTo>
                    <a:pt x="1219200" y="406400"/>
                  </a:lnTo>
                  <a:lnTo>
                    <a:pt x="1206500" y="419100"/>
                  </a:lnTo>
                  <a:lnTo>
                    <a:pt x="1219200" y="419100"/>
                  </a:lnTo>
                  <a:lnTo>
                    <a:pt x="1219200" y="431800"/>
                  </a:lnTo>
                  <a:lnTo>
                    <a:pt x="1206500" y="431800"/>
                  </a:lnTo>
                  <a:lnTo>
                    <a:pt x="1206500" y="431800"/>
                  </a:lnTo>
                  <a:lnTo>
                    <a:pt x="1219200" y="431800"/>
                  </a:lnTo>
                  <a:lnTo>
                    <a:pt x="1257300" y="419100"/>
                  </a:lnTo>
                  <a:lnTo>
                    <a:pt x="1257300" y="431800"/>
                  </a:lnTo>
                  <a:lnTo>
                    <a:pt x="1270000" y="444500"/>
                  </a:lnTo>
                  <a:lnTo>
                    <a:pt x="1282700" y="431800"/>
                  </a:lnTo>
                  <a:lnTo>
                    <a:pt x="1282700" y="431800"/>
                  </a:lnTo>
                  <a:lnTo>
                    <a:pt x="1308100" y="431800"/>
                  </a:lnTo>
                  <a:lnTo>
                    <a:pt x="1308100" y="431800"/>
                  </a:lnTo>
                  <a:lnTo>
                    <a:pt x="1320800" y="419100"/>
                  </a:lnTo>
                  <a:lnTo>
                    <a:pt x="1333500" y="431800"/>
                  </a:lnTo>
                  <a:lnTo>
                    <a:pt x="1333500" y="431800"/>
                  </a:lnTo>
                  <a:lnTo>
                    <a:pt x="1346200" y="431800"/>
                  </a:lnTo>
                  <a:lnTo>
                    <a:pt x="1346200" y="431800"/>
                  </a:lnTo>
                  <a:lnTo>
                    <a:pt x="1371600" y="431800"/>
                  </a:lnTo>
                  <a:lnTo>
                    <a:pt x="1371600" y="419100"/>
                  </a:lnTo>
                  <a:lnTo>
                    <a:pt x="1384300" y="419100"/>
                  </a:lnTo>
                  <a:lnTo>
                    <a:pt x="1397000" y="419100"/>
                  </a:lnTo>
                  <a:lnTo>
                    <a:pt x="1422400" y="419100"/>
                  </a:lnTo>
                  <a:lnTo>
                    <a:pt x="1422400" y="419100"/>
                  </a:lnTo>
                  <a:lnTo>
                    <a:pt x="1435100" y="419100"/>
                  </a:lnTo>
                  <a:lnTo>
                    <a:pt x="1447800" y="419100"/>
                  </a:lnTo>
                  <a:lnTo>
                    <a:pt x="1447800" y="419100"/>
                  </a:lnTo>
                  <a:lnTo>
                    <a:pt x="1485900" y="406400"/>
                  </a:lnTo>
                  <a:lnTo>
                    <a:pt x="1498600" y="406400"/>
                  </a:lnTo>
                  <a:lnTo>
                    <a:pt x="1511300" y="393700"/>
                  </a:lnTo>
                  <a:lnTo>
                    <a:pt x="1511300" y="393700"/>
                  </a:lnTo>
                  <a:lnTo>
                    <a:pt x="1511300" y="393700"/>
                  </a:lnTo>
                  <a:lnTo>
                    <a:pt x="1524000" y="393700"/>
                  </a:lnTo>
                  <a:lnTo>
                    <a:pt x="1536700" y="393700"/>
                  </a:lnTo>
                  <a:lnTo>
                    <a:pt x="1536700" y="393700"/>
                  </a:lnTo>
                  <a:lnTo>
                    <a:pt x="1536700" y="393700"/>
                  </a:lnTo>
                  <a:lnTo>
                    <a:pt x="1536700" y="393700"/>
                  </a:lnTo>
                  <a:lnTo>
                    <a:pt x="1536700" y="393700"/>
                  </a:lnTo>
                  <a:lnTo>
                    <a:pt x="1536700" y="393700"/>
                  </a:lnTo>
                  <a:lnTo>
                    <a:pt x="1562100" y="381000"/>
                  </a:lnTo>
                  <a:lnTo>
                    <a:pt x="1562100" y="381000"/>
                  </a:lnTo>
                  <a:lnTo>
                    <a:pt x="1574800" y="381000"/>
                  </a:lnTo>
                  <a:lnTo>
                    <a:pt x="1574800" y="381000"/>
                  </a:lnTo>
                  <a:lnTo>
                    <a:pt x="1587500" y="381000"/>
                  </a:lnTo>
                  <a:lnTo>
                    <a:pt x="1600200" y="393700"/>
                  </a:lnTo>
                  <a:lnTo>
                    <a:pt x="1612900" y="381000"/>
                  </a:lnTo>
                  <a:lnTo>
                    <a:pt x="1638300" y="393700"/>
                  </a:lnTo>
                  <a:lnTo>
                    <a:pt x="1638300" y="393700"/>
                  </a:lnTo>
                  <a:lnTo>
                    <a:pt x="1676400" y="393700"/>
                  </a:lnTo>
                  <a:lnTo>
                    <a:pt x="1676400" y="393700"/>
                  </a:lnTo>
                  <a:lnTo>
                    <a:pt x="1714500" y="393700"/>
                  </a:lnTo>
                  <a:lnTo>
                    <a:pt x="1714500" y="393700"/>
                  </a:lnTo>
                  <a:lnTo>
                    <a:pt x="1727200" y="393700"/>
                  </a:lnTo>
                  <a:lnTo>
                    <a:pt x="1727200" y="393700"/>
                  </a:lnTo>
                  <a:lnTo>
                    <a:pt x="1739900" y="406400"/>
                  </a:lnTo>
                  <a:lnTo>
                    <a:pt x="1752600" y="393700"/>
                  </a:lnTo>
                  <a:lnTo>
                    <a:pt x="1765300" y="393700"/>
                  </a:lnTo>
                  <a:lnTo>
                    <a:pt x="1752600" y="406400"/>
                  </a:lnTo>
                  <a:lnTo>
                    <a:pt x="1765300" y="406400"/>
                  </a:lnTo>
                  <a:lnTo>
                    <a:pt x="1778000" y="393700"/>
                  </a:lnTo>
                  <a:lnTo>
                    <a:pt x="1790700" y="393700"/>
                  </a:lnTo>
                  <a:lnTo>
                    <a:pt x="1790700" y="393700"/>
                  </a:lnTo>
                  <a:lnTo>
                    <a:pt x="1790700" y="381000"/>
                  </a:lnTo>
                  <a:lnTo>
                    <a:pt x="1841500" y="393700"/>
                  </a:lnTo>
                  <a:lnTo>
                    <a:pt x="1841500" y="406400"/>
                  </a:lnTo>
                  <a:lnTo>
                    <a:pt x="1854200" y="406400"/>
                  </a:lnTo>
                  <a:lnTo>
                    <a:pt x="1854200" y="406400"/>
                  </a:lnTo>
                  <a:lnTo>
                    <a:pt x="1866900" y="406400"/>
                  </a:lnTo>
                  <a:lnTo>
                    <a:pt x="1879600" y="406400"/>
                  </a:lnTo>
                  <a:lnTo>
                    <a:pt x="1879600" y="406400"/>
                  </a:lnTo>
                  <a:lnTo>
                    <a:pt x="1905000" y="419100"/>
                  </a:lnTo>
                  <a:lnTo>
                    <a:pt x="1943100" y="431800"/>
                  </a:lnTo>
                  <a:lnTo>
                    <a:pt x="1955800" y="419100"/>
                  </a:lnTo>
                  <a:lnTo>
                    <a:pt x="1993900" y="406400"/>
                  </a:lnTo>
                  <a:lnTo>
                    <a:pt x="2044700" y="419100"/>
                  </a:lnTo>
                  <a:lnTo>
                    <a:pt x="2044700" y="406400"/>
                  </a:lnTo>
                  <a:lnTo>
                    <a:pt x="2082800" y="406400"/>
                  </a:lnTo>
                  <a:lnTo>
                    <a:pt x="2095500" y="406400"/>
                  </a:lnTo>
                  <a:lnTo>
                    <a:pt x="2108200" y="406400"/>
                  </a:lnTo>
                  <a:lnTo>
                    <a:pt x="2146300" y="419100"/>
                  </a:lnTo>
                  <a:lnTo>
                    <a:pt x="2133600" y="444500"/>
                  </a:lnTo>
                  <a:lnTo>
                    <a:pt x="2146300" y="457200"/>
                  </a:lnTo>
                  <a:lnTo>
                    <a:pt x="2159000" y="457200"/>
                  </a:lnTo>
                  <a:lnTo>
                    <a:pt x="2159000" y="457200"/>
                  </a:lnTo>
                  <a:lnTo>
                    <a:pt x="2171700" y="457200"/>
                  </a:lnTo>
                  <a:lnTo>
                    <a:pt x="2171700" y="457200"/>
                  </a:lnTo>
                  <a:lnTo>
                    <a:pt x="2247900" y="469900"/>
                  </a:lnTo>
                  <a:lnTo>
                    <a:pt x="2247900" y="469900"/>
                  </a:lnTo>
                  <a:lnTo>
                    <a:pt x="2260600" y="469900"/>
                  </a:lnTo>
                  <a:lnTo>
                    <a:pt x="2273300" y="469900"/>
                  </a:lnTo>
                  <a:lnTo>
                    <a:pt x="2286000" y="469900"/>
                  </a:lnTo>
                  <a:lnTo>
                    <a:pt x="2298700" y="469900"/>
                  </a:lnTo>
                  <a:lnTo>
                    <a:pt x="2311400" y="469900"/>
                  </a:lnTo>
                  <a:lnTo>
                    <a:pt x="2324100" y="457200"/>
                  </a:lnTo>
                  <a:lnTo>
                    <a:pt x="2349500" y="457200"/>
                  </a:lnTo>
                  <a:lnTo>
                    <a:pt x="2362200" y="457200"/>
                  </a:lnTo>
                  <a:lnTo>
                    <a:pt x="2387600" y="469900"/>
                  </a:lnTo>
                  <a:lnTo>
                    <a:pt x="2413000" y="469900"/>
                  </a:lnTo>
                  <a:lnTo>
                    <a:pt x="2413000" y="469900"/>
                  </a:lnTo>
                  <a:lnTo>
                    <a:pt x="2413000" y="469900"/>
                  </a:lnTo>
                  <a:lnTo>
                    <a:pt x="2425700" y="469900"/>
                  </a:lnTo>
                  <a:lnTo>
                    <a:pt x="2451100" y="469900"/>
                  </a:lnTo>
                  <a:lnTo>
                    <a:pt x="2476500" y="482600"/>
                  </a:lnTo>
                  <a:lnTo>
                    <a:pt x="2489200" y="495300"/>
                  </a:lnTo>
                  <a:lnTo>
                    <a:pt x="2489200" y="495300"/>
                  </a:lnTo>
                  <a:lnTo>
                    <a:pt x="2489200" y="495300"/>
                  </a:lnTo>
                  <a:lnTo>
                    <a:pt x="2552700" y="495300"/>
                  </a:lnTo>
                  <a:lnTo>
                    <a:pt x="2565400" y="495300"/>
                  </a:lnTo>
                  <a:lnTo>
                    <a:pt x="2552700" y="495300"/>
                  </a:lnTo>
                  <a:lnTo>
                    <a:pt x="2552700" y="482600"/>
                  </a:lnTo>
                  <a:lnTo>
                    <a:pt x="2540000" y="482600"/>
                  </a:lnTo>
                  <a:lnTo>
                    <a:pt x="2540000" y="482600"/>
                  </a:lnTo>
                  <a:lnTo>
                    <a:pt x="2527300" y="482600"/>
                  </a:lnTo>
                  <a:lnTo>
                    <a:pt x="2527300" y="482600"/>
                  </a:lnTo>
                  <a:lnTo>
                    <a:pt x="2527300" y="482600"/>
                  </a:lnTo>
                  <a:lnTo>
                    <a:pt x="2527300" y="469900"/>
                  </a:lnTo>
                  <a:lnTo>
                    <a:pt x="2514600" y="469900"/>
                  </a:lnTo>
                  <a:lnTo>
                    <a:pt x="2527300" y="457200"/>
                  </a:lnTo>
                  <a:lnTo>
                    <a:pt x="2514600" y="457200"/>
                  </a:lnTo>
                  <a:lnTo>
                    <a:pt x="2527300" y="457200"/>
                  </a:lnTo>
                  <a:lnTo>
                    <a:pt x="2540000" y="444500"/>
                  </a:lnTo>
                  <a:lnTo>
                    <a:pt x="2552700" y="444500"/>
                  </a:lnTo>
                  <a:lnTo>
                    <a:pt x="2552700" y="431800"/>
                  </a:lnTo>
                  <a:lnTo>
                    <a:pt x="2578100" y="431800"/>
                  </a:lnTo>
                  <a:lnTo>
                    <a:pt x="2578100" y="431800"/>
                  </a:lnTo>
                  <a:lnTo>
                    <a:pt x="2667000" y="444500"/>
                  </a:lnTo>
                  <a:lnTo>
                    <a:pt x="2667000" y="444500"/>
                  </a:lnTo>
                  <a:lnTo>
                    <a:pt x="2692400" y="457200"/>
                  </a:lnTo>
                  <a:lnTo>
                    <a:pt x="2692400" y="444500"/>
                  </a:lnTo>
                  <a:lnTo>
                    <a:pt x="2679700" y="444500"/>
                  </a:lnTo>
                  <a:lnTo>
                    <a:pt x="2692400" y="431800"/>
                  </a:lnTo>
                  <a:lnTo>
                    <a:pt x="2705100" y="419100"/>
                  </a:lnTo>
                  <a:lnTo>
                    <a:pt x="2705100" y="419100"/>
                  </a:lnTo>
                  <a:lnTo>
                    <a:pt x="2717800" y="419100"/>
                  </a:lnTo>
                  <a:lnTo>
                    <a:pt x="2768600" y="393700"/>
                  </a:lnTo>
                  <a:lnTo>
                    <a:pt x="2781300" y="381000"/>
                  </a:lnTo>
                  <a:lnTo>
                    <a:pt x="2794000" y="381000"/>
                  </a:lnTo>
                  <a:lnTo>
                    <a:pt x="2806700" y="381000"/>
                  </a:lnTo>
                  <a:lnTo>
                    <a:pt x="2806700" y="381000"/>
                  </a:lnTo>
                  <a:lnTo>
                    <a:pt x="2819400" y="381000"/>
                  </a:lnTo>
                  <a:lnTo>
                    <a:pt x="2819400" y="368300"/>
                  </a:lnTo>
                  <a:lnTo>
                    <a:pt x="2844800" y="368300"/>
                  </a:lnTo>
                  <a:lnTo>
                    <a:pt x="2844800" y="368300"/>
                  </a:lnTo>
                  <a:lnTo>
                    <a:pt x="2857500" y="368300"/>
                  </a:lnTo>
                  <a:lnTo>
                    <a:pt x="2870200" y="355600"/>
                  </a:lnTo>
                  <a:lnTo>
                    <a:pt x="2870200" y="355600"/>
                  </a:lnTo>
                  <a:lnTo>
                    <a:pt x="2882900" y="330200"/>
                  </a:lnTo>
                  <a:lnTo>
                    <a:pt x="2882900" y="330200"/>
                  </a:lnTo>
                  <a:lnTo>
                    <a:pt x="2857500" y="317500"/>
                  </a:lnTo>
                  <a:lnTo>
                    <a:pt x="2857500" y="317500"/>
                  </a:lnTo>
                  <a:lnTo>
                    <a:pt x="2895600" y="317500"/>
                  </a:lnTo>
                  <a:lnTo>
                    <a:pt x="2895600" y="317500"/>
                  </a:lnTo>
                  <a:lnTo>
                    <a:pt x="2895600" y="317500"/>
                  </a:lnTo>
                  <a:lnTo>
                    <a:pt x="2921000" y="317500"/>
                  </a:lnTo>
                  <a:lnTo>
                    <a:pt x="2921000" y="317500"/>
                  </a:lnTo>
                  <a:lnTo>
                    <a:pt x="2921000" y="317500"/>
                  </a:lnTo>
                  <a:lnTo>
                    <a:pt x="2933700" y="317500"/>
                  </a:lnTo>
                  <a:lnTo>
                    <a:pt x="2946400" y="317500"/>
                  </a:lnTo>
                  <a:lnTo>
                    <a:pt x="2959100" y="304800"/>
                  </a:lnTo>
                  <a:lnTo>
                    <a:pt x="2971800" y="304800"/>
                  </a:lnTo>
                  <a:lnTo>
                    <a:pt x="2984500" y="292100"/>
                  </a:lnTo>
                  <a:lnTo>
                    <a:pt x="3009900" y="304800"/>
                  </a:lnTo>
                  <a:lnTo>
                    <a:pt x="3035300" y="292100"/>
                  </a:lnTo>
                  <a:lnTo>
                    <a:pt x="3035300" y="279400"/>
                  </a:lnTo>
                  <a:lnTo>
                    <a:pt x="3035300" y="279400"/>
                  </a:lnTo>
                  <a:lnTo>
                    <a:pt x="3035300" y="266700"/>
                  </a:lnTo>
                  <a:lnTo>
                    <a:pt x="3022600" y="266700"/>
                  </a:lnTo>
                  <a:lnTo>
                    <a:pt x="3035300" y="254000"/>
                  </a:lnTo>
                  <a:lnTo>
                    <a:pt x="3048000" y="254000"/>
                  </a:lnTo>
                  <a:lnTo>
                    <a:pt x="3060700" y="215900"/>
                  </a:lnTo>
                  <a:lnTo>
                    <a:pt x="3060700" y="203200"/>
                  </a:lnTo>
                  <a:lnTo>
                    <a:pt x="3060700" y="203200"/>
                  </a:lnTo>
                  <a:lnTo>
                    <a:pt x="3073400" y="203200"/>
                  </a:lnTo>
                  <a:lnTo>
                    <a:pt x="3086100" y="203200"/>
                  </a:lnTo>
                  <a:lnTo>
                    <a:pt x="3086100" y="203200"/>
                  </a:lnTo>
                  <a:lnTo>
                    <a:pt x="3111500" y="203200"/>
                  </a:lnTo>
                  <a:lnTo>
                    <a:pt x="3111500" y="215900"/>
                  </a:lnTo>
                  <a:lnTo>
                    <a:pt x="3124200" y="215900"/>
                  </a:lnTo>
                  <a:lnTo>
                    <a:pt x="3111500" y="203200"/>
                  </a:lnTo>
                  <a:lnTo>
                    <a:pt x="3111500" y="190500"/>
                  </a:lnTo>
                  <a:lnTo>
                    <a:pt x="3098800" y="190500"/>
                  </a:lnTo>
                  <a:lnTo>
                    <a:pt x="3124200" y="152400"/>
                  </a:lnTo>
                  <a:lnTo>
                    <a:pt x="3124200" y="165100"/>
                  </a:lnTo>
                  <a:lnTo>
                    <a:pt x="3136900" y="152400"/>
                  </a:lnTo>
                  <a:lnTo>
                    <a:pt x="3136900" y="152400"/>
                  </a:lnTo>
                  <a:lnTo>
                    <a:pt x="3136900" y="139700"/>
                  </a:lnTo>
                  <a:lnTo>
                    <a:pt x="3124200" y="139700"/>
                  </a:lnTo>
                  <a:lnTo>
                    <a:pt x="3124200" y="127000"/>
                  </a:lnTo>
                  <a:lnTo>
                    <a:pt x="3098800" y="114300"/>
                  </a:lnTo>
                  <a:lnTo>
                    <a:pt x="3098800" y="127000"/>
                  </a:lnTo>
                  <a:lnTo>
                    <a:pt x="3073400" y="139700"/>
                  </a:lnTo>
                  <a:lnTo>
                    <a:pt x="3073400" y="139700"/>
                  </a:lnTo>
                  <a:lnTo>
                    <a:pt x="3048000" y="114300"/>
                  </a:lnTo>
                  <a:lnTo>
                    <a:pt x="3048000" y="114300"/>
                  </a:lnTo>
                  <a:lnTo>
                    <a:pt x="3048000" y="114300"/>
                  </a:lnTo>
                  <a:lnTo>
                    <a:pt x="3048000" y="101600"/>
                  </a:lnTo>
                  <a:lnTo>
                    <a:pt x="3073400" y="101600"/>
                  </a:lnTo>
                  <a:lnTo>
                    <a:pt x="3073400" y="88900"/>
                  </a:lnTo>
                  <a:lnTo>
                    <a:pt x="3048000" y="76200"/>
                  </a:lnTo>
                  <a:lnTo>
                    <a:pt x="3048000" y="76200"/>
                  </a:lnTo>
                  <a:lnTo>
                    <a:pt x="3048000" y="76200"/>
                  </a:lnTo>
                  <a:lnTo>
                    <a:pt x="3060700" y="50800"/>
                  </a:lnTo>
                  <a:lnTo>
                    <a:pt x="3073400" y="63500"/>
                  </a:lnTo>
                  <a:lnTo>
                    <a:pt x="3086100" y="50800"/>
                  </a:lnTo>
                  <a:lnTo>
                    <a:pt x="3098800" y="50800"/>
                  </a:lnTo>
                  <a:lnTo>
                    <a:pt x="3111500" y="50800"/>
                  </a:lnTo>
                  <a:lnTo>
                    <a:pt x="3136900" y="50800"/>
                  </a:lnTo>
                  <a:lnTo>
                    <a:pt x="3136900" y="50800"/>
                  </a:lnTo>
                  <a:lnTo>
                    <a:pt x="3149600" y="50800"/>
                  </a:lnTo>
                  <a:lnTo>
                    <a:pt x="3162300" y="50800"/>
                  </a:lnTo>
                  <a:lnTo>
                    <a:pt x="3162300" y="50800"/>
                  </a:lnTo>
                  <a:lnTo>
                    <a:pt x="3175000" y="63500"/>
                  </a:lnTo>
                  <a:lnTo>
                    <a:pt x="3175000" y="50800"/>
                  </a:lnTo>
                  <a:lnTo>
                    <a:pt x="3187700" y="50800"/>
                  </a:lnTo>
                  <a:lnTo>
                    <a:pt x="3187700" y="50800"/>
                  </a:lnTo>
                  <a:lnTo>
                    <a:pt x="3187700" y="50800"/>
                  </a:lnTo>
                  <a:lnTo>
                    <a:pt x="3200400" y="50800"/>
                  </a:lnTo>
                  <a:lnTo>
                    <a:pt x="3213100" y="38100"/>
                  </a:lnTo>
                  <a:lnTo>
                    <a:pt x="3213100" y="38100"/>
                  </a:lnTo>
                  <a:lnTo>
                    <a:pt x="3225800" y="25400"/>
                  </a:lnTo>
                  <a:lnTo>
                    <a:pt x="3225800" y="25400"/>
                  </a:lnTo>
                  <a:lnTo>
                    <a:pt x="3225800" y="25400"/>
                  </a:lnTo>
                  <a:lnTo>
                    <a:pt x="3225800" y="25400"/>
                  </a:lnTo>
                  <a:lnTo>
                    <a:pt x="3225800" y="25400"/>
                  </a:lnTo>
                  <a:lnTo>
                    <a:pt x="3251200" y="25400"/>
                  </a:lnTo>
                  <a:lnTo>
                    <a:pt x="3263900" y="38100"/>
                  </a:lnTo>
                  <a:lnTo>
                    <a:pt x="3263900" y="25400"/>
                  </a:lnTo>
                  <a:lnTo>
                    <a:pt x="3263900" y="12700"/>
                  </a:lnTo>
                  <a:lnTo>
                    <a:pt x="3289300" y="25400"/>
                  </a:lnTo>
                  <a:lnTo>
                    <a:pt x="3289300" y="12700"/>
                  </a:lnTo>
                  <a:lnTo>
                    <a:pt x="3289300" y="12700"/>
                  </a:lnTo>
                  <a:lnTo>
                    <a:pt x="3302000" y="12700"/>
                  </a:lnTo>
                  <a:lnTo>
                    <a:pt x="3314700" y="12700"/>
                  </a:lnTo>
                  <a:lnTo>
                    <a:pt x="3314700" y="0"/>
                  </a:lnTo>
                  <a:lnTo>
                    <a:pt x="3340100" y="0"/>
                  </a:lnTo>
                  <a:lnTo>
                    <a:pt x="3352800" y="0"/>
                  </a:lnTo>
                  <a:lnTo>
                    <a:pt x="3365500" y="12700"/>
                  </a:lnTo>
                  <a:lnTo>
                    <a:pt x="3390900" y="25400"/>
                  </a:lnTo>
                  <a:lnTo>
                    <a:pt x="3390900" y="25400"/>
                  </a:lnTo>
                  <a:lnTo>
                    <a:pt x="3390900" y="25400"/>
                  </a:lnTo>
                  <a:lnTo>
                    <a:pt x="3378200" y="38100"/>
                  </a:lnTo>
                  <a:lnTo>
                    <a:pt x="3390900" y="38100"/>
                  </a:lnTo>
                  <a:lnTo>
                    <a:pt x="3390900" y="50800"/>
                  </a:lnTo>
                  <a:lnTo>
                    <a:pt x="3403600" y="50800"/>
                  </a:lnTo>
                  <a:lnTo>
                    <a:pt x="3390900" y="50800"/>
                  </a:lnTo>
                  <a:lnTo>
                    <a:pt x="3390900" y="50800"/>
                  </a:lnTo>
                  <a:lnTo>
                    <a:pt x="3390900" y="63500"/>
                  </a:lnTo>
                  <a:lnTo>
                    <a:pt x="3403600" y="63500"/>
                  </a:lnTo>
                  <a:lnTo>
                    <a:pt x="3416300" y="63500"/>
                  </a:lnTo>
                  <a:lnTo>
                    <a:pt x="3416300" y="63500"/>
                  </a:lnTo>
                  <a:lnTo>
                    <a:pt x="3441700" y="63500"/>
                  </a:lnTo>
                  <a:lnTo>
                    <a:pt x="3441700" y="63500"/>
                  </a:lnTo>
                  <a:lnTo>
                    <a:pt x="3454400" y="63500"/>
                  </a:lnTo>
                  <a:lnTo>
                    <a:pt x="3454400" y="76200"/>
                  </a:lnTo>
                  <a:lnTo>
                    <a:pt x="3467100" y="76200"/>
                  </a:lnTo>
                  <a:lnTo>
                    <a:pt x="3467100" y="76200"/>
                  </a:lnTo>
                  <a:lnTo>
                    <a:pt x="3467100" y="76200"/>
                  </a:lnTo>
                  <a:lnTo>
                    <a:pt x="3467100" y="76200"/>
                  </a:lnTo>
                  <a:lnTo>
                    <a:pt x="3479800" y="76200"/>
                  </a:lnTo>
                  <a:lnTo>
                    <a:pt x="3479800" y="63500"/>
                  </a:lnTo>
                  <a:lnTo>
                    <a:pt x="3492500" y="63500"/>
                  </a:lnTo>
                  <a:lnTo>
                    <a:pt x="3492500" y="63500"/>
                  </a:lnTo>
                  <a:lnTo>
                    <a:pt x="3505200" y="63500"/>
                  </a:lnTo>
                  <a:lnTo>
                    <a:pt x="3505200" y="63500"/>
                  </a:lnTo>
                  <a:lnTo>
                    <a:pt x="3517900" y="63500"/>
                  </a:lnTo>
                  <a:lnTo>
                    <a:pt x="3517900" y="63500"/>
                  </a:lnTo>
                  <a:lnTo>
                    <a:pt x="3543300" y="50800"/>
                  </a:lnTo>
                  <a:lnTo>
                    <a:pt x="3530600" y="63500"/>
                  </a:lnTo>
                  <a:lnTo>
                    <a:pt x="3543300" y="63500"/>
                  </a:lnTo>
                  <a:lnTo>
                    <a:pt x="3543300" y="63500"/>
                  </a:lnTo>
                  <a:lnTo>
                    <a:pt x="3543300" y="76200"/>
                  </a:lnTo>
                  <a:lnTo>
                    <a:pt x="3543300" y="63500"/>
                  </a:lnTo>
                  <a:lnTo>
                    <a:pt x="3543300" y="63500"/>
                  </a:lnTo>
                  <a:lnTo>
                    <a:pt x="3543300" y="76200"/>
                  </a:lnTo>
                  <a:lnTo>
                    <a:pt x="3543300" y="76200"/>
                  </a:lnTo>
                  <a:lnTo>
                    <a:pt x="3556000" y="76200"/>
                  </a:lnTo>
                  <a:lnTo>
                    <a:pt x="3556000" y="76200"/>
                  </a:lnTo>
                  <a:lnTo>
                    <a:pt x="3568700" y="76200"/>
                  </a:lnTo>
                  <a:lnTo>
                    <a:pt x="3568700" y="76200"/>
                  </a:lnTo>
                  <a:lnTo>
                    <a:pt x="3568700" y="76200"/>
                  </a:lnTo>
                  <a:lnTo>
                    <a:pt x="3568700" y="76200"/>
                  </a:lnTo>
                  <a:lnTo>
                    <a:pt x="3594100" y="76200"/>
                  </a:lnTo>
                  <a:lnTo>
                    <a:pt x="3594100" y="76200"/>
                  </a:lnTo>
                  <a:lnTo>
                    <a:pt x="3594100" y="76200"/>
                  </a:lnTo>
                  <a:lnTo>
                    <a:pt x="3594100" y="76200"/>
                  </a:lnTo>
                  <a:lnTo>
                    <a:pt x="3606800" y="76200"/>
                  </a:lnTo>
                  <a:lnTo>
                    <a:pt x="3606800" y="76200"/>
                  </a:lnTo>
                  <a:lnTo>
                    <a:pt x="3619500" y="63500"/>
                  </a:lnTo>
                  <a:lnTo>
                    <a:pt x="3619500" y="76200"/>
                  </a:lnTo>
                  <a:lnTo>
                    <a:pt x="3619500" y="76200"/>
                  </a:lnTo>
                  <a:lnTo>
                    <a:pt x="3619500" y="63500"/>
                  </a:lnTo>
                  <a:lnTo>
                    <a:pt x="3632200" y="76200"/>
                  </a:lnTo>
                  <a:lnTo>
                    <a:pt x="3632200" y="63500"/>
                  </a:lnTo>
                  <a:lnTo>
                    <a:pt x="3644900" y="76200"/>
                  </a:lnTo>
                  <a:lnTo>
                    <a:pt x="3644900" y="63500"/>
                  </a:lnTo>
                  <a:lnTo>
                    <a:pt x="3644900" y="76200"/>
                  </a:lnTo>
                  <a:lnTo>
                    <a:pt x="3657600" y="76200"/>
                  </a:lnTo>
                  <a:lnTo>
                    <a:pt x="3670300" y="76200"/>
                  </a:lnTo>
                  <a:lnTo>
                    <a:pt x="3657600" y="76200"/>
                  </a:lnTo>
                  <a:lnTo>
                    <a:pt x="3683000" y="76200"/>
                  </a:lnTo>
                  <a:lnTo>
                    <a:pt x="3670300" y="88900"/>
                  </a:lnTo>
                  <a:lnTo>
                    <a:pt x="3670300" y="88900"/>
                  </a:lnTo>
                  <a:lnTo>
                    <a:pt x="3683000" y="76200"/>
                  </a:lnTo>
                  <a:lnTo>
                    <a:pt x="3721100" y="88900"/>
                  </a:lnTo>
                  <a:lnTo>
                    <a:pt x="3721100" y="88900"/>
                  </a:lnTo>
                  <a:lnTo>
                    <a:pt x="3708400" y="101600"/>
                  </a:lnTo>
                  <a:lnTo>
                    <a:pt x="3721100" y="101600"/>
                  </a:lnTo>
                  <a:lnTo>
                    <a:pt x="3721100" y="101600"/>
                  </a:lnTo>
                  <a:lnTo>
                    <a:pt x="3733800" y="101600"/>
                  </a:lnTo>
                  <a:lnTo>
                    <a:pt x="3733800" y="101600"/>
                  </a:lnTo>
                  <a:lnTo>
                    <a:pt x="3759200" y="114300"/>
                  </a:lnTo>
                  <a:lnTo>
                    <a:pt x="3759200" y="101600"/>
                  </a:lnTo>
                  <a:lnTo>
                    <a:pt x="3759200" y="101600"/>
                  </a:lnTo>
                  <a:lnTo>
                    <a:pt x="3771900" y="101600"/>
                  </a:lnTo>
                  <a:lnTo>
                    <a:pt x="3784600" y="101600"/>
                  </a:lnTo>
                  <a:lnTo>
                    <a:pt x="3759200" y="114300"/>
                  </a:lnTo>
                  <a:lnTo>
                    <a:pt x="3759200" y="127000"/>
                  </a:lnTo>
                  <a:lnTo>
                    <a:pt x="3784600" y="127000"/>
                  </a:lnTo>
                  <a:lnTo>
                    <a:pt x="3771900" y="139700"/>
                  </a:lnTo>
                  <a:lnTo>
                    <a:pt x="3771900" y="139700"/>
                  </a:lnTo>
                  <a:lnTo>
                    <a:pt x="3759200" y="165100"/>
                  </a:lnTo>
                  <a:lnTo>
                    <a:pt x="3759200" y="165100"/>
                  </a:lnTo>
                  <a:lnTo>
                    <a:pt x="3759200" y="177800"/>
                  </a:lnTo>
                  <a:lnTo>
                    <a:pt x="3771900" y="177800"/>
                  </a:lnTo>
                  <a:lnTo>
                    <a:pt x="3797300" y="190500"/>
                  </a:lnTo>
                  <a:lnTo>
                    <a:pt x="3797300" y="190500"/>
                  </a:lnTo>
                  <a:lnTo>
                    <a:pt x="3810000" y="190500"/>
                  </a:lnTo>
                  <a:lnTo>
                    <a:pt x="3822700" y="190500"/>
                  </a:lnTo>
                  <a:lnTo>
                    <a:pt x="3810000" y="203200"/>
                  </a:lnTo>
                  <a:lnTo>
                    <a:pt x="3822700" y="203200"/>
                  </a:lnTo>
                  <a:lnTo>
                    <a:pt x="3810000" y="215900"/>
                  </a:lnTo>
                  <a:lnTo>
                    <a:pt x="3810000" y="228600"/>
                  </a:lnTo>
                  <a:lnTo>
                    <a:pt x="3797300" y="241300"/>
                  </a:lnTo>
                  <a:lnTo>
                    <a:pt x="3810000" y="254000"/>
                  </a:lnTo>
                  <a:lnTo>
                    <a:pt x="3822700" y="254000"/>
                  </a:lnTo>
                  <a:lnTo>
                    <a:pt x="3822700" y="254000"/>
                  </a:lnTo>
                  <a:lnTo>
                    <a:pt x="3810000" y="254000"/>
                  </a:lnTo>
                  <a:lnTo>
                    <a:pt x="3797300" y="266700"/>
                  </a:lnTo>
                  <a:lnTo>
                    <a:pt x="3771900" y="266700"/>
                  </a:lnTo>
                  <a:lnTo>
                    <a:pt x="3759200" y="266700"/>
                  </a:lnTo>
                  <a:lnTo>
                    <a:pt x="3759200" y="266700"/>
                  </a:lnTo>
                  <a:lnTo>
                    <a:pt x="3746500" y="266700"/>
                  </a:lnTo>
                  <a:lnTo>
                    <a:pt x="3746500" y="266700"/>
                  </a:lnTo>
                  <a:lnTo>
                    <a:pt x="3733800" y="266700"/>
                  </a:lnTo>
                  <a:lnTo>
                    <a:pt x="3746500" y="279400"/>
                  </a:lnTo>
                  <a:lnTo>
                    <a:pt x="3759200" y="279400"/>
                  </a:lnTo>
                  <a:lnTo>
                    <a:pt x="3746500" y="279400"/>
                  </a:lnTo>
                  <a:lnTo>
                    <a:pt x="3733800" y="279400"/>
                  </a:lnTo>
                  <a:lnTo>
                    <a:pt x="3733800" y="279400"/>
                  </a:lnTo>
                  <a:lnTo>
                    <a:pt x="3746500" y="279400"/>
                  </a:lnTo>
                  <a:lnTo>
                    <a:pt x="3746500" y="292100"/>
                  </a:lnTo>
                  <a:lnTo>
                    <a:pt x="3746500" y="292100"/>
                  </a:lnTo>
                  <a:lnTo>
                    <a:pt x="3746500" y="292100"/>
                  </a:lnTo>
                  <a:lnTo>
                    <a:pt x="3746500" y="292100"/>
                  </a:lnTo>
                  <a:lnTo>
                    <a:pt x="3746500" y="304800"/>
                  </a:lnTo>
                  <a:lnTo>
                    <a:pt x="3733800" y="304800"/>
                  </a:lnTo>
                  <a:lnTo>
                    <a:pt x="3733800" y="304800"/>
                  </a:lnTo>
                  <a:lnTo>
                    <a:pt x="3759200" y="317500"/>
                  </a:lnTo>
                  <a:lnTo>
                    <a:pt x="3784600" y="330200"/>
                  </a:lnTo>
                  <a:lnTo>
                    <a:pt x="3784600" y="317500"/>
                  </a:lnTo>
                  <a:lnTo>
                    <a:pt x="3810000" y="317500"/>
                  </a:lnTo>
                  <a:lnTo>
                    <a:pt x="3797300" y="342900"/>
                  </a:lnTo>
                  <a:lnTo>
                    <a:pt x="3784600" y="342900"/>
                  </a:lnTo>
                  <a:lnTo>
                    <a:pt x="3771900" y="342900"/>
                  </a:lnTo>
                  <a:lnTo>
                    <a:pt x="3771900" y="355600"/>
                  </a:lnTo>
                  <a:lnTo>
                    <a:pt x="3784600" y="355600"/>
                  </a:lnTo>
                  <a:lnTo>
                    <a:pt x="3771900" y="355600"/>
                  </a:lnTo>
                  <a:lnTo>
                    <a:pt x="3771900" y="368300"/>
                  </a:lnTo>
                  <a:lnTo>
                    <a:pt x="3810000" y="368300"/>
                  </a:lnTo>
                  <a:lnTo>
                    <a:pt x="3810000" y="368300"/>
                  </a:lnTo>
                  <a:lnTo>
                    <a:pt x="3822700" y="368300"/>
                  </a:lnTo>
                  <a:lnTo>
                    <a:pt x="3835400" y="368300"/>
                  </a:lnTo>
                  <a:lnTo>
                    <a:pt x="3835400" y="381000"/>
                  </a:lnTo>
                  <a:lnTo>
                    <a:pt x="3822700" y="393700"/>
                  </a:lnTo>
                  <a:lnTo>
                    <a:pt x="3835400" y="393700"/>
                  </a:lnTo>
                  <a:lnTo>
                    <a:pt x="3835400" y="406400"/>
                  </a:lnTo>
                  <a:lnTo>
                    <a:pt x="3848100" y="419100"/>
                  </a:lnTo>
                  <a:lnTo>
                    <a:pt x="3848100" y="406400"/>
                  </a:lnTo>
                  <a:lnTo>
                    <a:pt x="3848100" y="419100"/>
                  </a:lnTo>
                  <a:lnTo>
                    <a:pt x="3860800" y="419100"/>
                  </a:lnTo>
                  <a:lnTo>
                    <a:pt x="3860800" y="419100"/>
                  </a:lnTo>
                  <a:lnTo>
                    <a:pt x="3860800" y="431800"/>
                  </a:lnTo>
                  <a:lnTo>
                    <a:pt x="3860800" y="431800"/>
                  </a:lnTo>
                  <a:lnTo>
                    <a:pt x="3860800" y="444500"/>
                  </a:lnTo>
                  <a:lnTo>
                    <a:pt x="3860800" y="444500"/>
                  </a:lnTo>
                  <a:lnTo>
                    <a:pt x="3873500" y="457200"/>
                  </a:lnTo>
                  <a:lnTo>
                    <a:pt x="3873500" y="469900"/>
                  </a:lnTo>
                  <a:lnTo>
                    <a:pt x="3860800" y="469900"/>
                  </a:lnTo>
                  <a:lnTo>
                    <a:pt x="3848100" y="495300"/>
                  </a:lnTo>
                  <a:lnTo>
                    <a:pt x="3835400" y="495300"/>
                  </a:lnTo>
                  <a:lnTo>
                    <a:pt x="3835400" y="508000"/>
                  </a:lnTo>
                  <a:lnTo>
                    <a:pt x="3848100" y="508000"/>
                  </a:lnTo>
                  <a:lnTo>
                    <a:pt x="3835400" y="508000"/>
                  </a:lnTo>
                  <a:lnTo>
                    <a:pt x="3835400" y="520700"/>
                  </a:lnTo>
                  <a:lnTo>
                    <a:pt x="3848100" y="520700"/>
                  </a:lnTo>
                  <a:lnTo>
                    <a:pt x="3848100" y="520700"/>
                  </a:lnTo>
                  <a:lnTo>
                    <a:pt x="3860800" y="520700"/>
                  </a:lnTo>
                  <a:lnTo>
                    <a:pt x="3860800" y="533400"/>
                  </a:lnTo>
                  <a:lnTo>
                    <a:pt x="3860800" y="533400"/>
                  </a:lnTo>
                  <a:lnTo>
                    <a:pt x="3835400" y="571500"/>
                  </a:lnTo>
                  <a:lnTo>
                    <a:pt x="3810000" y="571500"/>
                  </a:lnTo>
                  <a:lnTo>
                    <a:pt x="3810000" y="571500"/>
                  </a:lnTo>
                  <a:lnTo>
                    <a:pt x="3733800" y="558800"/>
                  </a:lnTo>
                  <a:lnTo>
                    <a:pt x="3721100" y="571500"/>
                  </a:lnTo>
                  <a:lnTo>
                    <a:pt x="3683000" y="558800"/>
                  </a:lnTo>
                  <a:lnTo>
                    <a:pt x="3695700" y="558800"/>
                  </a:lnTo>
                  <a:lnTo>
                    <a:pt x="3683000" y="584200"/>
                  </a:lnTo>
                  <a:lnTo>
                    <a:pt x="3670300" y="584200"/>
                  </a:lnTo>
                  <a:lnTo>
                    <a:pt x="3670300" y="584200"/>
                  </a:lnTo>
                  <a:lnTo>
                    <a:pt x="3657600" y="584200"/>
                  </a:lnTo>
                  <a:lnTo>
                    <a:pt x="3657600" y="584200"/>
                  </a:lnTo>
                  <a:lnTo>
                    <a:pt x="3644900" y="584200"/>
                  </a:lnTo>
                  <a:lnTo>
                    <a:pt x="3644900" y="596900"/>
                  </a:lnTo>
                  <a:lnTo>
                    <a:pt x="3644900" y="596900"/>
                  </a:lnTo>
                  <a:lnTo>
                    <a:pt x="3619500" y="596900"/>
                  </a:lnTo>
                  <a:lnTo>
                    <a:pt x="3606800" y="609600"/>
                  </a:lnTo>
                  <a:lnTo>
                    <a:pt x="3606800" y="609600"/>
                  </a:lnTo>
                  <a:lnTo>
                    <a:pt x="3606800" y="609600"/>
                  </a:lnTo>
                  <a:lnTo>
                    <a:pt x="3594100" y="596900"/>
                  </a:lnTo>
                  <a:lnTo>
                    <a:pt x="3594100" y="596900"/>
                  </a:lnTo>
                  <a:lnTo>
                    <a:pt x="3568700" y="609600"/>
                  </a:lnTo>
                  <a:lnTo>
                    <a:pt x="3556000" y="622300"/>
                  </a:lnTo>
                  <a:lnTo>
                    <a:pt x="3543300" y="622300"/>
                  </a:lnTo>
                  <a:lnTo>
                    <a:pt x="3517900" y="635000"/>
                  </a:lnTo>
                  <a:lnTo>
                    <a:pt x="3530600" y="635000"/>
                  </a:lnTo>
                  <a:lnTo>
                    <a:pt x="3530600" y="635000"/>
                  </a:lnTo>
                  <a:lnTo>
                    <a:pt x="3530600" y="647700"/>
                  </a:lnTo>
                  <a:lnTo>
                    <a:pt x="3543300" y="647700"/>
                  </a:lnTo>
                  <a:lnTo>
                    <a:pt x="3543300" y="647700"/>
                  </a:lnTo>
                  <a:lnTo>
                    <a:pt x="3556000" y="647700"/>
                  </a:lnTo>
                  <a:lnTo>
                    <a:pt x="3556000" y="660400"/>
                  </a:lnTo>
                  <a:lnTo>
                    <a:pt x="3543300" y="660400"/>
                  </a:lnTo>
                  <a:lnTo>
                    <a:pt x="3556000" y="660400"/>
                  </a:lnTo>
                  <a:lnTo>
                    <a:pt x="3556000" y="660400"/>
                  </a:lnTo>
                  <a:lnTo>
                    <a:pt x="3568700" y="673100"/>
                  </a:lnTo>
                  <a:lnTo>
                    <a:pt x="3568700" y="673100"/>
                  </a:lnTo>
                  <a:lnTo>
                    <a:pt x="3568700" y="673100"/>
                  </a:lnTo>
                  <a:lnTo>
                    <a:pt x="3594100" y="685800"/>
                  </a:lnTo>
                  <a:lnTo>
                    <a:pt x="3594100" y="685800"/>
                  </a:lnTo>
                  <a:lnTo>
                    <a:pt x="3594100" y="698500"/>
                  </a:lnTo>
                  <a:lnTo>
                    <a:pt x="3606800" y="698500"/>
                  </a:lnTo>
                  <a:lnTo>
                    <a:pt x="3594100" y="698500"/>
                  </a:lnTo>
                  <a:lnTo>
                    <a:pt x="3606800" y="698500"/>
                  </a:lnTo>
                  <a:lnTo>
                    <a:pt x="3606800" y="698500"/>
                  </a:lnTo>
                  <a:lnTo>
                    <a:pt x="3606800" y="711200"/>
                  </a:lnTo>
                  <a:lnTo>
                    <a:pt x="3632200" y="723900"/>
                  </a:lnTo>
                  <a:lnTo>
                    <a:pt x="3619500" y="723900"/>
                  </a:lnTo>
                  <a:lnTo>
                    <a:pt x="3619500" y="723900"/>
                  </a:lnTo>
                  <a:lnTo>
                    <a:pt x="3619500" y="723900"/>
                  </a:lnTo>
                  <a:lnTo>
                    <a:pt x="3632200" y="723900"/>
                  </a:lnTo>
                  <a:lnTo>
                    <a:pt x="3632200" y="736600"/>
                  </a:lnTo>
                  <a:lnTo>
                    <a:pt x="3644900" y="736600"/>
                  </a:lnTo>
                  <a:lnTo>
                    <a:pt x="3657600" y="723900"/>
                  </a:lnTo>
                  <a:lnTo>
                    <a:pt x="3721100" y="736600"/>
                  </a:lnTo>
                  <a:lnTo>
                    <a:pt x="3721100" y="736600"/>
                  </a:lnTo>
                  <a:lnTo>
                    <a:pt x="3784600" y="749300"/>
                  </a:lnTo>
                  <a:lnTo>
                    <a:pt x="3797300" y="749300"/>
                  </a:lnTo>
                  <a:lnTo>
                    <a:pt x="3835400" y="749300"/>
                  </a:lnTo>
                  <a:lnTo>
                    <a:pt x="3848100" y="749300"/>
                  </a:lnTo>
                  <a:lnTo>
                    <a:pt x="3848100" y="749300"/>
                  </a:lnTo>
                  <a:lnTo>
                    <a:pt x="3860800" y="749300"/>
                  </a:lnTo>
                  <a:lnTo>
                    <a:pt x="3860800" y="762000"/>
                  </a:lnTo>
                  <a:lnTo>
                    <a:pt x="3860800" y="774700"/>
                  </a:lnTo>
                  <a:lnTo>
                    <a:pt x="3848100" y="774700"/>
                  </a:lnTo>
                  <a:lnTo>
                    <a:pt x="3860800" y="774700"/>
                  </a:lnTo>
                  <a:lnTo>
                    <a:pt x="3860800" y="774700"/>
                  </a:lnTo>
                  <a:lnTo>
                    <a:pt x="3873500" y="774700"/>
                  </a:lnTo>
                  <a:lnTo>
                    <a:pt x="3860800" y="787400"/>
                  </a:lnTo>
                  <a:lnTo>
                    <a:pt x="3860800" y="787400"/>
                  </a:lnTo>
                  <a:lnTo>
                    <a:pt x="3860800" y="812800"/>
                  </a:lnTo>
                  <a:lnTo>
                    <a:pt x="3873500" y="812800"/>
                  </a:lnTo>
                  <a:lnTo>
                    <a:pt x="3873500" y="812800"/>
                  </a:lnTo>
                  <a:lnTo>
                    <a:pt x="3898900" y="812800"/>
                  </a:lnTo>
                  <a:lnTo>
                    <a:pt x="3898900" y="825500"/>
                  </a:lnTo>
                  <a:lnTo>
                    <a:pt x="3911600" y="825500"/>
                  </a:lnTo>
                  <a:lnTo>
                    <a:pt x="3898900" y="825500"/>
                  </a:lnTo>
                  <a:lnTo>
                    <a:pt x="3898900" y="825500"/>
                  </a:lnTo>
                  <a:lnTo>
                    <a:pt x="3898900" y="825500"/>
                  </a:lnTo>
                  <a:lnTo>
                    <a:pt x="3886200" y="838200"/>
                  </a:lnTo>
                  <a:lnTo>
                    <a:pt x="3873500" y="838200"/>
                  </a:lnTo>
                  <a:lnTo>
                    <a:pt x="3886200" y="850900"/>
                  </a:lnTo>
                  <a:lnTo>
                    <a:pt x="3886200" y="850900"/>
                  </a:lnTo>
                  <a:lnTo>
                    <a:pt x="3898900" y="850900"/>
                  </a:lnTo>
                  <a:lnTo>
                    <a:pt x="3886200" y="863600"/>
                  </a:lnTo>
                  <a:lnTo>
                    <a:pt x="3898900" y="863600"/>
                  </a:lnTo>
                  <a:lnTo>
                    <a:pt x="3898900" y="863600"/>
                  </a:lnTo>
                  <a:lnTo>
                    <a:pt x="3898900" y="876300"/>
                  </a:lnTo>
                  <a:lnTo>
                    <a:pt x="3898900" y="876300"/>
                  </a:lnTo>
                  <a:lnTo>
                    <a:pt x="3924300" y="876300"/>
                  </a:lnTo>
                  <a:lnTo>
                    <a:pt x="3924300" y="876300"/>
                  </a:lnTo>
                  <a:lnTo>
                    <a:pt x="3924300" y="889000"/>
                  </a:lnTo>
                  <a:lnTo>
                    <a:pt x="3924300" y="901700"/>
                  </a:lnTo>
                  <a:lnTo>
                    <a:pt x="3924300" y="901700"/>
                  </a:lnTo>
                  <a:lnTo>
                    <a:pt x="3911600" y="914400"/>
                  </a:lnTo>
                  <a:lnTo>
                    <a:pt x="3898900" y="939800"/>
                  </a:lnTo>
                  <a:lnTo>
                    <a:pt x="3898900" y="927100"/>
                  </a:lnTo>
                  <a:lnTo>
                    <a:pt x="3886200" y="939800"/>
                  </a:lnTo>
                  <a:lnTo>
                    <a:pt x="3873500" y="952500"/>
                  </a:lnTo>
                  <a:lnTo>
                    <a:pt x="3860800" y="965200"/>
                  </a:lnTo>
                  <a:lnTo>
                    <a:pt x="3848100" y="965200"/>
                  </a:lnTo>
                  <a:lnTo>
                    <a:pt x="3848100" y="977900"/>
                  </a:lnTo>
                  <a:lnTo>
                    <a:pt x="3848100" y="977900"/>
                  </a:lnTo>
                  <a:lnTo>
                    <a:pt x="3848100" y="977900"/>
                  </a:lnTo>
                  <a:lnTo>
                    <a:pt x="3835400" y="977900"/>
                  </a:lnTo>
                  <a:lnTo>
                    <a:pt x="3822700" y="990600"/>
                  </a:lnTo>
                  <a:lnTo>
                    <a:pt x="3810000" y="990600"/>
                  </a:lnTo>
                  <a:lnTo>
                    <a:pt x="3810000" y="1003300"/>
                  </a:lnTo>
                  <a:lnTo>
                    <a:pt x="3810000" y="1003300"/>
                  </a:lnTo>
                  <a:lnTo>
                    <a:pt x="3797300" y="1016000"/>
                  </a:lnTo>
                  <a:lnTo>
                    <a:pt x="3797300" y="1016000"/>
                  </a:lnTo>
                  <a:lnTo>
                    <a:pt x="3822700" y="1016000"/>
                  </a:lnTo>
                  <a:lnTo>
                    <a:pt x="3835400" y="1016000"/>
                  </a:lnTo>
                  <a:lnTo>
                    <a:pt x="3848100" y="1016000"/>
                  </a:lnTo>
                  <a:lnTo>
                    <a:pt x="3848100" y="1028700"/>
                  </a:lnTo>
                  <a:lnTo>
                    <a:pt x="3860800" y="1028700"/>
                  </a:lnTo>
                  <a:lnTo>
                    <a:pt x="3873500" y="1028700"/>
                  </a:lnTo>
                  <a:lnTo>
                    <a:pt x="3886200" y="1041400"/>
                  </a:lnTo>
                  <a:lnTo>
                    <a:pt x="3873500" y="1041400"/>
                  </a:lnTo>
                  <a:lnTo>
                    <a:pt x="3886200" y="1041400"/>
                  </a:lnTo>
                  <a:lnTo>
                    <a:pt x="3886200" y="1054100"/>
                  </a:lnTo>
                  <a:lnTo>
                    <a:pt x="3886200" y="1054100"/>
                  </a:lnTo>
                  <a:lnTo>
                    <a:pt x="3898900" y="1054100"/>
                  </a:lnTo>
                  <a:lnTo>
                    <a:pt x="3886200" y="1066800"/>
                  </a:lnTo>
                  <a:lnTo>
                    <a:pt x="3873500" y="1079500"/>
                  </a:lnTo>
                  <a:lnTo>
                    <a:pt x="3873500" y="1066800"/>
                  </a:lnTo>
                  <a:lnTo>
                    <a:pt x="3873500" y="1066800"/>
                  </a:lnTo>
                  <a:lnTo>
                    <a:pt x="3860800" y="1066800"/>
                  </a:lnTo>
                  <a:lnTo>
                    <a:pt x="3860800" y="1079500"/>
                  </a:lnTo>
                  <a:lnTo>
                    <a:pt x="3822700" y="1092200"/>
                  </a:lnTo>
                  <a:lnTo>
                    <a:pt x="3822700" y="1092200"/>
                  </a:lnTo>
                  <a:lnTo>
                    <a:pt x="3810000" y="1092200"/>
                  </a:lnTo>
                  <a:lnTo>
                    <a:pt x="3810000" y="1104900"/>
                  </a:lnTo>
                  <a:lnTo>
                    <a:pt x="3810000" y="1104900"/>
                  </a:lnTo>
                  <a:lnTo>
                    <a:pt x="3810000" y="1104900"/>
                  </a:lnTo>
                  <a:lnTo>
                    <a:pt x="3797300" y="1104900"/>
                  </a:lnTo>
                  <a:lnTo>
                    <a:pt x="3797300" y="1104900"/>
                  </a:lnTo>
                  <a:lnTo>
                    <a:pt x="3810000" y="1104900"/>
                  </a:lnTo>
                  <a:lnTo>
                    <a:pt x="3797300" y="1117600"/>
                  </a:lnTo>
                  <a:lnTo>
                    <a:pt x="3797300" y="1117600"/>
                  </a:lnTo>
                  <a:lnTo>
                    <a:pt x="3797300" y="1117600"/>
                  </a:lnTo>
                  <a:lnTo>
                    <a:pt x="3810000" y="1117600"/>
                  </a:lnTo>
                  <a:lnTo>
                    <a:pt x="3822700" y="1117600"/>
                  </a:lnTo>
                  <a:lnTo>
                    <a:pt x="3822700" y="1117600"/>
                  </a:lnTo>
                  <a:lnTo>
                    <a:pt x="3822700" y="1130300"/>
                  </a:lnTo>
                  <a:lnTo>
                    <a:pt x="3835400" y="1130300"/>
                  </a:lnTo>
                  <a:lnTo>
                    <a:pt x="3848100" y="1130300"/>
                  </a:lnTo>
                  <a:lnTo>
                    <a:pt x="3848100" y="1143000"/>
                  </a:lnTo>
                  <a:lnTo>
                    <a:pt x="3848100" y="1143000"/>
                  </a:lnTo>
                  <a:lnTo>
                    <a:pt x="3835400" y="1143000"/>
                  </a:lnTo>
                  <a:lnTo>
                    <a:pt x="3835400" y="1143000"/>
                  </a:lnTo>
                  <a:lnTo>
                    <a:pt x="3822700" y="1143000"/>
                  </a:lnTo>
                  <a:lnTo>
                    <a:pt x="3810000" y="1143000"/>
                  </a:lnTo>
                  <a:lnTo>
                    <a:pt x="3797300" y="1155700"/>
                  </a:lnTo>
                  <a:lnTo>
                    <a:pt x="3784600" y="1155700"/>
                  </a:lnTo>
                  <a:lnTo>
                    <a:pt x="3759200" y="1168400"/>
                  </a:lnTo>
                  <a:lnTo>
                    <a:pt x="3746500" y="1181100"/>
                  </a:lnTo>
                  <a:lnTo>
                    <a:pt x="3746500" y="1168400"/>
                  </a:lnTo>
                  <a:lnTo>
                    <a:pt x="3733800" y="1168400"/>
                  </a:lnTo>
                  <a:lnTo>
                    <a:pt x="3733800" y="1181100"/>
                  </a:lnTo>
                  <a:lnTo>
                    <a:pt x="3759200" y="1193800"/>
                  </a:lnTo>
                  <a:lnTo>
                    <a:pt x="3721100" y="1206500"/>
                  </a:lnTo>
                  <a:lnTo>
                    <a:pt x="3721100" y="1219200"/>
                  </a:lnTo>
                  <a:lnTo>
                    <a:pt x="3721100" y="1206500"/>
                  </a:lnTo>
                  <a:lnTo>
                    <a:pt x="3708400" y="1231900"/>
                  </a:lnTo>
                  <a:lnTo>
                    <a:pt x="3695700" y="1231900"/>
                  </a:lnTo>
                  <a:lnTo>
                    <a:pt x="3695700" y="1231900"/>
                  </a:lnTo>
                  <a:lnTo>
                    <a:pt x="3644900" y="1231900"/>
                  </a:lnTo>
                  <a:lnTo>
                    <a:pt x="3644900" y="1244600"/>
                  </a:lnTo>
                  <a:lnTo>
                    <a:pt x="3632200" y="1231900"/>
                  </a:lnTo>
                  <a:lnTo>
                    <a:pt x="3632200" y="1219200"/>
                  </a:lnTo>
                  <a:lnTo>
                    <a:pt x="3619500" y="1219200"/>
                  </a:lnTo>
                  <a:lnTo>
                    <a:pt x="3606800" y="1219200"/>
                  </a:lnTo>
                  <a:lnTo>
                    <a:pt x="3606800" y="1219200"/>
                  </a:lnTo>
                  <a:lnTo>
                    <a:pt x="3530600" y="1206500"/>
                  </a:lnTo>
                  <a:lnTo>
                    <a:pt x="3530600" y="1206500"/>
                  </a:lnTo>
                  <a:lnTo>
                    <a:pt x="3505200" y="1206500"/>
                  </a:lnTo>
                  <a:lnTo>
                    <a:pt x="3492500" y="1206500"/>
                  </a:lnTo>
                  <a:lnTo>
                    <a:pt x="3479800" y="1206500"/>
                  </a:lnTo>
                  <a:lnTo>
                    <a:pt x="3467100" y="1219200"/>
                  </a:lnTo>
                  <a:lnTo>
                    <a:pt x="3454400" y="1219200"/>
                  </a:lnTo>
                  <a:lnTo>
                    <a:pt x="3441700" y="1219200"/>
                  </a:lnTo>
                  <a:lnTo>
                    <a:pt x="3441700" y="1219200"/>
                  </a:lnTo>
                  <a:lnTo>
                    <a:pt x="3441700" y="1231900"/>
                  </a:lnTo>
                  <a:lnTo>
                    <a:pt x="3429000" y="1219200"/>
                  </a:lnTo>
                  <a:lnTo>
                    <a:pt x="3429000" y="1219200"/>
                  </a:lnTo>
                  <a:lnTo>
                    <a:pt x="3416300" y="1231900"/>
                  </a:lnTo>
                  <a:lnTo>
                    <a:pt x="3416300" y="1231900"/>
                  </a:lnTo>
                  <a:lnTo>
                    <a:pt x="3416300" y="1231900"/>
                  </a:lnTo>
                  <a:lnTo>
                    <a:pt x="3403600" y="1231900"/>
                  </a:lnTo>
                  <a:lnTo>
                    <a:pt x="3390900" y="1244600"/>
                  </a:lnTo>
                  <a:lnTo>
                    <a:pt x="3390900" y="1244600"/>
                  </a:lnTo>
                  <a:lnTo>
                    <a:pt x="3378200" y="1244600"/>
                  </a:lnTo>
                  <a:lnTo>
                    <a:pt x="3365500" y="1244600"/>
                  </a:lnTo>
                  <a:lnTo>
                    <a:pt x="3340100" y="1231900"/>
                  </a:lnTo>
                  <a:lnTo>
                    <a:pt x="3340100" y="1231900"/>
                  </a:lnTo>
                  <a:lnTo>
                    <a:pt x="3327400" y="1231900"/>
                  </a:lnTo>
                  <a:lnTo>
                    <a:pt x="3340100" y="1231900"/>
                  </a:lnTo>
                  <a:lnTo>
                    <a:pt x="3327400" y="1219200"/>
                  </a:lnTo>
                  <a:lnTo>
                    <a:pt x="3314700" y="1219200"/>
                  </a:lnTo>
                  <a:lnTo>
                    <a:pt x="3263900" y="1219200"/>
                  </a:lnTo>
                  <a:lnTo>
                    <a:pt x="3263900" y="1206500"/>
                  </a:lnTo>
                  <a:lnTo>
                    <a:pt x="3263900" y="1206500"/>
                  </a:lnTo>
                  <a:lnTo>
                    <a:pt x="3263900" y="1206500"/>
                  </a:lnTo>
                  <a:lnTo>
                    <a:pt x="3276600" y="1181100"/>
                  </a:lnTo>
                  <a:lnTo>
                    <a:pt x="3289300" y="1181100"/>
                  </a:lnTo>
                  <a:lnTo>
                    <a:pt x="3289300" y="1168400"/>
                  </a:lnTo>
                  <a:lnTo>
                    <a:pt x="3314700" y="1168400"/>
                  </a:lnTo>
                  <a:lnTo>
                    <a:pt x="3314700" y="1155700"/>
                  </a:lnTo>
                  <a:lnTo>
                    <a:pt x="3314700" y="1155700"/>
                  </a:lnTo>
                  <a:lnTo>
                    <a:pt x="3327400" y="1143000"/>
                  </a:lnTo>
                  <a:lnTo>
                    <a:pt x="3340100" y="1143000"/>
                  </a:lnTo>
                  <a:lnTo>
                    <a:pt x="3340100" y="1130300"/>
                  </a:lnTo>
                  <a:lnTo>
                    <a:pt x="3314700" y="1130300"/>
                  </a:lnTo>
                  <a:lnTo>
                    <a:pt x="3314700" y="1143000"/>
                  </a:lnTo>
                  <a:lnTo>
                    <a:pt x="3302000" y="1143000"/>
                  </a:lnTo>
                  <a:lnTo>
                    <a:pt x="3302000" y="1143000"/>
                  </a:lnTo>
                  <a:lnTo>
                    <a:pt x="3251200" y="1130300"/>
                  </a:lnTo>
                  <a:lnTo>
                    <a:pt x="3251200" y="1130300"/>
                  </a:lnTo>
                  <a:lnTo>
                    <a:pt x="3238500" y="1130300"/>
                  </a:lnTo>
                  <a:lnTo>
                    <a:pt x="3225800" y="1143000"/>
                  </a:lnTo>
                  <a:lnTo>
                    <a:pt x="3187700" y="1143000"/>
                  </a:lnTo>
                  <a:lnTo>
                    <a:pt x="3175000" y="1143000"/>
                  </a:lnTo>
                  <a:lnTo>
                    <a:pt x="3175000" y="1143000"/>
                  </a:lnTo>
                  <a:lnTo>
                    <a:pt x="3200400" y="1130300"/>
                  </a:lnTo>
                  <a:lnTo>
                    <a:pt x="3200400" y="1117600"/>
                  </a:lnTo>
                  <a:lnTo>
                    <a:pt x="3200400" y="1117600"/>
                  </a:lnTo>
                  <a:lnTo>
                    <a:pt x="3213100" y="1117600"/>
                  </a:lnTo>
                  <a:lnTo>
                    <a:pt x="3225800" y="1104900"/>
                  </a:lnTo>
                  <a:lnTo>
                    <a:pt x="3225800" y="1104900"/>
                  </a:lnTo>
                  <a:lnTo>
                    <a:pt x="3238500" y="1104900"/>
                  </a:lnTo>
                  <a:lnTo>
                    <a:pt x="3251200" y="1092200"/>
                  </a:lnTo>
                  <a:lnTo>
                    <a:pt x="3251200" y="1079500"/>
                  </a:lnTo>
                  <a:lnTo>
                    <a:pt x="3251200" y="1079500"/>
                  </a:lnTo>
                  <a:lnTo>
                    <a:pt x="3251200" y="1079500"/>
                  </a:lnTo>
                  <a:lnTo>
                    <a:pt x="3238500" y="1079500"/>
                  </a:lnTo>
                  <a:lnTo>
                    <a:pt x="3251200" y="1066800"/>
                  </a:lnTo>
                  <a:lnTo>
                    <a:pt x="3238500" y="1066800"/>
                  </a:lnTo>
                  <a:lnTo>
                    <a:pt x="3238500" y="1066800"/>
                  </a:lnTo>
                  <a:lnTo>
                    <a:pt x="3225800" y="1054100"/>
                  </a:lnTo>
                  <a:lnTo>
                    <a:pt x="3213100" y="1054100"/>
                  </a:lnTo>
                  <a:lnTo>
                    <a:pt x="3213100" y="1054100"/>
                  </a:lnTo>
                  <a:lnTo>
                    <a:pt x="3200400" y="1054100"/>
                  </a:lnTo>
                  <a:lnTo>
                    <a:pt x="3213100" y="1054100"/>
                  </a:lnTo>
                  <a:lnTo>
                    <a:pt x="3200400" y="1054100"/>
                  </a:lnTo>
                  <a:lnTo>
                    <a:pt x="3200400" y="1028700"/>
                  </a:lnTo>
                  <a:lnTo>
                    <a:pt x="3187700" y="1028700"/>
                  </a:lnTo>
                  <a:lnTo>
                    <a:pt x="3175000" y="1028700"/>
                  </a:lnTo>
                  <a:lnTo>
                    <a:pt x="3175000" y="1028700"/>
                  </a:lnTo>
                  <a:lnTo>
                    <a:pt x="3162300" y="1003300"/>
                  </a:lnTo>
                  <a:lnTo>
                    <a:pt x="3149600" y="990600"/>
                  </a:lnTo>
                  <a:lnTo>
                    <a:pt x="3162300" y="990600"/>
                  </a:lnTo>
                  <a:lnTo>
                    <a:pt x="3149600" y="990600"/>
                  </a:lnTo>
                  <a:lnTo>
                    <a:pt x="3149600" y="990600"/>
                  </a:lnTo>
                  <a:lnTo>
                    <a:pt x="3149600" y="990600"/>
                  </a:lnTo>
                  <a:lnTo>
                    <a:pt x="3136900" y="977900"/>
                  </a:lnTo>
                  <a:lnTo>
                    <a:pt x="3111500" y="965200"/>
                  </a:lnTo>
                  <a:lnTo>
                    <a:pt x="3098800" y="1003300"/>
                  </a:lnTo>
                  <a:lnTo>
                    <a:pt x="3086100" y="990600"/>
                  </a:lnTo>
                  <a:lnTo>
                    <a:pt x="3060700" y="990600"/>
                  </a:lnTo>
                  <a:lnTo>
                    <a:pt x="3060700" y="990600"/>
                  </a:lnTo>
                  <a:lnTo>
                    <a:pt x="3035300" y="990600"/>
                  </a:lnTo>
                  <a:lnTo>
                    <a:pt x="3035300" y="990600"/>
                  </a:lnTo>
                  <a:lnTo>
                    <a:pt x="3048000" y="1003300"/>
                  </a:lnTo>
                  <a:lnTo>
                    <a:pt x="3048000" y="1003300"/>
                  </a:lnTo>
                  <a:lnTo>
                    <a:pt x="3035300" y="1003300"/>
                  </a:lnTo>
                  <a:lnTo>
                    <a:pt x="3035300" y="1003300"/>
                  </a:lnTo>
                  <a:lnTo>
                    <a:pt x="3035300" y="1016000"/>
                  </a:lnTo>
                  <a:lnTo>
                    <a:pt x="3022600" y="1016000"/>
                  </a:lnTo>
                  <a:lnTo>
                    <a:pt x="3009900" y="1016000"/>
                  </a:lnTo>
                  <a:lnTo>
                    <a:pt x="2997200" y="1016000"/>
                  </a:lnTo>
                  <a:lnTo>
                    <a:pt x="2997200" y="1016000"/>
                  </a:lnTo>
                  <a:lnTo>
                    <a:pt x="2997200" y="1003300"/>
                  </a:lnTo>
                  <a:lnTo>
                    <a:pt x="2984500" y="1016000"/>
                  </a:lnTo>
                  <a:lnTo>
                    <a:pt x="2971800" y="1016000"/>
                  </a:lnTo>
                  <a:lnTo>
                    <a:pt x="2971800" y="1016000"/>
                  </a:lnTo>
                  <a:lnTo>
                    <a:pt x="2971800" y="1016000"/>
                  </a:lnTo>
                  <a:lnTo>
                    <a:pt x="2959100" y="1016000"/>
                  </a:lnTo>
                  <a:lnTo>
                    <a:pt x="2959100" y="1028700"/>
                  </a:lnTo>
                  <a:lnTo>
                    <a:pt x="2933700" y="1028700"/>
                  </a:lnTo>
                  <a:lnTo>
                    <a:pt x="2933700" y="1028700"/>
                  </a:lnTo>
                  <a:lnTo>
                    <a:pt x="2933700" y="1028700"/>
                  </a:lnTo>
                  <a:lnTo>
                    <a:pt x="2933700" y="1041400"/>
                  </a:lnTo>
                  <a:lnTo>
                    <a:pt x="2921000" y="1041400"/>
                  </a:lnTo>
                  <a:lnTo>
                    <a:pt x="2908300" y="1028700"/>
                  </a:lnTo>
                  <a:lnTo>
                    <a:pt x="2908300" y="1028700"/>
                  </a:lnTo>
                  <a:lnTo>
                    <a:pt x="2908300" y="1028700"/>
                  </a:lnTo>
                  <a:lnTo>
                    <a:pt x="2895600" y="1041400"/>
                  </a:lnTo>
                  <a:lnTo>
                    <a:pt x="2882900" y="1041400"/>
                  </a:lnTo>
                  <a:lnTo>
                    <a:pt x="2857500" y="1041400"/>
                  </a:lnTo>
                  <a:lnTo>
                    <a:pt x="2832100" y="1041400"/>
                  </a:lnTo>
                  <a:lnTo>
                    <a:pt x="2819400" y="1041400"/>
                  </a:lnTo>
                  <a:lnTo>
                    <a:pt x="2819400" y="1041400"/>
                  </a:lnTo>
                  <a:lnTo>
                    <a:pt x="2819400" y="1041400"/>
                  </a:lnTo>
                  <a:lnTo>
                    <a:pt x="2806700" y="1028700"/>
                  </a:lnTo>
                  <a:lnTo>
                    <a:pt x="2819400" y="1003300"/>
                  </a:lnTo>
                  <a:lnTo>
                    <a:pt x="2819400" y="1003300"/>
                  </a:lnTo>
                  <a:lnTo>
                    <a:pt x="2806700" y="1016000"/>
                  </a:lnTo>
                  <a:lnTo>
                    <a:pt x="2794000" y="1016000"/>
                  </a:lnTo>
                  <a:lnTo>
                    <a:pt x="2794000" y="1003300"/>
                  </a:lnTo>
                  <a:lnTo>
                    <a:pt x="2806700" y="977900"/>
                  </a:lnTo>
                  <a:lnTo>
                    <a:pt x="2794000" y="977900"/>
                  </a:lnTo>
                  <a:lnTo>
                    <a:pt x="2781300" y="977900"/>
                  </a:lnTo>
                  <a:lnTo>
                    <a:pt x="2781300" y="977900"/>
                  </a:lnTo>
                  <a:lnTo>
                    <a:pt x="2781300" y="990600"/>
                  </a:lnTo>
                  <a:lnTo>
                    <a:pt x="2768600" y="990600"/>
                  </a:lnTo>
                  <a:lnTo>
                    <a:pt x="2755900" y="990600"/>
                  </a:lnTo>
                  <a:lnTo>
                    <a:pt x="2743200" y="990600"/>
                  </a:lnTo>
                  <a:lnTo>
                    <a:pt x="2743200" y="990600"/>
                  </a:lnTo>
                  <a:lnTo>
                    <a:pt x="2730500" y="977900"/>
                  </a:lnTo>
                  <a:lnTo>
                    <a:pt x="2705100" y="990600"/>
                  </a:lnTo>
                  <a:lnTo>
                    <a:pt x="2692400" y="990600"/>
                  </a:lnTo>
                  <a:lnTo>
                    <a:pt x="2692400" y="990600"/>
                  </a:lnTo>
                  <a:lnTo>
                    <a:pt x="2692400" y="990600"/>
                  </a:lnTo>
                  <a:lnTo>
                    <a:pt x="2692400" y="1003300"/>
                  </a:lnTo>
                  <a:lnTo>
                    <a:pt x="2692400" y="1003300"/>
                  </a:lnTo>
                  <a:lnTo>
                    <a:pt x="2679700" y="1003300"/>
                  </a:lnTo>
                  <a:lnTo>
                    <a:pt x="2679700" y="1003300"/>
                  </a:lnTo>
                  <a:lnTo>
                    <a:pt x="2679700" y="1016000"/>
                  </a:lnTo>
                  <a:lnTo>
                    <a:pt x="2667000" y="1016000"/>
                  </a:lnTo>
                  <a:lnTo>
                    <a:pt x="2667000" y="1016000"/>
                  </a:lnTo>
                  <a:lnTo>
                    <a:pt x="2679700" y="1016000"/>
                  </a:lnTo>
                  <a:lnTo>
                    <a:pt x="2679700" y="1028700"/>
                  </a:lnTo>
                  <a:lnTo>
                    <a:pt x="2679700" y="1028700"/>
                  </a:lnTo>
                  <a:lnTo>
                    <a:pt x="2679700" y="1028700"/>
                  </a:lnTo>
                  <a:lnTo>
                    <a:pt x="2705100" y="1028700"/>
                  </a:lnTo>
                  <a:lnTo>
                    <a:pt x="2692400" y="1028700"/>
                  </a:lnTo>
                  <a:lnTo>
                    <a:pt x="2692400" y="1028700"/>
                  </a:lnTo>
                  <a:lnTo>
                    <a:pt x="2692400" y="1041400"/>
                  </a:lnTo>
                  <a:lnTo>
                    <a:pt x="2705100" y="1041400"/>
                  </a:lnTo>
                  <a:lnTo>
                    <a:pt x="2705100" y="1041400"/>
                  </a:lnTo>
                  <a:lnTo>
                    <a:pt x="2743200" y="1054100"/>
                  </a:lnTo>
                  <a:lnTo>
                    <a:pt x="2743200" y="1054100"/>
                  </a:lnTo>
                  <a:lnTo>
                    <a:pt x="2794000" y="1054100"/>
                  </a:lnTo>
                  <a:lnTo>
                    <a:pt x="2794000" y="1066800"/>
                  </a:lnTo>
                  <a:lnTo>
                    <a:pt x="2794000" y="1066800"/>
                  </a:lnTo>
                  <a:lnTo>
                    <a:pt x="2781300" y="1066800"/>
                  </a:lnTo>
                  <a:lnTo>
                    <a:pt x="2794000" y="1066800"/>
                  </a:lnTo>
                  <a:lnTo>
                    <a:pt x="2781300" y="1104900"/>
                  </a:lnTo>
                  <a:lnTo>
                    <a:pt x="2794000" y="1104900"/>
                  </a:lnTo>
                  <a:lnTo>
                    <a:pt x="2781300" y="1117600"/>
                  </a:lnTo>
                  <a:lnTo>
                    <a:pt x="2768600" y="1117600"/>
                  </a:lnTo>
                  <a:lnTo>
                    <a:pt x="2768600" y="1130300"/>
                  </a:lnTo>
                  <a:lnTo>
                    <a:pt x="2781300" y="1130300"/>
                  </a:lnTo>
                  <a:lnTo>
                    <a:pt x="2768600" y="1143000"/>
                  </a:lnTo>
                  <a:lnTo>
                    <a:pt x="2768600" y="1143000"/>
                  </a:lnTo>
                  <a:lnTo>
                    <a:pt x="2768600" y="1143000"/>
                  </a:lnTo>
                  <a:lnTo>
                    <a:pt x="2781300" y="1168400"/>
                  </a:lnTo>
                  <a:lnTo>
                    <a:pt x="2794000" y="1168400"/>
                  </a:lnTo>
                  <a:lnTo>
                    <a:pt x="2794000" y="1168400"/>
                  </a:lnTo>
                  <a:lnTo>
                    <a:pt x="2794000" y="1168400"/>
                  </a:lnTo>
                  <a:lnTo>
                    <a:pt x="2794000" y="1168400"/>
                  </a:lnTo>
                  <a:lnTo>
                    <a:pt x="2806700" y="1168400"/>
                  </a:lnTo>
                  <a:lnTo>
                    <a:pt x="2806700" y="1181100"/>
                  </a:lnTo>
                  <a:lnTo>
                    <a:pt x="2844800" y="1181100"/>
                  </a:lnTo>
                  <a:lnTo>
                    <a:pt x="2844800" y="1181100"/>
                  </a:lnTo>
                  <a:lnTo>
                    <a:pt x="2857500" y="1181100"/>
                  </a:lnTo>
                  <a:lnTo>
                    <a:pt x="2857500" y="1193800"/>
                  </a:lnTo>
                  <a:lnTo>
                    <a:pt x="2857500" y="1193800"/>
                  </a:lnTo>
                  <a:lnTo>
                    <a:pt x="2844800" y="1193800"/>
                  </a:lnTo>
                  <a:lnTo>
                    <a:pt x="2819400" y="1206500"/>
                  </a:lnTo>
                  <a:lnTo>
                    <a:pt x="2819400" y="1219200"/>
                  </a:lnTo>
                  <a:lnTo>
                    <a:pt x="2806700" y="1219200"/>
                  </a:lnTo>
                  <a:lnTo>
                    <a:pt x="2794000" y="1231900"/>
                  </a:lnTo>
                  <a:lnTo>
                    <a:pt x="2781300" y="1257300"/>
                  </a:lnTo>
                  <a:lnTo>
                    <a:pt x="2794000" y="1257300"/>
                  </a:lnTo>
                  <a:lnTo>
                    <a:pt x="2794000" y="1257300"/>
                  </a:lnTo>
                  <a:lnTo>
                    <a:pt x="2781300" y="1270000"/>
                  </a:lnTo>
                  <a:lnTo>
                    <a:pt x="2794000" y="1270000"/>
                  </a:lnTo>
                  <a:lnTo>
                    <a:pt x="2806700" y="1270000"/>
                  </a:lnTo>
                  <a:lnTo>
                    <a:pt x="2806700" y="1270000"/>
                  </a:lnTo>
                  <a:lnTo>
                    <a:pt x="2819400" y="1295400"/>
                  </a:lnTo>
                  <a:lnTo>
                    <a:pt x="2819400" y="1295400"/>
                  </a:lnTo>
                  <a:lnTo>
                    <a:pt x="2819400" y="1295400"/>
                  </a:lnTo>
                  <a:lnTo>
                    <a:pt x="2832100" y="1295400"/>
                  </a:lnTo>
                  <a:lnTo>
                    <a:pt x="2832100" y="1308100"/>
                  </a:lnTo>
                  <a:lnTo>
                    <a:pt x="2844800" y="1308100"/>
                  </a:lnTo>
                  <a:lnTo>
                    <a:pt x="2844800" y="1308100"/>
                  </a:lnTo>
                  <a:lnTo>
                    <a:pt x="2832100" y="1308100"/>
                  </a:lnTo>
                  <a:lnTo>
                    <a:pt x="2832100" y="1308100"/>
                  </a:lnTo>
                  <a:lnTo>
                    <a:pt x="2819400" y="1308100"/>
                  </a:lnTo>
                  <a:lnTo>
                    <a:pt x="2806700" y="1320800"/>
                  </a:lnTo>
                  <a:lnTo>
                    <a:pt x="2819400" y="1320800"/>
                  </a:lnTo>
                  <a:lnTo>
                    <a:pt x="2832100" y="1320800"/>
                  </a:lnTo>
                  <a:lnTo>
                    <a:pt x="2832100" y="1333500"/>
                  </a:lnTo>
                  <a:lnTo>
                    <a:pt x="2819400" y="1333500"/>
                  </a:lnTo>
                  <a:lnTo>
                    <a:pt x="2806700" y="1333500"/>
                  </a:lnTo>
                  <a:lnTo>
                    <a:pt x="2806700" y="1333500"/>
                  </a:lnTo>
                  <a:lnTo>
                    <a:pt x="2806700" y="1333500"/>
                  </a:lnTo>
                  <a:lnTo>
                    <a:pt x="2794000" y="1333500"/>
                  </a:lnTo>
                  <a:lnTo>
                    <a:pt x="2781300" y="1346200"/>
                  </a:lnTo>
                  <a:lnTo>
                    <a:pt x="2768600" y="1346200"/>
                  </a:lnTo>
                  <a:lnTo>
                    <a:pt x="2781300" y="1346200"/>
                  </a:lnTo>
                  <a:lnTo>
                    <a:pt x="2794000" y="1346200"/>
                  </a:lnTo>
                  <a:lnTo>
                    <a:pt x="2794000" y="1358900"/>
                  </a:lnTo>
                  <a:lnTo>
                    <a:pt x="2806700" y="1358900"/>
                  </a:lnTo>
                  <a:lnTo>
                    <a:pt x="2806700" y="1358900"/>
                  </a:lnTo>
                  <a:lnTo>
                    <a:pt x="2819400" y="1371600"/>
                  </a:lnTo>
                  <a:lnTo>
                    <a:pt x="2832100" y="1371600"/>
                  </a:lnTo>
                  <a:lnTo>
                    <a:pt x="2819400" y="1384300"/>
                  </a:lnTo>
                  <a:lnTo>
                    <a:pt x="2806700" y="1384300"/>
                  </a:lnTo>
                  <a:lnTo>
                    <a:pt x="2794000" y="1397000"/>
                  </a:lnTo>
                  <a:lnTo>
                    <a:pt x="2794000" y="1397000"/>
                  </a:lnTo>
                  <a:lnTo>
                    <a:pt x="2768600" y="1397000"/>
                  </a:lnTo>
                  <a:lnTo>
                    <a:pt x="2768600" y="1409700"/>
                  </a:lnTo>
                  <a:lnTo>
                    <a:pt x="2743200" y="1409700"/>
                  </a:lnTo>
                  <a:lnTo>
                    <a:pt x="2743200" y="1409700"/>
                  </a:lnTo>
                  <a:lnTo>
                    <a:pt x="2717800" y="1397000"/>
                  </a:lnTo>
                  <a:lnTo>
                    <a:pt x="2717800" y="1397000"/>
                  </a:lnTo>
                  <a:lnTo>
                    <a:pt x="2705100" y="1397000"/>
                  </a:lnTo>
                  <a:lnTo>
                    <a:pt x="2692400" y="1409700"/>
                  </a:lnTo>
                  <a:lnTo>
                    <a:pt x="2667000" y="1409700"/>
                  </a:lnTo>
                  <a:lnTo>
                    <a:pt x="2667000" y="1397000"/>
                  </a:lnTo>
                  <a:lnTo>
                    <a:pt x="2667000" y="1409700"/>
                  </a:lnTo>
                  <a:lnTo>
                    <a:pt x="2654300" y="1409700"/>
                  </a:lnTo>
                  <a:lnTo>
                    <a:pt x="2641600" y="1409700"/>
                  </a:lnTo>
                  <a:lnTo>
                    <a:pt x="2628900" y="1409700"/>
                  </a:lnTo>
                  <a:lnTo>
                    <a:pt x="2628900" y="1409700"/>
                  </a:lnTo>
                  <a:lnTo>
                    <a:pt x="2603500" y="1409700"/>
                  </a:lnTo>
                  <a:lnTo>
                    <a:pt x="2590800" y="1409700"/>
                  </a:lnTo>
                  <a:lnTo>
                    <a:pt x="2578100" y="1409700"/>
                  </a:lnTo>
                  <a:lnTo>
                    <a:pt x="2552700" y="1409700"/>
                  </a:lnTo>
                  <a:lnTo>
                    <a:pt x="2552700" y="1422400"/>
                  </a:lnTo>
                  <a:lnTo>
                    <a:pt x="2514600" y="1409700"/>
                  </a:lnTo>
                  <a:lnTo>
                    <a:pt x="2514600" y="1409700"/>
                  </a:lnTo>
                  <a:lnTo>
                    <a:pt x="2501900" y="1409700"/>
                  </a:lnTo>
                  <a:lnTo>
                    <a:pt x="2501900" y="1409700"/>
                  </a:lnTo>
                  <a:lnTo>
                    <a:pt x="2501900" y="1409700"/>
                  </a:lnTo>
                  <a:lnTo>
                    <a:pt x="2501900" y="1422400"/>
                  </a:lnTo>
                  <a:lnTo>
                    <a:pt x="2463800" y="1435100"/>
                  </a:lnTo>
                  <a:lnTo>
                    <a:pt x="2463800" y="1435100"/>
                  </a:lnTo>
                  <a:lnTo>
                    <a:pt x="2463800" y="1447800"/>
                  </a:lnTo>
                  <a:lnTo>
                    <a:pt x="2425700" y="1447800"/>
                  </a:lnTo>
                  <a:lnTo>
                    <a:pt x="2425700" y="1460500"/>
                  </a:lnTo>
                  <a:lnTo>
                    <a:pt x="2387600" y="1473200"/>
                  </a:lnTo>
                  <a:lnTo>
                    <a:pt x="2374900" y="1473200"/>
                  </a:lnTo>
                  <a:lnTo>
                    <a:pt x="2374900" y="1473200"/>
                  </a:lnTo>
                  <a:lnTo>
                    <a:pt x="2362200" y="1473200"/>
                  </a:lnTo>
                  <a:lnTo>
                    <a:pt x="2362200" y="1473200"/>
                  </a:lnTo>
                  <a:lnTo>
                    <a:pt x="2362200" y="1473200"/>
                  </a:lnTo>
                  <a:lnTo>
                    <a:pt x="2349500" y="1473200"/>
                  </a:lnTo>
                  <a:lnTo>
                    <a:pt x="2349500" y="1473200"/>
                  </a:lnTo>
                  <a:lnTo>
                    <a:pt x="2336800" y="1485900"/>
                  </a:lnTo>
                  <a:lnTo>
                    <a:pt x="2324100" y="1473200"/>
                  </a:lnTo>
                  <a:lnTo>
                    <a:pt x="2324100" y="1473200"/>
                  </a:lnTo>
                  <a:lnTo>
                    <a:pt x="2311400" y="1473200"/>
                  </a:lnTo>
                  <a:lnTo>
                    <a:pt x="2311400" y="1473200"/>
                  </a:lnTo>
                  <a:lnTo>
                    <a:pt x="2298700" y="1473200"/>
                  </a:lnTo>
                  <a:lnTo>
                    <a:pt x="2298700" y="1473200"/>
                  </a:lnTo>
                  <a:lnTo>
                    <a:pt x="2273300" y="1473200"/>
                  </a:lnTo>
                  <a:lnTo>
                    <a:pt x="2273300" y="1473200"/>
                  </a:lnTo>
                  <a:lnTo>
                    <a:pt x="2260600" y="1473200"/>
                  </a:lnTo>
                  <a:lnTo>
                    <a:pt x="2247900" y="1485900"/>
                  </a:lnTo>
                  <a:lnTo>
                    <a:pt x="2235200" y="1498600"/>
                  </a:lnTo>
                  <a:lnTo>
                    <a:pt x="2235200" y="1498600"/>
                  </a:lnTo>
                  <a:lnTo>
                    <a:pt x="2235200" y="1498600"/>
                  </a:lnTo>
                  <a:lnTo>
                    <a:pt x="2209800" y="1498600"/>
                  </a:lnTo>
                  <a:lnTo>
                    <a:pt x="2197100" y="1511300"/>
                  </a:lnTo>
                  <a:lnTo>
                    <a:pt x="2197100" y="1498600"/>
                  </a:lnTo>
                  <a:lnTo>
                    <a:pt x="2171700" y="1511300"/>
                  </a:lnTo>
                  <a:lnTo>
                    <a:pt x="2159000" y="1511300"/>
                  </a:lnTo>
                  <a:lnTo>
                    <a:pt x="2159000" y="1524000"/>
                  </a:lnTo>
                  <a:lnTo>
                    <a:pt x="2146300" y="1524000"/>
                  </a:lnTo>
                  <a:lnTo>
                    <a:pt x="2133600" y="1524000"/>
                  </a:lnTo>
                  <a:lnTo>
                    <a:pt x="2133600" y="1524000"/>
                  </a:lnTo>
                  <a:lnTo>
                    <a:pt x="2133600" y="1536700"/>
                  </a:lnTo>
                  <a:lnTo>
                    <a:pt x="2120900" y="1524000"/>
                  </a:lnTo>
                  <a:lnTo>
                    <a:pt x="2120900" y="1536700"/>
                  </a:lnTo>
                  <a:lnTo>
                    <a:pt x="2108200" y="1536700"/>
                  </a:lnTo>
                  <a:lnTo>
                    <a:pt x="2108200" y="1536700"/>
                  </a:lnTo>
                  <a:lnTo>
                    <a:pt x="2108200" y="1524000"/>
                  </a:lnTo>
                  <a:lnTo>
                    <a:pt x="2108200" y="1524000"/>
                  </a:lnTo>
                  <a:lnTo>
                    <a:pt x="2082800" y="1524000"/>
                  </a:lnTo>
                  <a:lnTo>
                    <a:pt x="2082800" y="1524000"/>
                  </a:lnTo>
                  <a:lnTo>
                    <a:pt x="2082800" y="1524000"/>
                  </a:lnTo>
                  <a:lnTo>
                    <a:pt x="2082800" y="1524000"/>
                  </a:lnTo>
                  <a:lnTo>
                    <a:pt x="2070100" y="1511300"/>
                  </a:lnTo>
                  <a:lnTo>
                    <a:pt x="2070100" y="1511300"/>
                  </a:lnTo>
                  <a:lnTo>
                    <a:pt x="2057400" y="1524000"/>
                  </a:lnTo>
                  <a:lnTo>
                    <a:pt x="2057400" y="1524000"/>
                  </a:lnTo>
                  <a:lnTo>
                    <a:pt x="2057400" y="1524000"/>
                  </a:lnTo>
                  <a:lnTo>
                    <a:pt x="2057400" y="1524000"/>
                  </a:lnTo>
                  <a:lnTo>
                    <a:pt x="2070100" y="1536700"/>
                  </a:lnTo>
                  <a:lnTo>
                    <a:pt x="2070100" y="1536700"/>
                  </a:lnTo>
                  <a:lnTo>
                    <a:pt x="2057400" y="1536700"/>
                  </a:lnTo>
                  <a:lnTo>
                    <a:pt x="2057400" y="1549400"/>
                  </a:lnTo>
                  <a:lnTo>
                    <a:pt x="2057400" y="1549400"/>
                  </a:lnTo>
                  <a:lnTo>
                    <a:pt x="2044700" y="1549400"/>
                  </a:lnTo>
                  <a:lnTo>
                    <a:pt x="2032000" y="1549400"/>
                  </a:lnTo>
                  <a:lnTo>
                    <a:pt x="2044700" y="1549400"/>
                  </a:lnTo>
                  <a:lnTo>
                    <a:pt x="2044700" y="1562100"/>
                  </a:lnTo>
                  <a:lnTo>
                    <a:pt x="2070100" y="1562100"/>
                  </a:lnTo>
                  <a:lnTo>
                    <a:pt x="2070100" y="1562100"/>
                  </a:lnTo>
                  <a:lnTo>
                    <a:pt x="2057400" y="1562100"/>
                  </a:lnTo>
                  <a:lnTo>
                    <a:pt x="2057400" y="1562100"/>
                  </a:lnTo>
                  <a:lnTo>
                    <a:pt x="2044700" y="1562100"/>
                  </a:lnTo>
                  <a:lnTo>
                    <a:pt x="2044700" y="1562100"/>
                  </a:lnTo>
                  <a:lnTo>
                    <a:pt x="2032000" y="1562100"/>
                  </a:lnTo>
                  <a:lnTo>
                    <a:pt x="2032000" y="1562100"/>
                  </a:lnTo>
                  <a:lnTo>
                    <a:pt x="2019300" y="1562100"/>
                  </a:lnTo>
                  <a:lnTo>
                    <a:pt x="2019300" y="1562100"/>
                  </a:lnTo>
                  <a:lnTo>
                    <a:pt x="2019300" y="1574800"/>
                  </a:lnTo>
                  <a:lnTo>
                    <a:pt x="2006600" y="1562100"/>
                  </a:lnTo>
                  <a:lnTo>
                    <a:pt x="2006600" y="1574800"/>
                  </a:lnTo>
                  <a:lnTo>
                    <a:pt x="2019300" y="1587500"/>
                  </a:lnTo>
                  <a:lnTo>
                    <a:pt x="2019300" y="1587500"/>
                  </a:lnTo>
                  <a:lnTo>
                    <a:pt x="2006600" y="1574800"/>
                  </a:lnTo>
                  <a:lnTo>
                    <a:pt x="2019300" y="1587500"/>
                  </a:lnTo>
                  <a:lnTo>
                    <a:pt x="2006600" y="1600200"/>
                  </a:lnTo>
                  <a:lnTo>
                    <a:pt x="2019300" y="1600200"/>
                  </a:lnTo>
                  <a:lnTo>
                    <a:pt x="2019300" y="1600200"/>
                  </a:lnTo>
                  <a:lnTo>
                    <a:pt x="2019300" y="1600200"/>
                  </a:lnTo>
                  <a:lnTo>
                    <a:pt x="2044700" y="1600200"/>
                  </a:lnTo>
                  <a:lnTo>
                    <a:pt x="2032000" y="1600200"/>
                  </a:lnTo>
                  <a:lnTo>
                    <a:pt x="2032000" y="1612900"/>
                  </a:lnTo>
                  <a:lnTo>
                    <a:pt x="2032000" y="1612900"/>
                  </a:lnTo>
                  <a:lnTo>
                    <a:pt x="2032000" y="1612900"/>
                  </a:lnTo>
                  <a:lnTo>
                    <a:pt x="2044700" y="1612900"/>
                  </a:lnTo>
                  <a:lnTo>
                    <a:pt x="2032000" y="1625600"/>
                  </a:lnTo>
                  <a:lnTo>
                    <a:pt x="2032000" y="1625600"/>
                  </a:lnTo>
                  <a:lnTo>
                    <a:pt x="2032000" y="1625600"/>
                  </a:lnTo>
                  <a:lnTo>
                    <a:pt x="2044700" y="1625600"/>
                  </a:lnTo>
                  <a:lnTo>
                    <a:pt x="2044700" y="1638300"/>
                  </a:lnTo>
                  <a:lnTo>
                    <a:pt x="2044700" y="1638300"/>
                  </a:lnTo>
                  <a:lnTo>
                    <a:pt x="2044700" y="1638300"/>
                  </a:lnTo>
                  <a:lnTo>
                    <a:pt x="2032000" y="1651000"/>
                  </a:lnTo>
                  <a:lnTo>
                    <a:pt x="2044700" y="1651000"/>
                  </a:lnTo>
                  <a:lnTo>
                    <a:pt x="2044700" y="1651000"/>
                  </a:lnTo>
                  <a:lnTo>
                    <a:pt x="2044700" y="1651000"/>
                  </a:lnTo>
                  <a:lnTo>
                    <a:pt x="2044700" y="1651000"/>
                  </a:lnTo>
                  <a:lnTo>
                    <a:pt x="2032000" y="1663700"/>
                  </a:lnTo>
                  <a:lnTo>
                    <a:pt x="2019300" y="1663700"/>
                  </a:lnTo>
                  <a:lnTo>
                    <a:pt x="2019300" y="1663700"/>
                  </a:lnTo>
                  <a:lnTo>
                    <a:pt x="1993900" y="1676400"/>
                  </a:lnTo>
                  <a:lnTo>
                    <a:pt x="1981200" y="1676400"/>
                  </a:lnTo>
                  <a:lnTo>
                    <a:pt x="1981200" y="1676400"/>
                  </a:lnTo>
                  <a:lnTo>
                    <a:pt x="1981200" y="1663700"/>
                  </a:lnTo>
                  <a:lnTo>
                    <a:pt x="1968500" y="1663700"/>
                  </a:lnTo>
                  <a:lnTo>
                    <a:pt x="1968500" y="1676400"/>
                  </a:lnTo>
                  <a:lnTo>
                    <a:pt x="1955800" y="1676400"/>
                  </a:lnTo>
                  <a:lnTo>
                    <a:pt x="1955800" y="1676400"/>
                  </a:lnTo>
                  <a:lnTo>
                    <a:pt x="1955800" y="1676400"/>
                  </a:lnTo>
                  <a:lnTo>
                    <a:pt x="1955800" y="1676400"/>
                  </a:lnTo>
                  <a:lnTo>
                    <a:pt x="1943100" y="1689100"/>
                  </a:lnTo>
                  <a:lnTo>
                    <a:pt x="1955800" y="1689100"/>
                  </a:lnTo>
                  <a:lnTo>
                    <a:pt x="1955800" y="1701800"/>
                  </a:lnTo>
                  <a:lnTo>
                    <a:pt x="1943100" y="1701800"/>
                  </a:lnTo>
                  <a:lnTo>
                    <a:pt x="1943100" y="1701800"/>
                  </a:lnTo>
                  <a:lnTo>
                    <a:pt x="1930400" y="1714500"/>
                  </a:lnTo>
                  <a:lnTo>
                    <a:pt x="1917700" y="1714500"/>
                  </a:lnTo>
                  <a:lnTo>
                    <a:pt x="1905000" y="1714500"/>
                  </a:lnTo>
                  <a:lnTo>
                    <a:pt x="1892300" y="1714500"/>
                  </a:lnTo>
                  <a:lnTo>
                    <a:pt x="1879600" y="1714500"/>
                  </a:lnTo>
                  <a:lnTo>
                    <a:pt x="1866900" y="1727200"/>
                  </a:lnTo>
                  <a:lnTo>
                    <a:pt x="1841500" y="1714500"/>
                  </a:lnTo>
                  <a:lnTo>
                    <a:pt x="1841500" y="1714500"/>
                  </a:lnTo>
                  <a:lnTo>
                    <a:pt x="1828800" y="1714500"/>
                  </a:lnTo>
                  <a:lnTo>
                    <a:pt x="1816100" y="1739900"/>
                  </a:lnTo>
                  <a:lnTo>
                    <a:pt x="1828800" y="1739900"/>
                  </a:lnTo>
                  <a:lnTo>
                    <a:pt x="1828800" y="1752600"/>
                  </a:lnTo>
                  <a:lnTo>
                    <a:pt x="1816100" y="1752600"/>
                  </a:lnTo>
                  <a:lnTo>
                    <a:pt x="1778000" y="1752600"/>
                  </a:lnTo>
                  <a:lnTo>
                    <a:pt x="1778000" y="1765300"/>
                  </a:lnTo>
                  <a:lnTo>
                    <a:pt x="1778000" y="1765300"/>
                  </a:lnTo>
                  <a:lnTo>
                    <a:pt x="1778000" y="1778000"/>
                  </a:lnTo>
                  <a:lnTo>
                    <a:pt x="1752600" y="1778000"/>
                  </a:lnTo>
                  <a:lnTo>
                    <a:pt x="1752600" y="1790700"/>
                  </a:lnTo>
                  <a:lnTo>
                    <a:pt x="1739900" y="1790700"/>
                  </a:lnTo>
                  <a:lnTo>
                    <a:pt x="1752600" y="1803400"/>
                  </a:lnTo>
                  <a:lnTo>
                    <a:pt x="1739900" y="1803400"/>
                  </a:lnTo>
                  <a:lnTo>
                    <a:pt x="1727200" y="1803400"/>
                  </a:lnTo>
                  <a:lnTo>
                    <a:pt x="1663700" y="1803400"/>
                  </a:lnTo>
                  <a:lnTo>
                    <a:pt x="1663700" y="1816100"/>
                  </a:lnTo>
                  <a:lnTo>
                    <a:pt x="1651000" y="1803400"/>
                  </a:lnTo>
                  <a:lnTo>
                    <a:pt x="1651000" y="1803400"/>
                  </a:lnTo>
                  <a:lnTo>
                    <a:pt x="1638300" y="1803400"/>
                  </a:lnTo>
                  <a:lnTo>
                    <a:pt x="1638300" y="1790700"/>
                  </a:lnTo>
                  <a:lnTo>
                    <a:pt x="1625600" y="1790700"/>
                  </a:lnTo>
                  <a:lnTo>
                    <a:pt x="1638300" y="1778000"/>
                  </a:lnTo>
                  <a:lnTo>
                    <a:pt x="1651000" y="1778000"/>
                  </a:lnTo>
                  <a:lnTo>
                    <a:pt x="1651000" y="1778000"/>
                  </a:lnTo>
                  <a:lnTo>
                    <a:pt x="1663700" y="1778000"/>
                  </a:lnTo>
                  <a:lnTo>
                    <a:pt x="1663700" y="1778000"/>
                  </a:lnTo>
                  <a:lnTo>
                    <a:pt x="1663700" y="1790700"/>
                  </a:lnTo>
                  <a:lnTo>
                    <a:pt x="1676400" y="1790700"/>
                  </a:lnTo>
                  <a:lnTo>
                    <a:pt x="1676400" y="1790700"/>
                  </a:lnTo>
                  <a:lnTo>
                    <a:pt x="1689100" y="1790700"/>
                  </a:lnTo>
                  <a:lnTo>
                    <a:pt x="1676400" y="1790700"/>
                  </a:lnTo>
                  <a:lnTo>
                    <a:pt x="1676400" y="1778000"/>
                  </a:lnTo>
                  <a:lnTo>
                    <a:pt x="1676400" y="1778000"/>
                  </a:lnTo>
                  <a:lnTo>
                    <a:pt x="1676400" y="1765300"/>
                  </a:lnTo>
                  <a:lnTo>
                    <a:pt x="1676400" y="1765300"/>
                  </a:lnTo>
                  <a:lnTo>
                    <a:pt x="1676400" y="1752600"/>
                  </a:lnTo>
                  <a:lnTo>
                    <a:pt x="1663700" y="1752600"/>
                  </a:lnTo>
                  <a:lnTo>
                    <a:pt x="1676400" y="1739900"/>
                  </a:lnTo>
                  <a:lnTo>
                    <a:pt x="1689100" y="1739900"/>
                  </a:lnTo>
                  <a:lnTo>
                    <a:pt x="1689100" y="1739900"/>
                  </a:lnTo>
                  <a:lnTo>
                    <a:pt x="1689100" y="1739900"/>
                  </a:lnTo>
                  <a:lnTo>
                    <a:pt x="1689100" y="1727200"/>
                  </a:lnTo>
                  <a:lnTo>
                    <a:pt x="1689100" y="1727200"/>
                  </a:lnTo>
                  <a:lnTo>
                    <a:pt x="1701800" y="1727200"/>
                  </a:lnTo>
                  <a:lnTo>
                    <a:pt x="1714500" y="1727200"/>
                  </a:lnTo>
                  <a:lnTo>
                    <a:pt x="1714500" y="1714500"/>
                  </a:lnTo>
                  <a:lnTo>
                    <a:pt x="1701800" y="1714500"/>
                  </a:lnTo>
                  <a:lnTo>
                    <a:pt x="1689100" y="1701800"/>
                  </a:lnTo>
                  <a:lnTo>
                    <a:pt x="1689100" y="1714500"/>
                  </a:lnTo>
                  <a:lnTo>
                    <a:pt x="1676400" y="1701800"/>
                  </a:lnTo>
                  <a:lnTo>
                    <a:pt x="1676400" y="1714500"/>
                  </a:lnTo>
                  <a:lnTo>
                    <a:pt x="1663700" y="1714500"/>
                  </a:lnTo>
                  <a:lnTo>
                    <a:pt x="1651000" y="1714500"/>
                  </a:lnTo>
                  <a:lnTo>
                    <a:pt x="1638300" y="1714500"/>
                  </a:lnTo>
                  <a:lnTo>
                    <a:pt x="1612900" y="1714500"/>
                  </a:lnTo>
                  <a:lnTo>
                    <a:pt x="1612900" y="1727200"/>
                  </a:lnTo>
                  <a:lnTo>
                    <a:pt x="1587500" y="1727200"/>
                  </a:lnTo>
                  <a:lnTo>
                    <a:pt x="1587500" y="1727200"/>
                  </a:lnTo>
                  <a:lnTo>
                    <a:pt x="1574800" y="1714500"/>
                  </a:lnTo>
                  <a:lnTo>
                    <a:pt x="1549400" y="1714500"/>
                  </a:lnTo>
                  <a:lnTo>
                    <a:pt x="1536700" y="1714500"/>
                  </a:lnTo>
                  <a:lnTo>
                    <a:pt x="1524000" y="1714500"/>
                  </a:lnTo>
                  <a:lnTo>
                    <a:pt x="1524000" y="1727200"/>
                  </a:lnTo>
                  <a:lnTo>
                    <a:pt x="1511300" y="1727200"/>
                  </a:lnTo>
                  <a:lnTo>
                    <a:pt x="1511300" y="1727200"/>
                  </a:lnTo>
                  <a:lnTo>
                    <a:pt x="1485900" y="1727200"/>
                  </a:lnTo>
                  <a:lnTo>
                    <a:pt x="1473200" y="1727200"/>
                  </a:lnTo>
                  <a:lnTo>
                    <a:pt x="1460500" y="1727200"/>
                  </a:lnTo>
                  <a:lnTo>
                    <a:pt x="1460500" y="1727200"/>
                  </a:lnTo>
                  <a:lnTo>
                    <a:pt x="1447800" y="1727200"/>
                  </a:lnTo>
                  <a:lnTo>
                    <a:pt x="1435100" y="1739900"/>
                  </a:lnTo>
                  <a:lnTo>
                    <a:pt x="1422400" y="1739900"/>
                  </a:lnTo>
                  <a:lnTo>
                    <a:pt x="1422400" y="1739900"/>
                  </a:lnTo>
                  <a:lnTo>
                    <a:pt x="1422400" y="1739900"/>
                  </a:lnTo>
                  <a:lnTo>
                    <a:pt x="1409700" y="1752600"/>
                  </a:lnTo>
                  <a:lnTo>
                    <a:pt x="1409700" y="1752600"/>
                  </a:lnTo>
                  <a:lnTo>
                    <a:pt x="1409700" y="1752600"/>
                  </a:lnTo>
                  <a:lnTo>
                    <a:pt x="1409700" y="1752600"/>
                  </a:lnTo>
                  <a:lnTo>
                    <a:pt x="1409700" y="1752600"/>
                  </a:lnTo>
                  <a:lnTo>
                    <a:pt x="1409700" y="1765300"/>
                  </a:lnTo>
                  <a:lnTo>
                    <a:pt x="1409700" y="1765300"/>
                  </a:lnTo>
                  <a:lnTo>
                    <a:pt x="1422400" y="1765300"/>
                  </a:lnTo>
                  <a:lnTo>
                    <a:pt x="1409700" y="1778000"/>
                  </a:lnTo>
                  <a:lnTo>
                    <a:pt x="1422400" y="1778000"/>
                  </a:lnTo>
                  <a:lnTo>
                    <a:pt x="1422400" y="1778000"/>
                  </a:lnTo>
                  <a:lnTo>
                    <a:pt x="1435100" y="1778000"/>
                  </a:lnTo>
                  <a:lnTo>
                    <a:pt x="1460500" y="1765300"/>
                  </a:lnTo>
                  <a:lnTo>
                    <a:pt x="1473200" y="1765300"/>
                  </a:lnTo>
                  <a:lnTo>
                    <a:pt x="1485900" y="1778000"/>
                  </a:lnTo>
                  <a:lnTo>
                    <a:pt x="1485900" y="1778000"/>
                  </a:lnTo>
                  <a:lnTo>
                    <a:pt x="1485900" y="1778000"/>
                  </a:lnTo>
                  <a:lnTo>
                    <a:pt x="1485900" y="1778000"/>
                  </a:lnTo>
                  <a:lnTo>
                    <a:pt x="1511300" y="1765300"/>
                  </a:lnTo>
                  <a:lnTo>
                    <a:pt x="1524000" y="1765300"/>
                  </a:lnTo>
                  <a:lnTo>
                    <a:pt x="1511300" y="1765300"/>
                  </a:lnTo>
                  <a:lnTo>
                    <a:pt x="1524000" y="1765300"/>
                  </a:lnTo>
                  <a:lnTo>
                    <a:pt x="1524000" y="1765300"/>
                  </a:lnTo>
                  <a:lnTo>
                    <a:pt x="1536700" y="1765300"/>
                  </a:lnTo>
                  <a:lnTo>
                    <a:pt x="1536700" y="1752600"/>
                  </a:lnTo>
                  <a:lnTo>
                    <a:pt x="1549400" y="1752600"/>
                  </a:lnTo>
                  <a:lnTo>
                    <a:pt x="1562100" y="1752600"/>
                  </a:lnTo>
                  <a:lnTo>
                    <a:pt x="1574800" y="1752600"/>
                  </a:lnTo>
                  <a:lnTo>
                    <a:pt x="1562100" y="1765300"/>
                  </a:lnTo>
                  <a:lnTo>
                    <a:pt x="1562100" y="1765300"/>
                  </a:lnTo>
                  <a:lnTo>
                    <a:pt x="1549400" y="1790700"/>
                  </a:lnTo>
                  <a:lnTo>
                    <a:pt x="1562100" y="1803400"/>
                  </a:lnTo>
                  <a:lnTo>
                    <a:pt x="1562100" y="1803400"/>
                  </a:lnTo>
                  <a:lnTo>
                    <a:pt x="1574800" y="1803400"/>
                  </a:lnTo>
                  <a:lnTo>
                    <a:pt x="1562100" y="1816100"/>
                  </a:lnTo>
                  <a:lnTo>
                    <a:pt x="1549400" y="1803400"/>
                  </a:lnTo>
                  <a:lnTo>
                    <a:pt x="1549400" y="1803400"/>
                  </a:lnTo>
                  <a:lnTo>
                    <a:pt x="1536700" y="1803400"/>
                  </a:lnTo>
                  <a:lnTo>
                    <a:pt x="1511300" y="1816100"/>
                  </a:lnTo>
                  <a:lnTo>
                    <a:pt x="1511300" y="1816100"/>
                  </a:lnTo>
                  <a:lnTo>
                    <a:pt x="1498600" y="1816100"/>
                  </a:lnTo>
                  <a:lnTo>
                    <a:pt x="1485900" y="1828800"/>
                  </a:lnTo>
                  <a:lnTo>
                    <a:pt x="1485900" y="1828800"/>
                  </a:lnTo>
                  <a:lnTo>
                    <a:pt x="1485900" y="1828800"/>
                  </a:lnTo>
                  <a:lnTo>
                    <a:pt x="1473200" y="1816100"/>
                  </a:lnTo>
                  <a:lnTo>
                    <a:pt x="1460500" y="1816100"/>
                  </a:lnTo>
                  <a:lnTo>
                    <a:pt x="1422400" y="1841500"/>
                  </a:lnTo>
                  <a:lnTo>
                    <a:pt x="1409700" y="1841500"/>
                  </a:lnTo>
                  <a:lnTo>
                    <a:pt x="1397000" y="1841500"/>
                  </a:lnTo>
                  <a:lnTo>
                    <a:pt x="1397000" y="1841500"/>
                  </a:lnTo>
                  <a:lnTo>
                    <a:pt x="1397000" y="1841500"/>
                  </a:lnTo>
                  <a:lnTo>
                    <a:pt x="1384300" y="1841500"/>
                  </a:lnTo>
                  <a:lnTo>
                    <a:pt x="1371600" y="1854200"/>
                  </a:lnTo>
                  <a:lnTo>
                    <a:pt x="1371600" y="1854200"/>
                  </a:lnTo>
                  <a:lnTo>
                    <a:pt x="1358900" y="1854200"/>
                  </a:lnTo>
                  <a:lnTo>
                    <a:pt x="1346200" y="1841500"/>
                  </a:lnTo>
                  <a:lnTo>
                    <a:pt x="1346200" y="1854200"/>
                  </a:lnTo>
                  <a:lnTo>
                    <a:pt x="1333500" y="1854200"/>
                  </a:lnTo>
                  <a:lnTo>
                    <a:pt x="1333500" y="1854200"/>
                  </a:lnTo>
                  <a:lnTo>
                    <a:pt x="1333500" y="1854200"/>
                  </a:lnTo>
                  <a:lnTo>
                    <a:pt x="1333500" y="1854200"/>
                  </a:lnTo>
                  <a:lnTo>
                    <a:pt x="1320800" y="1854200"/>
                  </a:lnTo>
                  <a:lnTo>
                    <a:pt x="1320800" y="1866900"/>
                  </a:lnTo>
                  <a:lnTo>
                    <a:pt x="1308100" y="1866900"/>
                  </a:lnTo>
                  <a:lnTo>
                    <a:pt x="1308100" y="1866900"/>
                  </a:lnTo>
                  <a:lnTo>
                    <a:pt x="1295400" y="1866900"/>
                  </a:lnTo>
                  <a:lnTo>
                    <a:pt x="1282700" y="1866900"/>
                  </a:lnTo>
                  <a:lnTo>
                    <a:pt x="1282700" y="1879600"/>
                  </a:lnTo>
                  <a:lnTo>
                    <a:pt x="1270000" y="1879600"/>
                  </a:lnTo>
                  <a:lnTo>
                    <a:pt x="1270000" y="1879600"/>
                  </a:lnTo>
                  <a:lnTo>
                    <a:pt x="1270000" y="1892300"/>
                  </a:lnTo>
                  <a:lnTo>
                    <a:pt x="1257300" y="1879600"/>
                  </a:lnTo>
                  <a:lnTo>
                    <a:pt x="1244600" y="1892300"/>
                  </a:lnTo>
                  <a:lnTo>
                    <a:pt x="1231900" y="1892300"/>
                  </a:lnTo>
                  <a:lnTo>
                    <a:pt x="1244600" y="1879600"/>
                  </a:lnTo>
                  <a:lnTo>
                    <a:pt x="1244600" y="1879600"/>
                  </a:lnTo>
                  <a:lnTo>
                    <a:pt x="1244600" y="1866900"/>
                  </a:lnTo>
                  <a:lnTo>
                    <a:pt x="1231900" y="1866900"/>
                  </a:lnTo>
                  <a:lnTo>
                    <a:pt x="1231900" y="1866900"/>
                  </a:lnTo>
                  <a:lnTo>
                    <a:pt x="1244600" y="1866900"/>
                  </a:lnTo>
                  <a:lnTo>
                    <a:pt x="1257300" y="1866900"/>
                  </a:lnTo>
                  <a:lnTo>
                    <a:pt x="1270000" y="1866900"/>
                  </a:lnTo>
                  <a:lnTo>
                    <a:pt x="1270000" y="1866900"/>
                  </a:lnTo>
                  <a:lnTo>
                    <a:pt x="1282700" y="1866900"/>
                  </a:lnTo>
                  <a:lnTo>
                    <a:pt x="1282700" y="1854200"/>
                  </a:lnTo>
                  <a:lnTo>
                    <a:pt x="1270000" y="1854200"/>
                  </a:lnTo>
                  <a:lnTo>
                    <a:pt x="1270000" y="1854200"/>
                  </a:lnTo>
                  <a:lnTo>
                    <a:pt x="1257300" y="1854200"/>
                  </a:lnTo>
                  <a:lnTo>
                    <a:pt x="1257300" y="1866900"/>
                  </a:lnTo>
                  <a:lnTo>
                    <a:pt x="1257300" y="1866900"/>
                  </a:lnTo>
                  <a:lnTo>
                    <a:pt x="1257300" y="1866900"/>
                  </a:lnTo>
                  <a:lnTo>
                    <a:pt x="1244600" y="1854200"/>
                  </a:lnTo>
                  <a:lnTo>
                    <a:pt x="1244600" y="1854200"/>
                  </a:lnTo>
                  <a:lnTo>
                    <a:pt x="1231900" y="1854200"/>
                  </a:lnTo>
                  <a:lnTo>
                    <a:pt x="1231900" y="1854200"/>
                  </a:lnTo>
                  <a:lnTo>
                    <a:pt x="1219200" y="1866900"/>
                  </a:lnTo>
                  <a:lnTo>
                    <a:pt x="1206500" y="1866900"/>
                  </a:lnTo>
                  <a:lnTo>
                    <a:pt x="1206500" y="1866900"/>
                  </a:lnTo>
                  <a:lnTo>
                    <a:pt x="1193800" y="1879600"/>
                  </a:lnTo>
                  <a:lnTo>
                    <a:pt x="1193800" y="1879600"/>
                  </a:lnTo>
                  <a:lnTo>
                    <a:pt x="1193800" y="1879600"/>
                  </a:lnTo>
                  <a:lnTo>
                    <a:pt x="1193800" y="1879600"/>
                  </a:lnTo>
                  <a:lnTo>
                    <a:pt x="1168400" y="1892300"/>
                  </a:lnTo>
                  <a:lnTo>
                    <a:pt x="1168400" y="1905000"/>
                  </a:lnTo>
                  <a:lnTo>
                    <a:pt x="1155700" y="1905000"/>
                  </a:lnTo>
                  <a:lnTo>
                    <a:pt x="1155700" y="1905000"/>
                  </a:lnTo>
                  <a:lnTo>
                    <a:pt x="1155700" y="1892300"/>
                  </a:lnTo>
                  <a:lnTo>
                    <a:pt x="1143000" y="1892300"/>
                  </a:lnTo>
                  <a:lnTo>
                    <a:pt x="1092200" y="1892300"/>
                  </a:lnTo>
                  <a:lnTo>
                    <a:pt x="1104900" y="1879600"/>
                  </a:lnTo>
                  <a:lnTo>
                    <a:pt x="1092200" y="1879600"/>
                  </a:lnTo>
                  <a:lnTo>
                    <a:pt x="1092200" y="1866900"/>
                  </a:lnTo>
                  <a:lnTo>
                    <a:pt x="1104900" y="1866900"/>
                  </a:lnTo>
                  <a:lnTo>
                    <a:pt x="1104900" y="1866900"/>
                  </a:lnTo>
                  <a:lnTo>
                    <a:pt x="1104900" y="1854200"/>
                  </a:lnTo>
                  <a:lnTo>
                    <a:pt x="1117600" y="1828800"/>
                  </a:lnTo>
                  <a:lnTo>
                    <a:pt x="1117600" y="1828800"/>
                  </a:lnTo>
                  <a:lnTo>
                    <a:pt x="1117600" y="1816100"/>
                  </a:lnTo>
                  <a:lnTo>
                    <a:pt x="1130300" y="1816100"/>
                  </a:lnTo>
                  <a:lnTo>
                    <a:pt x="1130300" y="1816100"/>
                  </a:lnTo>
                  <a:lnTo>
                    <a:pt x="1117600" y="1816100"/>
                  </a:lnTo>
                  <a:lnTo>
                    <a:pt x="1130300" y="1816100"/>
                  </a:lnTo>
                  <a:lnTo>
                    <a:pt x="1143000" y="1803400"/>
                  </a:lnTo>
                  <a:lnTo>
                    <a:pt x="1155700" y="1803400"/>
                  </a:lnTo>
                  <a:lnTo>
                    <a:pt x="1155700" y="1803400"/>
                  </a:lnTo>
                  <a:lnTo>
                    <a:pt x="1155700" y="1790700"/>
                  </a:lnTo>
                  <a:lnTo>
                    <a:pt x="1168400" y="1790700"/>
                  </a:lnTo>
                  <a:lnTo>
                    <a:pt x="1168400" y="1790700"/>
                  </a:lnTo>
                  <a:lnTo>
                    <a:pt x="1181100" y="1790700"/>
                  </a:lnTo>
                  <a:lnTo>
                    <a:pt x="1168400" y="1790700"/>
                  </a:lnTo>
                  <a:lnTo>
                    <a:pt x="1181100" y="1778000"/>
                  </a:lnTo>
                  <a:lnTo>
                    <a:pt x="1193800" y="1778000"/>
                  </a:lnTo>
                  <a:lnTo>
                    <a:pt x="1181100" y="1778000"/>
                  </a:lnTo>
                  <a:lnTo>
                    <a:pt x="1181100" y="1765300"/>
                  </a:lnTo>
                  <a:lnTo>
                    <a:pt x="1168400" y="1765300"/>
                  </a:lnTo>
                  <a:lnTo>
                    <a:pt x="1181100" y="1752600"/>
                  </a:lnTo>
                  <a:lnTo>
                    <a:pt x="1181100" y="1739900"/>
                  </a:lnTo>
                  <a:lnTo>
                    <a:pt x="1181100" y="1739900"/>
                  </a:lnTo>
                  <a:lnTo>
                    <a:pt x="1181100" y="1739900"/>
                  </a:lnTo>
                  <a:lnTo>
                    <a:pt x="1181100" y="1739900"/>
                  </a:lnTo>
                  <a:lnTo>
                    <a:pt x="1181100" y="1727200"/>
                  </a:lnTo>
                  <a:lnTo>
                    <a:pt x="1193800" y="1714500"/>
                  </a:lnTo>
                  <a:lnTo>
                    <a:pt x="1181100" y="1714500"/>
                  </a:lnTo>
                  <a:lnTo>
                    <a:pt x="1181100" y="1714500"/>
                  </a:lnTo>
                  <a:lnTo>
                    <a:pt x="1168400" y="1714500"/>
                  </a:lnTo>
                  <a:lnTo>
                    <a:pt x="1168400" y="1701800"/>
                  </a:lnTo>
                  <a:lnTo>
                    <a:pt x="1193800" y="1701800"/>
                  </a:lnTo>
                  <a:lnTo>
                    <a:pt x="1193800" y="1689100"/>
                  </a:lnTo>
                  <a:lnTo>
                    <a:pt x="1206500" y="1689100"/>
                  </a:lnTo>
                  <a:lnTo>
                    <a:pt x="1206500" y="1689100"/>
                  </a:lnTo>
                  <a:lnTo>
                    <a:pt x="1219200" y="1689100"/>
                  </a:lnTo>
                  <a:lnTo>
                    <a:pt x="1244600" y="1689100"/>
                  </a:lnTo>
                  <a:lnTo>
                    <a:pt x="1244600" y="1663700"/>
                  </a:lnTo>
                  <a:lnTo>
                    <a:pt x="1231900" y="1663700"/>
                  </a:lnTo>
                  <a:lnTo>
                    <a:pt x="1231900" y="1676400"/>
                  </a:lnTo>
                  <a:lnTo>
                    <a:pt x="1219200" y="1676400"/>
                  </a:lnTo>
                  <a:lnTo>
                    <a:pt x="1219200" y="1676400"/>
                  </a:lnTo>
                  <a:lnTo>
                    <a:pt x="1219200" y="1663700"/>
                  </a:lnTo>
                  <a:lnTo>
                    <a:pt x="1181100" y="1663700"/>
                  </a:lnTo>
                  <a:lnTo>
                    <a:pt x="1168400" y="1676400"/>
                  </a:lnTo>
                  <a:lnTo>
                    <a:pt x="1130300" y="1676400"/>
                  </a:lnTo>
                  <a:lnTo>
                    <a:pt x="1117600" y="1676400"/>
                  </a:lnTo>
                  <a:lnTo>
                    <a:pt x="1092200" y="1663700"/>
                  </a:lnTo>
                  <a:lnTo>
                    <a:pt x="1079500" y="1663700"/>
                  </a:lnTo>
                  <a:lnTo>
                    <a:pt x="1041400" y="1663700"/>
                  </a:lnTo>
                  <a:lnTo>
                    <a:pt x="1041400" y="1676400"/>
                  </a:lnTo>
                  <a:lnTo>
                    <a:pt x="1016000" y="1663700"/>
                  </a:lnTo>
                  <a:lnTo>
                    <a:pt x="1016000" y="1663700"/>
                  </a:lnTo>
                  <a:lnTo>
                    <a:pt x="1016000" y="1651000"/>
                  </a:lnTo>
                  <a:lnTo>
                    <a:pt x="1016000" y="1651000"/>
                  </a:lnTo>
                  <a:lnTo>
                    <a:pt x="1003300" y="1651000"/>
                  </a:lnTo>
                  <a:lnTo>
                    <a:pt x="1003300" y="1638300"/>
                  </a:lnTo>
                  <a:lnTo>
                    <a:pt x="1003300" y="1638300"/>
                  </a:lnTo>
                  <a:lnTo>
                    <a:pt x="1003300" y="1638300"/>
                  </a:lnTo>
                  <a:lnTo>
                    <a:pt x="990600" y="1638300"/>
                  </a:lnTo>
                  <a:lnTo>
                    <a:pt x="990600" y="1638300"/>
                  </a:lnTo>
                  <a:lnTo>
                    <a:pt x="977900" y="1651000"/>
                  </a:lnTo>
                  <a:lnTo>
                    <a:pt x="977900" y="1638300"/>
                  </a:lnTo>
                  <a:lnTo>
                    <a:pt x="965200" y="1638300"/>
                  </a:lnTo>
                  <a:lnTo>
                    <a:pt x="965200" y="1638300"/>
                  </a:lnTo>
                  <a:lnTo>
                    <a:pt x="977900" y="1638300"/>
                  </a:lnTo>
                  <a:lnTo>
                    <a:pt x="977900" y="1625600"/>
                  </a:lnTo>
                  <a:lnTo>
                    <a:pt x="965200" y="1625600"/>
                  </a:lnTo>
                  <a:lnTo>
                    <a:pt x="977900" y="1612900"/>
                  </a:lnTo>
                  <a:lnTo>
                    <a:pt x="977900" y="1612900"/>
                  </a:lnTo>
                  <a:lnTo>
                    <a:pt x="977900" y="1612900"/>
                  </a:lnTo>
                  <a:lnTo>
                    <a:pt x="965200" y="1612900"/>
                  </a:lnTo>
                  <a:lnTo>
                    <a:pt x="965200" y="1600200"/>
                  </a:lnTo>
                  <a:lnTo>
                    <a:pt x="977900" y="1600200"/>
                  </a:lnTo>
                  <a:lnTo>
                    <a:pt x="977900" y="1600200"/>
                  </a:lnTo>
                  <a:lnTo>
                    <a:pt x="977900" y="1600200"/>
                  </a:lnTo>
                  <a:lnTo>
                    <a:pt x="990600" y="1600200"/>
                  </a:lnTo>
                  <a:lnTo>
                    <a:pt x="1003300" y="1587500"/>
                  </a:lnTo>
                  <a:lnTo>
                    <a:pt x="1016000" y="1587500"/>
                  </a:lnTo>
                  <a:lnTo>
                    <a:pt x="1016000" y="1574800"/>
                  </a:lnTo>
                  <a:lnTo>
                    <a:pt x="1028700" y="1574800"/>
                  </a:lnTo>
                  <a:lnTo>
                    <a:pt x="1028700" y="1574800"/>
                  </a:lnTo>
                  <a:lnTo>
                    <a:pt x="1028700" y="1587500"/>
                  </a:lnTo>
                  <a:lnTo>
                    <a:pt x="1041400" y="1574800"/>
                  </a:lnTo>
                  <a:lnTo>
                    <a:pt x="1041400" y="1549400"/>
                  </a:lnTo>
                  <a:lnTo>
                    <a:pt x="1054100" y="1536700"/>
                  </a:lnTo>
                  <a:lnTo>
                    <a:pt x="1041400" y="1536700"/>
                  </a:lnTo>
                  <a:lnTo>
                    <a:pt x="1041400" y="1524000"/>
                  </a:lnTo>
                  <a:lnTo>
                    <a:pt x="1028700" y="1524000"/>
                  </a:lnTo>
                  <a:lnTo>
                    <a:pt x="1016000" y="1524000"/>
                  </a:lnTo>
                  <a:lnTo>
                    <a:pt x="1028700" y="1524000"/>
                  </a:lnTo>
                  <a:lnTo>
                    <a:pt x="1016000" y="1524000"/>
                  </a:lnTo>
                  <a:lnTo>
                    <a:pt x="1028700" y="1511300"/>
                  </a:lnTo>
                  <a:lnTo>
                    <a:pt x="1028700" y="1511300"/>
                  </a:lnTo>
                  <a:lnTo>
                    <a:pt x="1028700" y="1498600"/>
                  </a:lnTo>
                  <a:lnTo>
                    <a:pt x="1028700" y="1498600"/>
                  </a:lnTo>
                  <a:lnTo>
                    <a:pt x="1041400" y="1485900"/>
                  </a:lnTo>
                  <a:lnTo>
                    <a:pt x="1041400" y="1485900"/>
                  </a:lnTo>
                  <a:lnTo>
                    <a:pt x="1041400" y="1485900"/>
                  </a:lnTo>
                  <a:lnTo>
                    <a:pt x="1066800" y="1498600"/>
                  </a:lnTo>
                  <a:lnTo>
                    <a:pt x="1066800" y="1498600"/>
                  </a:lnTo>
                  <a:lnTo>
                    <a:pt x="1079500" y="1498600"/>
                  </a:lnTo>
                  <a:lnTo>
                    <a:pt x="1079500" y="1485900"/>
                  </a:lnTo>
                  <a:lnTo>
                    <a:pt x="1092200" y="1485900"/>
                  </a:lnTo>
                  <a:lnTo>
                    <a:pt x="1092200" y="1485900"/>
                  </a:lnTo>
                  <a:lnTo>
                    <a:pt x="1104900" y="1485900"/>
                  </a:lnTo>
                  <a:lnTo>
                    <a:pt x="1117600" y="1473200"/>
                  </a:lnTo>
                  <a:lnTo>
                    <a:pt x="1117600" y="1473200"/>
                  </a:lnTo>
                  <a:lnTo>
                    <a:pt x="1117600" y="1473200"/>
                  </a:lnTo>
                  <a:lnTo>
                    <a:pt x="1130300" y="1473200"/>
                  </a:lnTo>
                  <a:lnTo>
                    <a:pt x="1130300" y="1460500"/>
                  </a:lnTo>
                  <a:lnTo>
                    <a:pt x="1143000" y="1460500"/>
                  </a:lnTo>
                  <a:lnTo>
                    <a:pt x="1155700" y="1447800"/>
                  </a:lnTo>
                  <a:lnTo>
                    <a:pt x="1155700" y="1447800"/>
                  </a:lnTo>
                  <a:lnTo>
                    <a:pt x="1155700" y="1447800"/>
                  </a:lnTo>
                  <a:lnTo>
                    <a:pt x="1130300" y="1447800"/>
                  </a:lnTo>
                  <a:lnTo>
                    <a:pt x="1130300" y="1435100"/>
                  </a:lnTo>
                  <a:lnTo>
                    <a:pt x="1130300" y="1435100"/>
                  </a:lnTo>
                  <a:lnTo>
                    <a:pt x="1130300" y="1447800"/>
                  </a:lnTo>
                  <a:lnTo>
                    <a:pt x="1092200" y="1397000"/>
                  </a:lnTo>
                  <a:lnTo>
                    <a:pt x="1092200" y="1384300"/>
                  </a:lnTo>
                  <a:lnTo>
                    <a:pt x="1092200" y="1384300"/>
                  </a:lnTo>
                  <a:lnTo>
                    <a:pt x="1092200" y="1384300"/>
                  </a:lnTo>
                  <a:lnTo>
                    <a:pt x="1104900" y="1384300"/>
                  </a:lnTo>
                  <a:lnTo>
                    <a:pt x="1104900" y="1384300"/>
                  </a:lnTo>
                  <a:lnTo>
                    <a:pt x="1104900" y="1371600"/>
                  </a:lnTo>
                  <a:lnTo>
                    <a:pt x="1092200" y="1358900"/>
                  </a:lnTo>
                  <a:lnTo>
                    <a:pt x="1092200" y="1358900"/>
                  </a:lnTo>
                  <a:lnTo>
                    <a:pt x="1079500" y="1346200"/>
                  </a:lnTo>
                  <a:lnTo>
                    <a:pt x="1079500" y="1346200"/>
                  </a:lnTo>
                  <a:lnTo>
                    <a:pt x="1054100" y="1358900"/>
                  </a:lnTo>
                  <a:lnTo>
                    <a:pt x="1041400" y="1358900"/>
                  </a:lnTo>
                  <a:lnTo>
                    <a:pt x="1041400" y="1358900"/>
                  </a:lnTo>
                  <a:lnTo>
                    <a:pt x="1028700" y="1358900"/>
                  </a:lnTo>
                  <a:lnTo>
                    <a:pt x="1028700" y="1358900"/>
                  </a:lnTo>
                  <a:lnTo>
                    <a:pt x="1028700" y="1371600"/>
                  </a:lnTo>
                  <a:lnTo>
                    <a:pt x="1016000" y="1371600"/>
                  </a:lnTo>
                  <a:lnTo>
                    <a:pt x="1003300" y="1371600"/>
                  </a:lnTo>
                  <a:lnTo>
                    <a:pt x="1003300" y="1371600"/>
                  </a:lnTo>
                  <a:lnTo>
                    <a:pt x="977900" y="1358900"/>
                  </a:lnTo>
                  <a:lnTo>
                    <a:pt x="977900" y="1358900"/>
                  </a:lnTo>
                  <a:lnTo>
                    <a:pt x="952500" y="1346200"/>
                  </a:lnTo>
                  <a:lnTo>
                    <a:pt x="825500" y="1320800"/>
                  </a:lnTo>
                  <a:lnTo>
                    <a:pt x="825500" y="1333500"/>
                  </a:lnTo>
                  <a:lnTo>
                    <a:pt x="800100" y="1333500"/>
                  </a:lnTo>
                  <a:lnTo>
                    <a:pt x="787400" y="1358900"/>
                  </a:lnTo>
                  <a:lnTo>
                    <a:pt x="787400" y="1358900"/>
                  </a:lnTo>
                  <a:lnTo>
                    <a:pt x="787400" y="1371600"/>
                  </a:lnTo>
                  <a:lnTo>
                    <a:pt x="787400" y="1371600"/>
                  </a:lnTo>
                  <a:lnTo>
                    <a:pt x="787400" y="1371600"/>
                  </a:lnTo>
                  <a:lnTo>
                    <a:pt x="787400" y="1371600"/>
                  </a:lnTo>
                  <a:lnTo>
                    <a:pt x="787400" y="1384300"/>
                  </a:lnTo>
                  <a:lnTo>
                    <a:pt x="774700" y="1371600"/>
                  </a:lnTo>
                  <a:lnTo>
                    <a:pt x="774700" y="1384300"/>
                  </a:lnTo>
                  <a:lnTo>
                    <a:pt x="749300" y="1384300"/>
                  </a:lnTo>
                  <a:lnTo>
                    <a:pt x="749300" y="1384300"/>
                  </a:lnTo>
                  <a:lnTo>
                    <a:pt x="723900" y="1384300"/>
                  </a:lnTo>
                  <a:lnTo>
                    <a:pt x="723900" y="1384300"/>
                  </a:lnTo>
                  <a:lnTo>
                    <a:pt x="711200" y="1384300"/>
                  </a:lnTo>
                  <a:lnTo>
                    <a:pt x="698500" y="1384300"/>
                  </a:lnTo>
                  <a:lnTo>
                    <a:pt x="698500" y="1371600"/>
                  </a:lnTo>
                  <a:lnTo>
                    <a:pt x="698500" y="1384300"/>
                  </a:lnTo>
                  <a:lnTo>
                    <a:pt x="685800" y="1384300"/>
                  </a:lnTo>
                  <a:lnTo>
                    <a:pt x="685800" y="1384300"/>
                  </a:lnTo>
                  <a:lnTo>
                    <a:pt x="673100" y="1384300"/>
                  </a:lnTo>
                  <a:lnTo>
                    <a:pt x="660400" y="1384300"/>
                  </a:lnTo>
                  <a:lnTo>
                    <a:pt x="660400" y="1397000"/>
                  </a:lnTo>
                  <a:lnTo>
                    <a:pt x="647700" y="1397000"/>
                  </a:lnTo>
                  <a:lnTo>
                    <a:pt x="647700" y="1384300"/>
                  </a:lnTo>
                  <a:lnTo>
                    <a:pt x="635000" y="1384300"/>
                  </a:lnTo>
                  <a:lnTo>
                    <a:pt x="622300" y="1384300"/>
                  </a:lnTo>
                  <a:lnTo>
                    <a:pt x="596900" y="1371600"/>
                  </a:lnTo>
                  <a:lnTo>
                    <a:pt x="596900" y="1371600"/>
                  </a:lnTo>
                  <a:lnTo>
                    <a:pt x="584200" y="1371600"/>
                  </a:lnTo>
                  <a:lnTo>
                    <a:pt x="571500" y="1371600"/>
                  </a:lnTo>
                  <a:lnTo>
                    <a:pt x="571500" y="1371600"/>
                  </a:lnTo>
                  <a:lnTo>
                    <a:pt x="571500" y="1371600"/>
                  </a:lnTo>
                  <a:lnTo>
                    <a:pt x="571500" y="1384300"/>
                  </a:lnTo>
                  <a:lnTo>
                    <a:pt x="558800" y="1384300"/>
                  </a:lnTo>
                  <a:lnTo>
                    <a:pt x="546100" y="1384300"/>
                  </a:lnTo>
                  <a:lnTo>
                    <a:pt x="546100" y="1384300"/>
                  </a:lnTo>
                  <a:lnTo>
                    <a:pt x="546100" y="1384300"/>
                  </a:lnTo>
                  <a:lnTo>
                    <a:pt x="533400" y="1384300"/>
                  </a:lnTo>
                  <a:lnTo>
                    <a:pt x="508000" y="1384300"/>
                  </a:lnTo>
                  <a:lnTo>
                    <a:pt x="495300" y="1384300"/>
                  </a:lnTo>
                  <a:lnTo>
                    <a:pt x="495300" y="1384300"/>
                  </a:lnTo>
                  <a:lnTo>
                    <a:pt x="482600" y="1384300"/>
                  </a:lnTo>
                  <a:lnTo>
                    <a:pt x="482600" y="1397000"/>
                  </a:lnTo>
                  <a:lnTo>
                    <a:pt x="482600" y="1397000"/>
                  </a:lnTo>
                  <a:lnTo>
                    <a:pt x="482600" y="1397000"/>
                  </a:lnTo>
                  <a:lnTo>
                    <a:pt x="469900" y="1397000"/>
                  </a:lnTo>
                  <a:lnTo>
                    <a:pt x="469900" y="1397000"/>
                  </a:lnTo>
                  <a:lnTo>
                    <a:pt x="457200" y="1397000"/>
                  </a:lnTo>
                  <a:lnTo>
                    <a:pt x="457200" y="1409700"/>
                  </a:lnTo>
                  <a:lnTo>
                    <a:pt x="444500" y="1409700"/>
                  </a:lnTo>
                  <a:lnTo>
                    <a:pt x="444500" y="1409700"/>
                  </a:lnTo>
                  <a:lnTo>
                    <a:pt x="444500" y="1409700"/>
                  </a:lnTo>
                  <a:lnTo>
                    <a:pt x="431800" y="1422400"/>
                  </a:lnTo>
                  <a:lnTo>
                    <a:pt x="444500" y="1435100"/>
                  </a:lnTo>
                  <a:lnTo>
                    <a:pt x="431800" y="1435100"/>
                  </a:lnTo>
                  <a:lnTo>
                    <a:pt x="419100" y="1435100"/>
                  </a:lnTo>
                  <a:lnTo>
                    <a:pt x="419100" y="1435100"/>
                  </a:lnTo>
                  <a:lnTo>
                    <a:pt x="406400" y="1422400"/>
                  </a:lnTo>
                  <a:lnTo>
                    <a:pt x="406400" y="1422400"/>
                  </a:lnTo>
                  <a:lnTo>
                    <a:pt x="393700" y="1422400"/>
                  </a:lnTo>
                  <a:lnTo>
                    <a:pt x="381000" y="1422400"/>
                  </a:lnTo>
                  <a:lnTo>
                    <a:pt x="368300" y="1422400"/>
                  </a:lnTo>
                  <a:lnTo>
                    <a:pt x="368300" y="1422400"/>
                  </a:lnTo>
                  <a:lnTo>
                    <a:pt x="330200" y="1422400"/>
                  </a:lnTo>
                  <a:lnTo>
                    <a:pt x="330200" y="1409700"/>
                  </a:lnTo>
                  <a:lnTo>
                    <a:pt x="330200" y="1397000"/>
                  </a:lnTo>
                  <a:lnTo>
                    <a:pt x="330200" y="1384300"/>
                  </a:lnTo>
                  <a:lnTo>
                    <a:pt x="330200" y="1384300"/>
                  </a:lnTo>
                  <a:lnTo>
                    <a:pt x="342900" y="1384300"/>
                  </a:lnTo>
                  <a:lnTo>
                    <a:pt x="330200" y="1371600"/>
                  </a:lnTo>
                  <a:lnTo>
                    <a:pt x="317500" y="1358900"/>
                  </a:lnTo>
                  <a:lnTo>
                    <a:pt x="266700" y="1358900"/>
                  </a:lnTo>
                  <a:lnTo>
                    <a:pt x="266700" y="1358900"/>
                  </a:lnTo>
                  <a:lnTo>
                    <a:pt x="266700" y="1358900"/>
                  </a:lnTo>
                  <a:lnTo>
                    <a:pt x="279400" y="1346200"/>
                  </a:lnTo>
                  <a:lnTo>
                    <a:pt x="266700" y="1346200"/>
                  </a:lnTo>
                  <a:lnTo>
                    <a:pt x="266700" y="1333500"/>
                  </a:lnTo>
                  <a:lnTo>
                    <a:pt x="254000" y="1333500"/>
                  </a:lnTo>
                  <a:lnTo>
                    <a:pt x="254000" y="1333500"/>
                  </a:lnTo>
                  <a:lnTo>
                    <a:pt x="241300" y="1333500"/>
                  </a:lnTo>
                  <a:lnTo>
                    <a:pt x="228600" y="1358900"/>
                  </a:lnTo>
                  <a:lnTo>
                    <a:pt x="241300" y="1358900"/>
                  </a:lnTo>
                  <a:lnTo>
                    <a:pt x="241300" y="1358900"/>
                  </a:lnTo>
                  <a:lnTo>
                    <a:pt x="215900" y="1358900"/>
                  </a:lnTo>
                  <a:lnTo>
                    <a:pt x="215900" y="1358900"/>
                  </a:lnTo>
                  <a:lnTo>
                    <a:pt x="177800" y="1358900"/>
                  </a:lnTo>
                  <a:lnTo>
                    <a:pt x="165100" y="1358900"/>
                  </a:lnTo>
                  <a:lnTo>
                    <a:pt x="139700" y="1346200"/>
                  </a:lnTo>
                  <a:lnTo>
                    <a:pt x="139700" y="1346200"/>
                  </a:lnTo>
                  <a:lnTo>
                    <a:pt x="139700" y="1346200"/>
                  </a:lnTo>
                  <a:lnTo>
                    <a:pt x="139700" y="1346200"/>
                  </a:lnTo>
                  <a:lnTo>
                    <a:pt x="152400" y="1358900"/>
                  </a:lnTo>
                  <a:lnTo>
                    <a:pt x="152400" y="1346200"/>
                  </a:lnTo>
                  <a:lnTo>
                    <a:pt x="165100" y="1346200"/>
                  </a:lnTo>
                  <a:lnTo>
                    <a:pt x="177800" y="1333500"/>
                  </a:lnTo>
                  <a:lnTo>
                    <a:pt x="177800" y="1333500"/>
                  </a:lnTo>
                  <a:lnTo>
                    <a:pt x="177800" y="1333500"/>
                  </a:lnTo>
                  <a:lnTo>
                    <a:pt x="177800" y="1320800"/>
                  </a:lnTo>
                  <a:lnTo>
                    <a:pt x="177800" y="1320800"/>
                  </a:lnTo>
                  <a:lnTo>
                    <a:pt x="190500" y="1308100"/>
                  </a:lnTo>
                  <a:lnTo>
                    <a:pt x="190500" y="1308100"/>
                  </a:lnTo>
                  <a:lnTo>
                    <a:pt x="190500" y="1308100"/>
                  </a:lnTo>
                  <a:lnTo>
                    <a:pt x="190500" y="1295400"/>
                  </a:lnTo>
                  <a:lnTo>
                    <a:pt x="203200" y="1295400"/>
                  </a:lnTo>
                  <a:lnTo>
                    <a:pt x="228600" y="1295400"/>
                  </a:lnTo>
                  <a:lnTo>
                    <a:pt x="228600" y="1270000"/>
                  </a:lnTo>
                  <a:lnTo>
                    <a:pt x="215900" y="1270000"/>
                  </a:lnTo>
                  <a:lnTo>
                    <a:pt x="228600" y="1244600"/>
                  </a:lnTo>
                  <a:lnTo>
                    <a:pt x="241300" y="1244600"/>
                  </a:lnTo>
                  <a:lnTo>
                    <a:pt x="241300" y="1244600"/>
                  </a:lnTo>
                  <a:lnTo>
                    <a:pt x="254000" y="1244600"/>
                  </a:lnTo>
                  <a:lnTo>
                    <a:pt x="254000" y="1231900"/>
                  </a:lnTo>
                  <a:lnTo>
                    <a:pt x="266700" y="1244600"/>
                  </a:lnTo>
                  <a:lnTo>
                    <a:pt x="266700" y="1244600"/>
                  </a:lnTo>
                  <a:lnTo>
                    <a:pt x="279400" y="1244600"/>
                  </a:lnTo>
                  <a:lnTo>
                    <a:pt x="304800" y="1244600"/>
                  </a:lnTo>
                  <a:lnTo>
                    <a:pt x="304800" y="1257300"/>
                  </a:lnTo>
                  <a:lnTo>
                    <a:pt x="304800" y="1257300"/>
                  </a:lnTo>
                  <a:lnTo>
                    <a:pt x="292100" y="1257300"/>
                  </a:lnTo>
                  <a:lnTo>
                    <a:pt x="317500" y="1257300"/>
                  </a:lnTo>
                  <a:lnTo>
                    <a:pt x="317500" y="1257300"/>
                  </a:lnTo>
                  <a:lnTo>
                    <a:pt x="342900" y="1257300"/>
                  </a:lnTo>
                  <a:lnTo>
                    <a:pt x="342900" y="1257300"/>
                  </a:lnTo>
                  <a:lnTo>
                    <a:pt x="342900" y="1257300"/>
                  </a:lnTo>
                  <a:lnTo>
                    <a:pt x="355600" y="1270000"/>
                  </a:lnTo>
                  <a:lnTo>
                    <a:pt x="355600" y="1270000"/>
                  </a:lnTo>
                  <a:lnTo>
                    <a:pt x="368300" y="1270000"/>
                  </a:lnTo>
                  <a:lnTo>
                    <a:pt x="368300" y="1270000"/>
                  </a:lnTo>
                  <a:lnTo>
                    <a:pt x="368300" y="1257300"/>
                  </a:lnTo>
                  <a:lnTo>
                    <a:pt x="381000" y="1257300"/>
                  </a:lnTo>
                  <a:lnTo>
                    <a:pt x="393700" y="1257300"/>
                  </a:lnTo>
                  <a:lnTo>
                    <a:pt x="393700" y="1244600"/>
                  </a:lnTo>
                  <a:lnTo>
                    <a:pt x="342900" y="1231900"/>
                  </a:lnTo>
                  <a:lnTo>
                    <a:pt x="330200" y="1219200"/>
                  </a:lnTo>
                  <a:lnTo>
                    <a:pt x="292100" y="1219200"/>
                  </a:lnTo>
                  <a:lnTo>
                    <a:pt x="292100" y="1219200"/>
                  </a:lnTo>
                  <a:lnTo>
                    <a:pt x="292100" y="1219200"/>
                  </a:lnTo>
                  <a:lnTo>
                    <a:pt x="292100" y="1206500"/>
                  </a:lnTo>
                  <a:lnTo>
                    <a:pt x="292100" y="1206500"/>
                  </a:lnTo>
                  <a:lnTo>
                    <a:pt x="304800" y="1193800"/>
                  </a:lnTo>
                  <a:lnTo>
                    <a:pt x="317500" y="1193800"/>
                  </a:lnTo>
                  <a:lnTo>
                    <a:pt x="317500" y="1193800"/>
                  </a:lnTo>
                  <a:lnTo>
                    <a:pt x="330200" y="1181100"/>
                  </a:lnTo>
                  <a:lnTo>
                    <a:pt x="342900" y="1181100"/>
                  </a:lnTo>
                  <a:lnTo>
                    <a:pt x="355600" y="1181100"/>
                  </a:lnTo>
                  <a:lnTo>
                    <a:pt x="381000" y="1155700"/>
                  </a:lnTo>
                  <a:lnTo>
                    <a:pt x="393700" y="1168400"/>
                  </a:lnTo>
                  <a:lnTo>
                    <a:pt x="381000" y="1143000"/>
                  </a:lnTo>
                  <a:lnTo>
                    <a:pt x="381000" y="1143000"/>
                  </a:lnTo>
                  <a:lnTo>
                    <a:pt x="368300" y="1143000"/>
                  </a:lnTo>
                  <a:lnTo>
                    <a:pt x="355600" y="1130300"/>
                  </a:lnTo>
                  <a:lnTo>
                    <a:pt x="355600" y="1130300"/>
                  </a:lnTo>
                  <a:lnTo>
                    <a:pt x="355600" y="1130300"/>
                  </a:lnTo>
                  <a:lnTo>
                    <a:pt x="342900" y="1130300"/>
                  </a:lnTo>
                  <a:lnTo>
                    <a:pt x="342900" y="1117600"/>
                  </a:lnTo>
                  <a:lnTo>
                    <a:pt x="330200" y="1117600"/>
                  </a:lnTo>
                  <a:lnTo>
                    <a:pt x="317500" y="1117600"/>
                  </a:lnTo>
                  <a:lnTo>
                    <a:pt x="292100" y="1104900"/>
                  </a:lnTo>
                  <a:lnTo>
                    <a:pt x="292100" y="1092200"/>
                  </a:lnTo>
                  <a:lnTo>
                    <a:pt x="292100" y="1092200"/>
                  </a:lnTo>
                  <a:lnTo>
                    <a:pt x="304800" y="1079500"/>
                  </a:lnTo>
                  <a:lnTo>
                    <a:pt x="279400" y="1079500"/>
                  </a:lnTo>
                  <a:lnTo>
                    <a:pt x="279400" y="1079500"/>
                  </a:lnTo>
                  <a:lnTo>
                    <a:pt x="254000" y="1079500"/>
                  </a:lnTo>
                  <a:lnTo>
                    <a:pt x="241300" y="1079500"/>
                  </a:lnTo>
                  <a:lnTo>
                    <a:pt x="254000" y="1066800"/>
                  </a:lnTo>
                  <a:lnTo>
                    <a:pt x="241300" y="1066800"/>
                  </a:lnTo>
                  <a:lnTo>
                    <a:pt x="241300" y="1066800"/>
                  </a:lnTo>
                  <a:lnTo>
                    <a:pt x="241300" y="1066800"/>
                  </a:lnTo>
                  <a:lnTo>
                    <a:pt x="241300" y="1066800"/>
                  </a:lnTo>
                  <a:lnTo>
                    <a:pt x="228600" y="1054100"/>
                  </a:lnTo>
                  <a:lnTo>
                    <a:pt x="215900" y="1054100"/>
                  </a:lnTo>
                  <a:lnTo>
                    <a:pt x="203200" y="1041400"/>
                  </a:lnTo>
                  <a:lnTo>
                    <a:pt x="215900" y="1041400"/>
                  </a:lnTo>
                  <a:lnTo>
                    <a:pt x="203200" y="1041400"/>
                  </a:lnTo>
                  <a:lnTo>
                    <a:pt x="203200" y="1028700"/>
                  </a:lnTo>
                  <a:lnTo>
                    <a:pt x="203200" y="1028700"/>
                  </a:lnTo>
                  <a:lnTo>
                    <a:pt x="203200" y="1028700"/>
                  </a:lnTo>
                  <a:lnTo>
                    <a:pt x="190500" y="1028700"/>
                  </a:lnTo>
                  <a:lnTo>
                    <a:pt x="177800" y="1016000"/>
                  </a:lnTo>
                  <a:lnTo>
                    <a:pt x="177800" y="1016000"/>
                  </a:lnTo>
                  <a:lnTo>
                    <a:pt x="165100" y="1016000"/>
                  </a:lnTo>
                  <a:lnTo>
                    <a:pt x="177800" y="1016000"/>
                  </a:lnTo>
                  <a:lnTo>
                    <a:pt x="165100" y="1016000"/>
                  </a:lnTo>
                  <a:lnTo>
                    <a:pt x="165100" y="1003300"/>
                  </a:lnTo>
                  <a:lnTo>
                    <a:pt x="139700" y="1003300"/>
                  </a:lnTo>
                  <a:lnTo>
                    <a:pt x="139700" y="1003300"/>
                  </a:lnTo>
                  <a:lnTo>
                    <a:pt x="127000" y="990600"/>
                  </a:lnTo>
                  <a:lnTo>
                    <a:pt x="127000" y="990600"/>
                  </a:lnTo>
                  <a:lnTo>
                    <a:pt x="101600" y="990600"/>
                  </a:lnTo>
                  <a:lnTo>
                    <a:pt x="101600" y="990600"/>
                  </a:lnTo>
                  <a:lnTo>
                    <a:pt x="50800" y="990600"/>
                  </a:lnTo>
                  <a:lnTo>
                    <a:pt x="63500" y="977900"/>
                  </a:lnTo>
                  <a:lnTo>
                    <a:pt x="50800" y="977900"/>
                  </a:lnTo>
                  <a:lnTo>
                    <a:pt x="50800" y="965200"/>
                  </a:lnTo>
                  <a:lnTo>
                    <a:pt x="38100" y="952500"/>
                  </a:lnTo>
                  <a:lnTo>
                    <a:pt x="38100" y="952500"/>
                  </a:lnTo>
                  <a:lnTo>
                    <a:pt x="0" y="9525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white"/>
                </a:solidFill>
              </a:endParaRPr>
            </a:p>
          </p:txBody>
        </p:sp>
        <p:sp>
          <p:nvSpPr>
            <p:cNvPr id="29" name="reg_names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>
                  <a:solidFill>
                    <a:prstClr val="black"/>
                  </a:solidFill>
                </a:rPr>
                <a:t>0403;0406;0415;0418;0401;0402;0404;0405;0407;0408;0409;0410;0411;0412;0413;0414;0416;0417;0419</a:t>
              </a:r>
            </a:p>
          </p:txBody>
        </p:sp>
        <p:sp>
          <p:nvSpPr>
            <p:cNvPr id="30" name="reg_number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>
                  <a:solidFill>
                    <a:prstClr val="black"/>
                  </a:solidFill>
                </a:rPr>
                <a:t>19</a:t>
              </a:r>
            </a:p>
          </p:txBody>
        </p:sp>
        <p:sp>
          <p:nvSpPr>
            <p:cNvPr id="31" name="charts_names_charts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>
                  <a:solidFill>
                    <a:prstClr val="black"/>
                  </a:solidFill>
                </a:rPr>
                <a:t>0402g;0404g;0405g;0407g</a:t>
              </a:r>
            </a:p>
          </p:txBody>
        </p:sp>
        <p:sp>
          <p:nvSpPr>
            <p:cNvPr id="32" name="color_labels_names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black"/>
                </a:solidFill>
              </a:endParaRPr>
            </a:p>
          </p:txBody>
        </p:sp>
        <p:sp>
          <p:nvSpPr>
            <p:cNvPr id="33" name="defined_labels_names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black"/>
                </a:solidFill>
              </a:endParaRPr>
            </a:p>
          </p:txBody>
        </p:sp>
        <p:sp>
          <p:nvSpPr>
            <p:cNvPr id="34" name="reg_names_col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35" name="reg_names_row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36" name="data1_col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black"/>
                </a:solidFill>
              </a:endParaRPr>
            </a:p>
          </p:txBody>
        </p:sp>
        <p:sp>
          <p:nvSpPr>
            <p:cNvPr id="37" name="data1_row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black"/>
                </a:solidFill>
              </a:endParaRPr>
            </a:p>
          </p:txBody>
        </p:sp>
        <p:sp>
          <p:nvSpPr>
            <p:cNvPr id="38" name="data2_col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black"/>
                </a:solidFill>
              </a:endParaRPr>
            </a:p>
          </p:txBody>
        </p:sp>
        <p:sp>
          <p:nvSpPr>
            <p:cNvPr id="39" name="data2_row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black"/>
                </a:solidFill>
              </a:endParaRPr>
            </a:p>
          </p:txBody>
        </p:sp>
        <p:sp>
          <p:nvSpPr>
            <p:cNvPr id="40" name="data1_row_col_no_area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black"/>
                </a:solidFill>
              </a:endParaRPr>
            </a:p>
          </p:txBody>
        </p:sp>
        <p:sp>
          <p:nvSpPr>
            <p:cNvPr id="41" name="refresh_type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black"/>
                </a:solidFill>
              </a:endParaRPr>
            </a:p>
          </p:txBody>
        </p:sp>
        <p:sp>
          <p:nvSpPr>
            <p:cNvPr id="42" name="colors_labels_numbers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3" name="defined_labels_numbers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4" name="reg_names_labels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5" name="charts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46" name="colors_legend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7" name="reg_names_labels_list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>
                  <a:solidFill>
                    <a:prstClr val="black"/>
                  </a:solidFill>
                </a:rPr>
                <a:t>0403n;0406n;0415n;0418n;0401n;0402n;0404n;0405n;0407n;0408n;0409n;0410n;0411n;0412n;0413n;0414n;0416n;0417n;0419n</a:t>
              </a:r>
            </a:p>
          </p:txBody>
        </p:sp>
        <p:sp>
          <p:nvSpPr>
            <p:cNvPr id="48" name="colors_legend_list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black"/>
                </a:solidFill>
              </a:endParaRPr>
            </a:p>
          </p:txBody>
        </p:sp>
        <p:sp>
          <p:nvSpPr>
            <p:cNvPr id="49" name="charts_legend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0" name="charts_legend_list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black"/>
                </a:solidFill>
              </a:endParaRPr>
            </a:p>
          </p:txBody>
        </p:sp>
        <p:sp>
          <p:nvSpPr>
            <p:cNvPr id="51" name="arrows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2" name="arrows_list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black"/>
                </a:solidFill>
              </a:endParaRPr>
            </a:p>
          </p:txBody>
        </p:sp>
        <p:sp>
          <p:nvSpPr>
            <p:cNvPr id="53" name="title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>
                  <a:solidFill>
                    <a:prstClr val="black"/>
                  </a:solidFill>
                </a:rPr>
                <a:t>1</a:t>
              </a:r>
            </a:p>
          </p:txBody>
        </p:sp>
        <p:graphicFrame>
          <p:nvGraphicFramePr>
            <p:cNvPr id="54" name="0402g"/>
            <p:cNvGraphicFramePr/>
            <p:nvPr/>
          </p:nvGraphicFramePr>
          <p:xfrm>
            <a:off x="4789923" y="2235588"/>
            <a:ext cx="1344177" cy="63501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graphicFrame>
        <p:nvGraphicFramePr>
          <p:cNvPr id="65" name="Tabela 64"/>
          <p:cNvGraphicFramePr>
            <a:graphicFrameLocks noGrp="1"/>
          </p:cNvGraphicFramePr>
          <p:nvPr/>
        </p:nvGraphicFramePr>
        <p:xfrm>
          <a:off x="214313" y="5286375"/>
          <a:ext cx="3214686" cy="1328739"/>
        </p:xfrm>
        <a:graphic>
          <a:graphicData uri="http://schemas.openxmlformats.org/drawingml/2006/table">
            <a:tbl>
              <a:tblPr/>
              <a:tblGrid>
                <a:gridCol w="82934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7609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7609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7609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5705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855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 smtClean="0">
                          <a:latin typeface="Calibri"/>
                          <a:ea typeface="Calibri"/>
                          <a:cs typeface="Times New Roman"/>
                        </a:rPr>
                        <a:t>I-XII</a:t>
                      </a:r>
                      <a:r>
                        <a:rPr lang="pl-PL" sz="11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100" b="1" dirty="0" smtClean="0">
                          <a:latin typeface="Calibri"/>
                          <a:ea typeface="Calibri"/>
                          <a:cs typeface="Times New Roman"/>
                        </a:rPr>
                        <a:t>2016</a:t>
                      </a:r>
                      <a:endParaRPr lang="pl-PL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 smtClean="0">
                          <a:latin typeface="Calibri"/>
                          <a:ea typeface="Calibri"/>
                          <a:cs typeface="Times New Roman"/>
                        </a:rPr>
                        <a:t>I-XII 2017</a:t>
                      </a:r>
                      <a:endParaRPr lang="pl-PL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882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 smtClean="0">
                          <a:latin typeface="Calibri"/>
                          <a:ea typeface="Calibri"/>
                          <a:cs typeface="Times New Roman"/>
                        </a:rPr>
                        <a:t>I-XII</a:t>
                      </a:r>
                      <a:r>
                        <a:rPr lang="pl-PL" sz="11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100" b="1" dirty="0" smtClean="0">
                          <a:latin typeface="Calibri"/>
                          <a:ea typeface="Calibri"/>
                          <a:cs typeface="Times New Roman"/>
                        </a:rPr>
                        <a:t>2018</a:t>
                      </a:r>
                      <a:endParaRPr lang="pl-PL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 dirty="0">
                          <a:latin typeface="Arial"/>
                        </a:rPr>
                        <a:t>WZROST/    SPADEK</a:t>
                      </a:r>
                    </a:p>
                  </a:txBody>
                  <a:tcPr marL="9526" marR="9526" marT="9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74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>
                          <a:latin typeface="Calibri"/>
                          <a:ea typeface="Calibri"/>
                          <a:cs typeface="Times New Roman"/>
                        </a:rPr>
                        <a:t>Wypadki</a:t>
                      </a: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2D8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latin typeface="Arial CE"/>
                        </a:rPr>
                        <a:t>1021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latin typeface="Arial CE"/>
                        </a:rPr>
                        <a:t>948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88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latin typeface="Arial CE"/>
                        </a:rPr>
                        <a:t>958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latin typeface="Arial CE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99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Calibri"/>
                          <a:ea typeface="Calibri"/>
                          <a:cs typeface="Times New Roman"/>
                        </a:rPr>
                        <a:t>Zabici</a:t>
                      </a: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latin typeface="Arial CE"/>
                        </a:rPr>
                        <a:t>178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latin typeface="Arial CE"/>
                        </a:rPr>
                        <a:t>151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88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latin typeface="Arial CE"/>
                        </a:rPr>
                        <a:t>170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latin typeface="Arial CE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57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Calibri"/>
                          <a:ea typeface="Calibri"/>
                          <a:cs typeface="Times New Roman"/>
                        </a:rPr>
                        <a:t>Ranni</a:t>
                      </a: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latin typeface="Arial CE"/>
                        </a:rPr>
                        <a:t>1107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latin typeface="Arial CE"/>
                        </a:rPr>
                        <a:t>1079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88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latin typeface="Arial CE"/>
                        </a:rPr>
                        <a:t>1021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latin typeface="Arial CE"/>
                        </a:rPr>
                        <a:t>-58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6421" name="Object 8"/>
          <p:cNvGraphicFramePr>
            <a:graphicFrameLocks/>
          </p:cNvGraphicFramePr>
          <p:nvPr/>
        </p:nvGraphicFramePr>
        <p:xfrm>
          <a:off x="2143125" y="2571750"/>
          <a:ext cx="2590800" cy="230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63" r:id="rId5" imgW="2591025" imgH="2304488" progId="Excel.Chart.8">
                  <p:embed/>
                </p:oleObj>
              </mc:Choice>
              <mc:Fallback>
                <p:oleObj r:id="rId5" imgW="2591025" imgH="2304488" progId="Excel.Chart.8">
                  <p:embed/>
                  <p:pic>
                    <p:nvPicPr>
                      <p:cNvPr id="16421" name="Object 8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25" y="2571750"/>
                        <a:ext cx="2590800" cy="230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22" name="Object 9"/>
          <p:cNvGraphicFramePr>
            <a:graphicFrameLocks/>
          </p:cNvGraphicFramePr>
          <p:nvPr/>
        </p:nvGraphicFramePr>
        <p:xfrm>
          <a:off x="4071938" y="1285875"/>
          <a:ext cx="257175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64" r:id="rId7" imgW="2572735" imgH="2286198" progId="Excel.Chart.8">
                  <p:embed/>
                </p:oleObj>
              </mc:Choice>
              <mc:Fallback>
                <p:oleObj r:id="rId7" imgW="2572735" imgH="2286198" progId="Excel.Chart.8">
                  <p:embed/>
                  <p:pic>
                    <p:nvPicPr>
                      <p:cNvPr id="16422" name="Object 9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1938" y="1285875"/>
                        <a:ext cx="257175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23" name="Object 10"/>
          <p:cNvGraphicFramePr>
            <a:graphicFrameLocks/>
          </p:cNvGraphicFramePr>
          <p:nvPr/>
        </p:nvGraphicFramePr>
        <p:xfrm>
          <a:off x="5072063" y="2928938"/>
          <a:ext cx="2808287" cy="266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65" r:id="rId9" imgW="2810500" imgH="2664183" progId="Excel.Chart.8">
                  <p:embed/>
                </p:oleObj>
              </mc:Choice>
              <mc:Fallback>
                <p:oleObj r:id="rId9" imgW="2810500" imgH="2664183" progId="Excel.Chart.8">
                  <p:embed/>
                  <p:pic>
                    <p:nvPicPr>
                      <p:cNvPr id="16423" name="Object 10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3" y="2928938"/>
                        <a:ext cx="2808287" cy="2663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" name="Strzałka w prawo 75"/>
          <p:cNvSpPr/>
          <p:nvPr/>
        </p:nvSpPr>
        <p:spPr>
          <a:xfrm rot="1682222">
            <a:off x="6443663" y="4941888"/>
            <a:ext cx="504825" cy="142875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69" name="Strzałka w prawo 68"/>
          <p:cNvSpPr/>
          <p:nvPr/>
        </p:nvSpPr>
        <p:spPr>
          <a:xfrm rot="20120351">
            <a:off x="5286375" y="3014663"/>
            <a:ext cx="431800" cy="9366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prstClr val="white"/>
              </a:solidFill>
            </a:endParaRPr>
          </a:p>
        </p:txBody>
      </p:sp>
      <p:sp>
        <p:nvSpPr>
          <p:cNvPr id="70" name="Strzałka w prawo 69"/>
          <p:cNvSpPr/>
          <p:nvPr/>
        </p:nvSpPr>
        <p:spPr>
          <a:xfrm rot="20120351">
            <a:off x="3357563" y="4371975"/>
            <a:ext cx="431800" cy="936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prstClr val="white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86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504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Prostokąt 5"/>
          <p:cNvSpPr txBox="1">
            <a:spLocks noChangeArrowheads="1"/>
          </p:cNvSpPr>
          <p:nvPr/>
        </p:nvSpPr>
        <p:spPr bwMode="auto">
          <a:xfrm>
            <a:off x="468313" y="1412875"/>
            <a:ext cx="82296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pl-PL" altLang="pl-PL" sz="1200" b="1" smtClean="0">
                <a:solidFill>
                  <a:prstClr val="black"/>
                </a:solidFill>
                <a:latin typeface="Bookman Old Style" pitchFamily="18" charset="0"/>
                <a:cs typeface="+mn-cs"/>
              </a:rPr>
              <a:t>WYPADKI, ZABICI, RANNI  W  LATACH  2007-2018  WOJ. KUJAWSKO-POMORSKIE</a:t>
            </a:r>
            <a:endParaRPr lang="en-US" altLang="pl-PL" sz="1200" b="1" smtClean="0">
              <a:solidFill>
                <a:prstClr val="black"/>
              </a:solidFill>
              <a:latin typeface="Bookman Old Style" pitchFamily="18" charset="0"/>
              <a:cs typeface="+mn-cs"/>
            </a:endParaRPr>
          </a:p>
        </p:txBody>
      </p:sp>
      <p:graphicFrame>
        <p:nvGraphicFramePr>
          <p:cNvPr id="18435" name="Object 4"/>
          <p:cNvGraphicFramePr>
            <a:graphicFrameLocks/>
          </p:cNvGraphicFramePr>
          <p:nvPr/>
        </p:nvGraphicFramePr>
        <p:xfrm>
          <a:off x="900113" y="1643063"/>
          <a:ext cx="7488237" cy="4954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13" r:id="rId3" imgW="7486537" imgH="4950381" progId="Excel.Chart.8">
                  <p:embed/>
                </p:oleObj>
              </mc:Choice>
              <mc:Fallback>
                <p:oleObj r:id="rId3" imgW="7486537" imgH="4950381" progId="Excel.Chart.8">
                  <p:embed/>
                  <p:pic>
                    <p:nvPicPr>
                      <p:cNvPr id="18435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1643063"/>
                        <a:ext cx="7488237" cy="4954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l-PL" sz="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www.kujawsko-pomorska.policja.gov.pl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87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297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ytuł 1"/>
          <p:cNvSpPr>
            <a:spLocks noGrp="1"/>
          </p:cNvSpPr>
          <p:nvPr>
            <p:ph type="title"/>
          </p:nvPr>
        </p:nvSpPr>
        <p:spPr>
          <a:xfrm>
            <a:off x="1042988" y="1168400"/>
            <a:ext cx="5835650" cy="431800"/>
          </a:xfrm>
        </p:spPr>
        <p:txBody>
          <a:bodyPr/>
          <a:lstStyle/>
          <a:p>
            <a:pPr eaLnBrk="1" hangingPunct="1"/>
            <a:r>
              <a:rPr lang="pl-PL" altLang="pl-PL" sz="1400" b="1" smtClean="0">
                <a:latin typeface="Bookman Old Style" pitchFamily="18" charset="0"/>
                <a:cs typeface="Times New Roman" pitchFamily="18" charset="0"/>
              </a:rPr>
              <a:t>WYPADKI DROGOWE  STYCZEŃ - GRUDZIEŃ  2018r.</a:t>
            </a:r>
            <a:br>
              <a:rPr lang="pl-PL" altLang="pl-PL" sz="1400" b="1" smtClean="0">
                <a:latin typeface="Bookman Old Style" pitchFamily="18" charset="0"/>
                <a:cs typeface="Times New Roman" pitchFamily="18" charset="0"/>
              </a:rPr>
            </a:br>
            <a:endParaRPr lang="pl-PL" altLang="pl-PL" sz="1400" b="1" smtClean="0">
              <a:latin typeface="Bookman Old Style" pitchFamily="18" charset="0"/>
            </a:endParaRPr>
          </a:p>
        </p:txBody>
      </p:sp>
      <p:sp>
        <p:nvSpPr>
          <p:cNvPr id="19459" name="Prostokąt 5"/>
          <p:cNvSpPr>
            <a:spLocks noChangeArrowheads="1"/>
          </p:cNvSpPr>
          <p:nvPr/>
        </p:nvSpPr>
        <p:spPr bwMode="auto">
          <a:xfrm>
            <a:off x="544513" y="4241800"/>
            <a:ext cx="8137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24003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24003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24003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400" b="1" smtClean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ZMIANA LICZBY WYPADKÓW  DROGOWYCH  STYCZEŃ - GRUDZIEŃ 2017/2018 (%).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l-PL" sz="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www.kujawsko-pomorska.policja.gov.pl</a:t>
            </a:r>
          </a:p>
        </p:txBody>
      </p:sp>
      <p:graphicFrame>
        <p:nvGraphicFramePr>
          <p:cNvPr id="19461" name="Object 6"/>
          <p:cNvGraphicFramePr>
            <a:graphicFrameLocks/>
          </p:cNvGraphicFramePr>
          <p:nvPr/>
        </p:nvGraphicFramePr>
        <p:xfrm>
          <a:off x="306388" y="1449388"/>
          <a:ext cx="8674100" cy="281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24" r:id="rId3" imgW="8675360" imgH="2816596" progId="Excel.Chart.8">
                  <p:embed/>
                </p:oleObj>
              </mc:Choice>
              <mc:Fallback>
                <p:oleObj r:id="rId3" imgW="8675360" imgH="2816596" progId="Excel.Chart.8">
                  <p:embed/>
                  <p:pic>
                    <p:nvPicPr>
                      <p:cNvPr id="19461" name="Object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388" y="1449388"/>
                        <a:ext cx="8674100" cy="2816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2" name="Object 7"/>
          <p:cNvGraphicFramePr>
            <a:graphicFrameLocks/>
          </p:cNvGraphicFramePr>
          <p:nvPr/>
        </p:nvGraphicFramePr>
        <p:xfrm>
          <a:off x="306388" y="4572000"/>
          <a:ext cx="8531225" cy="214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25" r:id="rId5" imgW="8535140" imgH="2145978" progId="Excel.Chart.8">
                  <p:embed/>
                </p:oleObj>
              </mc:Choice>
              <mc:Fallback>
                <p:oleObj r:id="rId5" imgW="8535140" imgH="2145978" progId="Excel.Chart.8">
                  <p:embed/>
                  <p:pic>
                    <p:nvPicPr>
                      <p:cNvPr id="19462" name="Object 7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388" y="4572000"/>
                        <a:ext cx="8531225" cy="214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88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821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ytuł 1"/>
          <p:cNvSpPr>
            <a:spLocks noGrp="1"/>
          </p:cNvSpPr>
          <p:nvPr>
            <p:ph type="title"/>
          </p:nvPr>
        </p:nvSpPr>
        <p:spPr>
          <a:xfrm>
            <a:off x="1042988" y="1168400"/>
            <a:ext cx="5835650" cy="431800"/>
          </a:xfrm>
        </p:spPr>
        <p:txBody>
          <a:bodyPr/>
          <a:lstStyle/>
          <a:p>
            <a:pPr eaLnBrk="1" hangingPunct="1"/>
            <a:r>
              <a:rPr lang="pl-PL" altLang="pl-PL" sz="1400" b="1" smtClean="0">
                <a:latin typeface="Bookman Old Style" pitchFamily="18" charset="0"/>
                <a:cs typeface="Times New Roman" pitchFamily="18" charset="0"/>
              </a:rPr>
              <a:t>WYPADKI DROGOWE  STYCZEŃ - GRUDZIEŃ  2018r.</a:t>
            </a:r>
            <a:endParaRPr lang="pl-PL" altLang="pl-PL" sz="1400" b="1" smtClean="0">
              <a:latin typeface="Bookman Old Style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l-PL" sz="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www.kujawsko-pomorska.policja.gov.pl</a:t>
            </a:r>
          </a:p>
        </p:txBody>
      </p:sp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773238"/>
            <a:ext cx="748982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89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126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1157658" y="2276872"/>
            <a:ext cx="683472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000" b="1" dirty="0">
                <a:solidFill>
                  <a:srgbClr val="1F497D"/>
                </a:solidFill>
              </a:rPr>
              <a:t>Liczba zwolnionych policjantów ze służby  w woj. kujawsko-pomorskim </a:t>
            </a:r>
            <a:r>
              <a:rPr lang="pl-PL" sz="2000" b="1" dirty="0" smtClean="0">
                <a:solidFill>
                  <a:srgbClr val="1F497D"/>
                </a:solidFill>
              </a:rPr>
              <a:t>w 2018 </a:t>
            </a:r>
            <a:r>
              <a:rPr lang="pl-PL" sz="2000" b="1" dirty="0">
                <a:solidFill>
                  <a:srgbClr val="1F497D"/>
                </a:solidFill>
              </a:rPr>
              <a:t>r. </a:t>
            </a:r>
          </a:p>
          <a:p>
            <a:pPr>
              <a:defRPr/>
            </a:pPr>
            <a:r>
              <a:rPr lang="pl-PL" sz="2000" b="1" dirty="0">
                <a:solidFill>
                  <a:srgbClr val="1F497D"/>
                </a:solidFill>
              </a:rPr>
              <a:t>wyniosła – </a:t>
            </a:r>
            <a:r>
              <a:rPr lang="pl-PL" sz="2000" b="1" dirty="0" smtClean="0">
                <a:solidFill>
                  <a:srgbClr val="1F497D"/>
                </a:solidFill>
              </a:rPr>
              <a:t>190</a:t>
            </a:r>
            <a:endParaRPr lang="pl-PL" sz="2000" b="1" dirty="0">
              <a:solidFill>
                <a:srgbClr val="1F497D"/>
              </a:solidFill>
            </a:endParaRPr>
          </a:p>
          <a:p>
            <a:pPr>
              <a:defRPr/>
            </a:pPr>
            <a:endParaRPr lang="pl-PL" sz="2000" b="1" dirty="0">
              <a:solidFill>
                <a:srgbClr val="1F497D"/>
              </a:solidFill>
            </a:endParaRPr>
          </a:p>
          <a:p>
            <a:pPr>
              <a:defRPr/>
            </a:pPr>
            <a:r>
              <a:rPr lang="pl-PL" sz="2000" b="1" dirty="0">
                <a:solidFill>
                  <a:srgbClr val="1F497D"/>
                </a:solidFill>
              </a:rPr>
              <a:t>z czego:</a:t>
            </a:r>
          </a:p>
          <a:p>
            <a:pPr>
              <a:defRPr/>
            </a:pPr>
            <a:r>
              <a:rPr lang="pl-PL" sz="2000" b="1" dirty="0">
                <a:solidFill>
                  <a:srgbClr val="1F497D"/>
                </a:solidFill>
              </a:rPr>
              <a:t> </a:t>
            </a:r>
          </a:p>
          <a:p>
            <a:pPr>
              <a:defRPr/>
            </a:pPr>
            <a:r>
              <a:rPr lang="pl-PL" sz="2000" b="1" dirty="0">
                <a:solidFill>
                  <a:srgbClr val="1F497D"/>
                </a:solidFill>
              </a:rPr>
              <a:t>z KWP/OPP w Bydgoszczy zwolniono </a:t>
            </a:r>
            <a:r>
              <a:rPr lang="pl-PL" sz="2000" b="1" dirty="0" smtClean="0">
                <a:solidFill>
                  <a:srgbClr val="1F497D"/>
                </a:solidFill>
              </a:rPr>
              <a:t>35 policjantów</a:t>
            </a:r>
            <a:endParaRPr lang="pl-PL" sz="2000" b="1" dirty="0">
              <a:solidFill>
                <a:srgbClr val="1F497D"/>
              </a:solidFill>
            </a:endParaRPr>
          </a:p>
          <a:p>
            <a:pPr>
              <a:defRPr/>
            </a:pPr>
            <a:r>
              <a:rPr lang="pl-PL" sz="2000" b="1" dirty="0">
                <a:solidFill>
                  <a:srgbClr val="1F497D"/>
                </a:solidFill>
              </a:rPr>
              <a:t>z KMP/KPP zwolniono </a:t>
            </a:r>
            <a:r>
              <a:rPr lang="pl-PL" sz="2000" b="1" dirty="0" smtClean="0">
                <a:solidFill>
                  <a:srgbClr val="1F497D"/>
                </a:solidFill>
              </a:rPr>
              <a:t>155 </a:t>
            </a:r>
            <a:r>
              <a:rPr lang="pl-PL" sz="2000" b="1" dirty="0">
                <a:solidFill>
                  <a:srgbClr val="1F497D"/>
                </a:solidFill>
              </a:rPr>
              <a:t>policjantów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377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ytuł 1"/>
          <p:cNvSpPr>
            <a:spLocks noGrp="1"/>
          </p:cNvSpPr>
          <p:nvPr>
            <p:ph type="title"/>
          </p:nvPr>
        </p:nvSpPr>
        <p:spPr>
          <a:xfrm>
            <a:off x="-252413" y="928688"/>
            <a:ext cx="7753351" cy="469900"/>
          </a:xfrm>
        </p:spPr>
        <p:txBody>
          <a:bodyPr/>
          <a:lstStyle/>
          <a:p>
            <a:pPr eaLnBrk="1" hangingPunct="1"/>
            <a:r>
              <a:rPr lang="pl-PL" altLang="pl-PL" sz="1400" b="1" smtClean="0">
                <a:latin typeface="Bookman Old Style" pitchFamily="18" charset="0"/>
                <a:cs typeface="Times New Roman" pitchFamily="18" charset="0"/>
              </a:rPr>
              <a:t>OFIARY ŚMIERTELNE  STYCZEŃ - GRUDZIEŃ  2018r.</a:t>
            </a:r>
            <a:endParaRPr lang="pl-PL" altLang="pl-PL" sz="1400" b="1" smtClean="0">
              <a:latin typeface="Bookman Old Style" pitchFamily="18" charset="0"/>
            </a:endParaRPr>
          </a:p>
        </p:txBody>
      </p:sp>
      <p:sp>
        <p:nvSpPr>
          <p:cNvPr id="21507" name="Prostokąt 4"/>
          <p:cNvSpPr>
            <a:spLocks noChangeArrowheads="1"/>
          </p:cNvSpPr>
          <p:nvPr/>
        </p:nvSpPr>
        <p:spPr bwMode="auto">
          <a:xfrm>
            <a:off x="755650" y="3857625"/>
            <a:ext cx="77041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24003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24003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24003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400" b="1" smtClean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ZMIANA LICZBY OFIAR ŚMIERTELNYCH  STYCZEŃ - GRUDZIEŃ 2017/2018 (%).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l-PL" sz="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www.kujawsko-pomorska.policja.gov.pl</a:t>
            </a:r>
          </a:p>
        </p:txBody>
      </p:sp>
      <p:graphicFrame>
        <p:nvGraphicFramePr>
          <p:cNvPr id="21509" name="Object 6"/>
          <p:cNvGraphicFramePr>
            <a:graphicFrameLocks/>
          </p:cNvGraphicFramePr>
          <p:nvPr/>
        </p:nvGraphicFramePr>
        <p:xfrm>
          <a:off x="357188" y="1285875"/>
          <a:ext cx="8408987" cy="257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48" r:id="rId3" imgW="8407113" imgH="2572735" progId="Excel.Chart.8">
                  <p:embed/>
                </p:oleObj>
              </mc:Choice>
              <mc:Fallback>
                <p:oleObj r:id="rId3" imgW="8407113" imgH="2572735" progId="Excel.Chart.8">
                  <p:embed/>
                  <p:pic>
                    <p:nvPicPr>
                      <p:cNvPr id="21509" name="Object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88" y="1285875"/>
                        <a:ext cx="8408987" cy="2571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0" name="Object 7"/>
          <p:cNvGraphicFramePr>
            <a:graphicFrameLocks/>
          </p:cNvGraphicFramePr>
          <p:nvPr/>
        </p:nvGraphicFramePr>
        <p:xfrm>
          <a:off x="214313" y="4214813"/>
          <a:ext cx="8572500" cy="2500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49" r:id="rId5" imgW="8571719" imgH="2505673" progId="Excel.Chart.8">
                  <p:embed/>
                </p:oleObj>
              </mc:Choice>
              <mc:Fallback>
                <p:oleObj r:id="rId5" imgW="8571719" imgH="2505673" progId="Excel.Chart.8">
                  <p:embed/>
                  <p:pic>
                    <p:nvPicPr>
                      <p:cNvPr id="21510" name="Object 7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3" y="4214813"/>
                        <a:ext cx="8572500" cy="2500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90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741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ytuł 1"/>
          <p:cNvSpPr>
            <a:spLocks noGrp="1"/>
          </p:cNvSpPr>
          <p:nvPr>
            <p:ph type="title"/>
          </p:nvPr>
        </p:nvSpPr>
        <p:spPr>
          <a:xfrm>
            <a:off x="1042988" y="1071563"/>
            <a:ext cx="5835650" cy="528637"/>
          </a:xfrm>
        </p:spPr>
        <p:txBody>
          <a:bodyPr/>
          <a:lstStyle/>
          <a:p>
            <a:pPr eaLnBrk="1" hangingPunct="1"/>
            <a:r>
              <a:rPr lang="pl-PL" altLang="pl-PL" sz="1400" b="1" smtClean="0">
                <a:latin typeface="Bookman Old Style" pitchFamily="18" charset="0"/>
                <a:cs typeface="Times New Roman" pitchFamily="18" charset="0"/>
              </a:rPr>
              <a:t>OFIARY ŚMIERTELNE  STYCZEŃ - GRUDZIEŃ  2018r.</a:t>
            </a:r>
            <a:endParaRPr lang="pl-PL" altLang="pl-PL" sz="1400" b="1" smtClean="0">
              <a:latin typeface="Bookman Old Style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l-PL" sz="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www.kujawsko-pomorska.policja.gov.pl</a:t>
            </a:r>
          </a:p>
        </p:txBody>
      </p:sp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700213"/>
            <a:ext cx="7334250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91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1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ytuł 1"/>
          <p:cNvSpPr>
            <a:spLocks noGrp="1"/>
          </p:cNvSpPr>
          <p:nvPr>
            <p:ph type="title"/>
          </p:nvPr>
        </p:nvSpPr>
        <p:spPr>
          <a:xfrm>
            <a:off x="107950" y="1484313"/>
            <a:ext cx="8928100" cy="503237"/>
          </a:xfrm>
        </p:spPr>
        <p:txBody>
          <a:bodyPr/>
          <a:lstStyle/>
          <a:p>
            <a:pPr eaLnBrk="1" hangingPunct="1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sz="1400" b="1" smtClean="0">
                <a:latin typeface="Bookman Old Style" pitchFamily="18" charset="0"/>
              </a:rPr>
              <a:t>LICZBA BADAŃ  KIERUJĄCYCH NA ZAWARTOŚĆ ALKOHOLU </a:t>
            </a:r>
            <a:br>
              <a:rPr lang="pl-PL" altLang="pl-PL" sz="1400" b="1" smtClean="0">
                <a:latin typeface="Bookman Old Style" pitchFamily="18" charset="0"/>
              </a:rPr>
            </a:br>
            <a:r>
              <a:rPr lang="pl-PL" altLang="pl-PL" sz="1400" b="1" smtClean="0">
                <a:latin typeface="Bookman Old Style" pitchFamily="18" charset="0"/>
              </a:rPr>
              <a:t>ORAZ LICZBA UJAWNIONYCH KIERUJĄCYCH PO SPOŻYCIU ALKOHOLU </a:t>
            </a:r>
            <a:br>
              <a:rPr lang="pl-PL" altLang="pl-PL" sz="1400" b="1" smtClean="0">
                <a:latin typeface="Bookman Old Style" pitchFamily="18" charset="0"/>
              </a:rPr>
            </a:br>
            <a:r>
              <a:rPr lang="pl-PL" altLang="pl-PL" sz="1400" b="1" smtClean="0">
                <a:latin typeface="Bookman Old Style" pitchFamily="18" charset="0"/>
              </a:rPr>
              <a:t>W LATACH 2013 - 2018</a:t>
            </a:r>
          </a:p>
        </p:txBody>
      </p:sp>
      <p:graphicFrame>
        <p:nvGraphicFramePr>
          <p:cNvPr id="25603" name="Object 4"/>
          <p:cNvGraphicFramePr>
            <a:graphicFrameLocks/>
          </p:cNvGraphicFramePr>
          <p:nvPr/>
        </p:nvGraphicFramePr>
        <p:xfrm>
          <a:off x="642938" y="2071688"/>
          <a:ext cx="8072437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033" r:id="rId3" imgW="8077900" imgH="4572396" progId="Excel.Chart.8">
                  <p:embed/>
                </p:oleObj>
              </mc:Choice>
              <mc:Fallback>
                <p:oleObj r:id="rId3" imgW="8077900" imgH="4572396" progId="Excel.Chart.8">
                  <p:embed/>
                  <p:pic>
                    <p:nvPicPr>
                      <p:cNvPr id="25603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8" y="2071688"/>
                        <a:ext cx="8072437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l-PL" sz="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www.kujawsko-pomorska.policja.gov.pl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92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43922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ChangeArrowheads="1"/>
          </p:cNvSpPr>
          <p:nvPr/>
        </p:nvSpPr>
        <p:spPr bwMode="auto">
          <a:xfrm>
            <a:off x="500063" y="1404938"/>
            <a:ext cx="800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400" b="1" smtClean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UJAWNIONE PRZESTĘPSTWA (178a § 1KK) I WYKROCZENIA (87 § 1i2 i 87 § 1a KW) KIERUJĄCYCH W STANIE PO SPOŻYCIU ALKOHOLU STYCZEŃ - GRUDZIEŃ  2018r. </a:t>
            </a:r>
            <a:endParaRPr lang="pl-PL" altLang="pl-PL" sz="1400" b="1" smtClean="0">
              <a:solidFill>
                <a:prstClr val="black"/>
              </a:solidFill>
              <a:latin typeface="Arial" charset="0"/>
              <a:cs typeface="Times New Roman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1046163" y="2000250"/>
          <a:ext cx="7429500" cy="1285875"/>
        </p:xfrm>
        <a:graphic>
          <a:graphicData uri="http://schemas.openxmlformats.org/drawingml/2006/table">
            <a:tbl>
              <a:tblPr/>
              <a:tblGrid>
                <a:gridCol w="16224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0491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0491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1761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8583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938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76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 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81" marR="44381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Times New Roman" pitchFamily="18" charset="0"/>
                          <a:cs typeface="Arial" pitchFamily="34" charset="0"/>
                        </a:rPr>
                        <a:t>I-XII 2016r.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Times New Roman" pitchFamily="18" charset="0"/>
                          <a:cs typeface="Arial" pitchFamily="34" charset="0"/>
                        </a:rPr>
                        <a:t>I-XII 2017r.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Times New Roman" pitchFamily="18" charset="0"/>
                          <a:cs typeface="Arial" pitchFamily="34" charset="0"/>
                        </a:rPr>
                        <a:t>I-XII 2018r.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Times New Roman" pitchFamily="18" charset="0"/>
                          <a:cs typeface="Arial" pitchFamily="34" charset="0"/>
                        </a:rPr>
                        <a:t>WZROST/    SPADEK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Times New Roman" pitchFamily="18" charset="0"/>
                          <a:cs typeface="Arial" pitchFamily="34" charset="0"/>
                        </a:rPr>
                        <a:t>%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178a § 1KK 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Times New Roman" pitchFamily="18" charset="0"/>
                          <a:cs typeface="Arial" pitchFamily="34" charset="0"/>
                        </a:rPr>
                        <a:t>3316</a:t>
                      </a: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Times New Roman" pitchFamily="18" charset="0"/>
                          <a:cs typeface="Arial" pitchFamily="34" charset="0"/>
                        </a:rPr>
                        <a:t>2920</a:t>
                      </a: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Times New Roman" pitchFamily="18" charset="0"/>
                          <a:cs typeface="Arial" pitchFamily="34" charset="0"/>
                        </a:rPr>
                        <a:t>2730</a:t>
                      </a: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Times New Roman" pitchFamily="18" charset="0"/>
                          <a:cs typeface="Arial CE" pitchFamily="34" charset="0"/>
                        </a:rPr>
                        <a:t>-190</a:t>
                      </a: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Times New Roman" pitchFamily="18" charset="0"/>
                          <a:cs typeface="Arial CE" pitchFamily="34" charset="0"/>
                        </a:rPr>
                        <a:t>-6,5%</a:t>
                      </a: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 87 § 1 i 2 KW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 87 § 1a KW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Times New Roman" pitchFamily="18" charset="0"/>
                          <a:cs typeface="Arial" pitchFamily="34" charset="0"/>
                        </a:rPr>
                        <a:t>2754</a:t>
                      </a: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Times New Roman" pitchFamily="18" charset="0"/>
                          <a:cs typeface="Arial" pitchFamily="34" charset="0"/>
                        </a:rPr>
                        <a:t>2463</a:t>
                      </a: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Times New Roman" pitchFamily="18" charset="0"/>
                          <a:cs typeface="Arial" pitchFamily="34" charset="0"/>
                        </a:rPr>
                        <a:t>2310</a:t>
                      </a: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Times New Roman" pitchFamily="18" charset="0"/>
                          <a:cs typeface="Arial CE" pitchFamily="34" charset="0"/>
                        </a:rPr>
                        <a:t>-153</a:t>
                      </a: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Times New Roman" pitchFamily="18" charset="0"/>
                          <a:cs typeface="Arial CE" pitchFamily="34" charset="0"/>
                        </a:rPr>
                        <a:t>-6,2%</a:t>
                      </a: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6662" name="Prostokąt 3"/>
          <p:cNvSpPr>
            <a:spLocks noChangeArrowheads="1"/>
          </p:cNvSpPr>
          <p:nvPr/>
        </p:nvSpPr>
        <p:spPr bwMode="auto">
          <a:xfrm>
            <a:off x="357188" y="3286125"/>
            <a:ext cx="8572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600" b="1" u="sng" smtClean="0">
                <a:solidFill>
                  <a:prstClr val="black"/>
                </a:solidFill>
                <a:latin typeface="Bookman Old Style" pitchFamily="18" charset="0"/>
                <a:cs typeface="+mn-cs"/>
              </a:rPr>
              <a:t>178a § 1KK</a:t>
            </a:r>
            <a:r>
              <a:rPr lang="pl-PL" altLang="pl-PL" sz="1600" b="1" smtClean="0">
                <a:solidFill>
                  <a:prstClr val="black"/>
                </a:solidFill>
                <a:latin typeface="Bookman Old Style" pitchFamily="18" charset="0"/>
                <a:cs typeface="+mn-cs"/>
              </a:rPr>
              <a:t>                                          </a:t>
            </a:r>
            <a:r>
              <a:rPr lang="pl-PL" altLang="pl-PL" sz="1600" b="1" u="sng" smtClean="0">
                <a:solidFill>
                  <a:prstClr val="black"/>
                </a:solidFill>
                <a:latin typeface="Bookman Old Style" pitchFamily="18" charset="0"/>
                <a:cs typeface="+mn-cs"/>
              </a:rPr>
              <a:t>87 § 1 i 2,  87 § 1a  KW</a:t>
            </a:r>
            <a:endParaRPr lang="pl-PL" altLang="pl-PL" sz="1600" b="1" smtClean="0">
              <a:solidFill>
                <a:prstClr val="black"/>
              </a:solidFill>
              <a:latin typeface="Bookman Old Style" pitchFamily="18" charset="0"/>
              <a:cs typeface="+mn-cs"/>
            </a:endParaRPr>
          </a:p>
        </p:txBody>
      </p:sp>
      <p:graphicFrame>
        <p:nvGraphicFramePr>
          <p:cNvPr id="26663" name="Object 6"/>
          <p:cNvGraphicFramePr>
            <a:graphicFrameLocks/>
          </p:cNvGraphicFramePr>
          <p:nvPr/>
        </p:nvGraphicFramePr>
        <p:xfrm>
          <a:off x="250825" y="3716338"/>
          <a:ext cx="4244975" cy="288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144" r:id="rId3" imgW="4249280" imgH="2883658" progId="Excel.Chart.8">
                  <p:embed/>
                </p:oleObj>
              </mc:Choice>
              <mc:Fallback>
                <p:oleObj r:id="rId3" imgW="4249280" imgH="2883658" progId="Excel.Chart.8">
                  <p:embed/>
                  <p:pic>
                    <p:nvPicPr>
                      <p:cNvPr id="26663" name="Object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3716338"/>
                        <a:ext cx="4244975" cy="2887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64" name="Object 7"/>
          <p:cNvGraphicFramePr>
            <a:graphicFrameLocks/>
          </p:cNvGraphicFramePr>
          <p:nvPr/>
        </p:nvGraphicFramePr>
        <p:xfrm>
          <a:off x="4449763" y="3594100"/>
          <a:ext cx="4316412" cy="310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145" r:id="rId5" imgW="4316342" imgH="3097036" progId="Excel.Chart.8">
                  <p:embed/>
                </p:oleObj>
              </mc:Choice>
              <mc:Fallback>
                <p:oleObj r:id="rId5" imgW="4316342" imgH="3097036" progId="Excel.Chart.8">
                  <p:embed/>
                  <p:pic>
                    <p:nvPicPr>
                      <p:cNvPr id="26664" name="Object 7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9763" y="3594100"/>
                        <a:ext cx="4316412" cy="3100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l-PL" sz="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www.kujawsko-pomorska.policja.gov.pl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93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792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ChangeArrowheads="1"/>
          </p:cNvSpPr>
          <p:nvPr/>
        </p:nvSpPr>
        <p:spPr bwMode="auto">
          <a:xfrm>
            <a:off x="0" y="1268413"/>
            <a:ext cx="914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33147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33147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33147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33147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33147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33147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33147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33147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33147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400" b="1" smtClean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LICZBA WYPADKÓW Z UDZIAŁEM PIESZYCH  STYCZEŃ - GRUDZIEŃ  2018r.</a:t>
            </a:r>
          </a:p>
        </p:txBody>
      </p:sp>
      <p:sp>
        <p:nvSpPr>
          <p:cNvPr id="27651" name="Rectangle 1"/>
          <p:cNvSpPr>
            <a:spLocks noChangeArrowheads="1"/>
          </p:cNvSpPr>
          <p:nvPr/>
        </p:nvSpPr>
        <p:spPr bwMode="auto">
          <a:xfrm>
            <a:off x="1143000" y="4000500"/>
            <a:ext cx="69294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33147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33147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33147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33147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33147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33147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33147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33147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33147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400" b="1" smtClean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ZMIANA PROCENTOWA LICZBY WYPADKÓW Z UDZIAŁEM PIESZYCH  STYCZEŃ - GRUDZIEŃ 2017/2018r.</a:t>
            </a:r>
          </a:p>
        </p:txBody>
      </p:sp>
      <p:graphicFrame>
        <p:nvGraphicFramePr>
          <p:cNvPr id="27652" name="Object 6"/>
          <p:cNvGraphicFramePr>
            <a:graphicFrameLocks/>
          </p:cNvGraphicFramePr>
          <p:nvPr/>
        </p:nvGraphicFramePr>
        <p:xfrm>
          <a:off x="92075" y="1592263"/>
          <a:ext cx="8959850" cy="2601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168" r:id="rId3" imgW="8961897" imgH="2603218" progId="Excel.Chart.8">
                  <p:embed/>
                </p:oleObj>
              </mc:Choice>
              <mc:Fallback>
                <p:oleObj r:id="rId3" imgW="8961897" imgH="2603218" progId="Excel.Chart.8">
                  <p:embed/>
                  <p:pic>
                    <p:nvPicPr>
                      <p:cNvPr id="27652" name="Object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5" y="1592263"/>
                        <a:ext cx="8959850" cy="2601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3" name="Object 7"/>
          <p:cNvGraphicFramePr>
            <a:graphicFrameLocks/>
          </p:cNvGraphicFramePr>
          <p:nvPr/>
        </p:nvGraphicFramePr>
        <p:xfrm>
          <a:off x="592138" y="4449763"/>
          <a:ext cx="8102600" cy="2459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169" r:id="rId5" imgW="8102286" imgH="2456901" progId="Excel.Chart.8">
                  <p:embed/>
                </p:oleObj>
              </mc:Choice>
              <mc:Fallback>
                <p:oleObj r:id="rId5" imgW="8102286" imgH="2456901" progId="Excel.Chart.8">
                  <p:embed/>
                  <p:pic>
                    <p:nvPicPr>
                      <p:cNvPr id="27653" name="Object 7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138" y="4449763"/>
                        <a:ext cx="8102600" cy="2459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www.kujawsko-pomorska.policja.gov.pl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94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419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 txBox="1">
            <a:spLocks/>
          </p:cNvSpPr>
          <p:nvPr/>
        </p:nvSpPr>
        <p:spPr>
          <a:xfrm>
            <a:off x="107950" y="1071563"/>
            <a:ext cx="8928100" cy="5000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eaLnBrk="1" fontAlgn="auto">
              <a:lnSpc>
                <a:spcPct val="93000"/>
              </a:lnSpc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1600" b="1" dirty="0">
                <a:solidFill>
                  <a:prstClr val="black"/>
                </a:solidFill>
                <a:latin typeface="Bookman Old Style" pitchFamily="18" charset="0"/>
                <a:cs typeface="+mn-cs"/>
              </a:rPr>
              <a:t>LICZBA ZATRZYMANYCH PRAW JAZDY  STYCZEŃ - </a:t>
            </a:r>
            <a:r>
              <a:rPr lang="pl-PL" altLang="pl-PL" sz="16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GRUDZIEŃ</a:t>
            </a:r>
            <a:r>
              <a:rPr lang="pl-PL" sz="1600" b="1" dirty="0">
                <a:solidFill>
                  <a:prstClr val="black"/>
                </a:solidFill>
                <a:latin typeface="Bookman Old Style" pitchFamily="18" charset="0"/>
                <a:cs typeface="+mn-cs"/>
              </a:rPr>
              <a:t> 2018r.</a:t>
            </a: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2438189"/>
              </p:ext>
            </p:extLst>
          </p:nvPr>
        </p:nvGraphicFramePr>
        <p:xfrm>
          <a:off x="214313" y="1458625"/>
          <a:ext cx="8786812" cy="5251727"/>
        </p:xfrm>
        <a:graphic>
          <a:graphicData uri="http://schemas.openxmlformats.org/drawingml/2006/table">
            <a:tbl>
              <a:tblPr/>
              <a:tblGrid>
                <a:gridCol w="222195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762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4121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2369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2369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8169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Jednostka</a:t>
                      </a: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Liczba zatrzymanych fakultatywnie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praw jazdy</a:t>
                      </a: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Art. 135 </a:t>
                      </a:r>
                      <a:r>
                        <a:rPr kumimoji="0" lang="en-US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ust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. 1 pkt. 1a lit. a</a:t>
                      </a: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(przekroczenie prędkości powyżej 50 km/h              w obszarze zabudowanym)</a:t>
                      </a: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334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I-XII  2017r.</a:t>
                      </a: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I-XII 2018r.</a:t>
                      </a: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I-XII  2017r.</a:t>
                      </a: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I-XII  2018r.</a:t>
                      </a: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53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KMP  Bydgoszcz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74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126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109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247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53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KMP  Grudziądz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33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33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48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61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53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KMP  Toruń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87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74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179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256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153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KMP  Włocławek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26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49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96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90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147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KPP  Aleksandrów Kujawski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47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" marR="4445" marT="4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46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14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" marR="4445" marT="4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22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" marR="4445" marT="4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147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KPP Brodnica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25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" marR="4445" marT="4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25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4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" marR="4445" marT="4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18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" marR="4445" marT="4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147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KPP  Chełmno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19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" marR="4445" marT="4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3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24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" marR="4445" marT="4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16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" marR="4445" marT="4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147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KPP  Golub-Dobrzyń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20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" marR="4445" marT="4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9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10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" marR="4445" marT="4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9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" marR="4445" marT="4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147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KPP  Inowrocław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51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" marR="4445" marT="4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61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74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" marR="4445" marT="4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34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" marR="4445" marT="4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147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KPP  Lipno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39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" marR="4445" marT="4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28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22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" marR="4445" marT="4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3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" marR="4445" marT="4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147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KPP  Mogilno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10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" marR="4445" marT="4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6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15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" marR="4445" marT="4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5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" marR="4445" marT="4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147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KPP  Nakło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23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" marR="4445" marT="4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12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16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" marR="4445" marT="4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15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" marR="4445" marT="4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147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KPP  Radziejów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15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" marR="4445" marT="4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10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38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" marR="4445" marT="4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31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" marR="4445" marT="4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147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KPP  Rypin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9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" marR="4445" marT="4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5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12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" marR="4445" marT="4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16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" marR="4445" marT="4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147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KPP  Sępólno Krajeńskie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4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" marR="4445" marT="4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7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11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" marR="4445" marT="4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4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" marR="4445" marT="4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147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KPP  Świecie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13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" marR="4445" marT="4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15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28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" marR="4445" marT="4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32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" marR="4445" marT="4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147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KPP  Tuchola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8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" marR="4445" marT="4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5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10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" marR="4445" marT="4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5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" marR="4445" marT="4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2147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KPP  Wąbrzeźno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9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" marR="4445" marT="4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9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57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" marR="4445" marT="4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16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" marR="4445" marT="4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2147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KPP  Żnin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11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" marR="4445" marT="4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15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14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" marR="4445" marT="4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20</a:t>
                      </a:r>
                      <a:endParaRPr lang="pl-PL" sz="11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" marR="4445" marT="4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2493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WOJEWÓDZTWO</a:t>
                      </a: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pl-PL" sz="1200" b="1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523</a:t>
                      </a:r>
                      <a:endParaRPr lang="pl-PL" sz="1200" b="1" dirty="0">
                        <a:solidFill>
                          <a:schemeClr val="bg1"/>
                        </a:solidFill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" marR="4445" marT="4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pl-PL" sz="1200" b="1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538</a:t>
                      </a:r>
                      <a:endParaRPr lang="pl-PL" sz="1200" b="1" dirty="0">
                        <a:solidFill>
                          <a:schemeClr val="bg1"/>
                        </a:solidFill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pl-PL" sz="1200" b="1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781</a:t>
                      </a:r>
                      <a:endParaRPr lang="pl-PL" sz="1200" b="1" dirty="0">
                        <a:solidFill>
                          <a:schemeClr val="bg1"/>
                        </a:solidFill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" marR="4445" marT="4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pl-PL" sz="1200" b="1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900</a:t>
                      </a:r>
                      <a:endParaRPr lang="pl-PL" sz="1200" b="1" dirty="0">
                        <a:solidFill>
                          <a:schemeClr val="bg1"/>
                        </a:solidFill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45" marR="4445" marT="4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www.kujawsko-pomorska.policja.gov.pl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867525" y="6597352"/>
            <a:ext cx="2133600" cy="365125"/>
          </a:xfrm>
        </p:spPr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95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1208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ytuł 1"/>
          <p:cNvSpPr>
            <a:spLocks noGrp="1"/>
          </p:cNvSpPr>
          <p:nvPr>
            <p:ph type="title"/>
          </p:nvPr>
        </p:nvSpPr>
        <p:spPr>
          <a:xfrm>
            <a:off x="428625" y="1428750"/>
            <a:ext cx="8229600" cy="2000250"/>
          </a:xfrm>
        </p:spPr>
        <p:txBody>
          <a:bodyPr/>
          <a:lstStyle/>
          <a:p>
            <a:r>
              <a:rPr lang="pl-PL" altLang="pl-PL" sz="1400" u="sng" smtClean="0">
                <a:latin typeface="Bookman Old Style" pitchFamily="18" charset="0"/>
              </a:rPr>
              <a:t>GŁÓWNE PRZYCZYNY WYPADKÓW DROGOWYCH Z WINY KIERUJĄCEGO                                        (UDZIAŁ PROCENTOWY)  </a:t>
            </a:r>
            <a:r>
              <a:rPr lang="pl-PL" altLang="pl-PL" sz="1400" b="1" smtClean="0">
                <a:latin typeface="Bookman Old Style" pitchFamily="18" charset="0"/>
              </a:rPr>
              <a:t/>
            </a:r>
            <a:br>
              <a:rPr lang="pl-PL" altLang="pl-PL" sz="1400" b="1" smtClean="0">
                <a:latin typeface="Bookman Old Style" pitchFamily="18" charset="0"/>
              </a:rPr>
            </a:br>
            <a:r>
              <a:rPr lang="pl-PL" altLang="pl-PL" sz="1400" u="sng" smtClean="0">
                <a:latin typeface="Bookman Old Style" pitchFamily="18" charset="0"/>
              </a:rPr>
              <a:t>STYCZEŃ - GRUDZIEŃ  2018r.</a:t>
            </a:r>
            <a:r>
              <a:rPr lang="pl-PL" altLang="pl-PL" b="1" smtClean="0"/>
              <a:t/>
            </a:r>
            <a:br>
              <a:rPr lang="pl-PL" altLang="pl-PL" b="1" smtClean="0"/>
            </a:br>
            <a:r>
              <a:rPr lang="pl-PL" altLang="pl-PL" smtClean="0"/>
              <a:t> </a:t>
            </a:r>
            <a:r>
              <a:rPr lang="pl-PL" altLang="pl-PL" b="1" smtClean="0"/>
              <a:t/>
            </a:r>
            <a:br>
              <a:rPr lang="pl-PL" altLang="pl-PL" b="1" smtClean="0"/>
            </a:br>
            <a:endParaRPr lang="pl-PL" altLang="pl-PL" smtClean="0"/>
          </a:p>
        </p:txBody>
      </p:sp>
      <p:graphicFrame>
        <p:nvGraphicFramePr>
          <p:cNvPr id="30723" name="Wykres 3"/>
          <p:cNvGraphicFramePr>
            <a:graphicFrameLocks/>
          </p:cNvGraphicFramePr>
          <p:nvPr/>
        </p:nvGraphicFramePr>
        <p:xfrm>
          <a:off x="214313" y="2214563"/>
          <a:ext cx="8715375" cy="4643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105" r:id="rId3" imgW="8718036" imgH="4645555" progId="Excel.Chart.8">
                  <p:embed/>
                </p:oleObj>
              </mc:Choice>
              <mc:Fallback>
                <p:oleObj r:id="rId3" imgW="8718036" imgH="4645555" progId="Excel.Chart.8">
                  <p:embed/>
                  <p:pic>
                    <p:nvPicPr>
                      <p:cNvPr id="30723" name="Wykres 3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3" y="2214563"/>
                        <a:ext cx="8715375" cy="4643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l-PL" sz="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www.kujawsko-pomorska.policja.gov.pl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96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367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ChangeArrowheads="1"/>
          </p:cNvSpPr>
          <p:nvPr/>
        </p:nvSpPr>
        <p:spPr bwMode="auto">
          <a:xfrm>
            <a:off x="0" y="1343025"/>
            <a:ext cx="9144000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1400" u="sng" smtClean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GŁ</a:t>
            </a:r>
            <a:r>
              <a:rPr lang="pl-PL" altLang="pl-PL" sz="1400" u="sng" smtClean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Ó</a:t>
            </a:r>
            <a:r>
              <a:rPr lang="pl-PL" altLang="pl-PL" sz="1400" u="sng" smtClean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WNE PRZYCZYNY WYPADK</a:t>
            </a:r>
            <a:r>
              <a:rPr lang="pl-PL" altLang="pl-PL" sz="1400" u="sng" smtClean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Ó</a:t>
            </a:r>
            <a:r>
              <a:rPr lang="pl-PL" altLang="pl-PL" sz="1400" u="sng" smtClean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W DROGOWYCH Z WINY PIESZEGO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1400" u="sng" smtClean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(UDZIAŁ PROCENTOWY)  </a:t>
            </a:r>
            <a:endParaRPr lang="pl-PL" altLang="pl-PL" sz="1400" u="sng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1400" u="sng" smtClean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STYCZEŃ - GRUDZIEŃ 2018r.</a:t>
            </a:r>
            <a:endParaRPr lang="pl-PL" altLang="pl-PL" sz="1400" u="sng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pl-PL" altLang="pl-PL" sz="1800" b="1" smtClean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33795" name="Object 4"/>
          <p:cNvGraphicFramePr>
            <a:graphicFrameLocks/>
          </p:cNvGraphicFramePr>
          <p:nvPr/>
        </p:nvGraphicFramePr>
        <p:xfrm>
          <a:off x="0" y="2060575"/>
          <a:ext cx="8905875" cy="464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29" r:id="rId3" imgW="8907028" imgH="4645555" progId="Excel.Chart.8">
                  <p:embed/>
                </p:oleObj>
              </mc:Choice>
              <mc:Fallback>
                <p:oleObj r:id="rId3" imgW="8907028" imgH="4645555" progId="Excel.Chart.8">
                  <p:embed/>
                  <p:pic>
                    <p:nvPicPr>
                      <p:cNvPr id="33795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060575"/>
                        <a:ext cx="8905875" cy="4643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www.kujawsko-pomorska.policja.gov.pl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97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465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>
                <a:solidFill>
                  <a:schemeClr val="bg1"/>
                </a:solidFill>
              </a:rPr>
              <a:t>www.kujawsko-pomorska.policja.gov.pl</a:t>
            </a:r>
            <a:endParaRPr lang="pl-PL" sz="1000" dirty="0">
              <a:solidFill>
                <a:schemeClr val="bg1"/>
              </a:solidFill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899592" y="2276872"/>
            <a:ext cx="73448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DAROWIZNY ORAZ ŚRODKI FINANSOWE POZYSKANE NA </a:t>
            </a:r>
          </a:p>
          <a:p>
            <a:pPr algn="ctr"/>
            <a:r>
              <a:rPr lang="pl-PL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FUNDUSZ WSPARCIA POLICJI</a:t>
            </a:r>
          </a:p>
          <a:p>
            <a:pPr algn="ctr"/>
            <a:r>
              <a:rPr lang="pl-PL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2018 ROKU</a:t>
            </a:r>
            <a:endParaRPr lang="pl-PL" sz="2400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15C101-5576-4544-93D3-9AEA524DCA79}" type="slidenum">
              <a:rPr lang="pl-PL" smtClean="0"/>
              <a:pPr>
                <a:defRPr/>
              </a:pPr>
              <a:t>98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425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>
                <a:solidFill>
                  <a:schemeClr val="bg1"/>
                </a:solidFill>
              </a:rPr>
              <a:t>www.kujawsko-pomorska.policja.gov.pl</a:t>
            </a:r>
            <a:endParaRPr lang="pl-PL" sz="1000" dirty="0">
              <a:solidFill>
                <a:schemeClr val="bg1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-9500" y="126876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DAROWIZNY ORAZ ŚRODKI FINANSOWE POZYSKANE</a:t>
            </a:r>
          </a:p>
          <a:p>
            <a:pPr algn="ctr">
              <a:spcBef>
                <a:spcPct val="0"/>
              </a:spcBef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FUNDUSZ WSPARCIA POLICJI W 2018 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ROKU (w 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zł)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636693"/>
              </p:ext>
            </p:extLst>
          </p:nvPr>
        </p:nvGraphicFramePr>
        <p:xfrm>
          <a:off x="8756" y="2060849"/>
          <a:ext cx="9073008" cy="45365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997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909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909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1508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7472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Jednostka</a:t>
                      </a:r>
                      <a:endParaRPr lang="pl-PL" sz="1300" b="1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39" marR="5839" marT="5839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Darowizny</a:t>
                      </a:r>
                    </a:p>
                  </a:txBody>
                  <a:tcPr marL="5839" marR="5839" marT="5839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FWP</a:t>
                      </a:r>
                    </a:p>
                  </a:txBody>
                  <a:tcPr marL="5839" marR="5839" marT="5839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Razem wsparcie</a:t>
                      </a:r>
                    </a:p>
                  </a:txBody>
                  <a:tcPr marL="5839" marR="5839" marT="5839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2269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KMP Bydgoszcz</a:t>
                      </a:r>
                    </a:p>
                  </a:txBody>
                  <a:tcPr marL="5839" marR="5839" marT="58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14 800,00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684 781,66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699 581,66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2269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KMP Grudziądz</a:t>
                      </a:r>
                    </a:p>
                  </a:txBody>
                  <a:tcPr marL="5839" marR="5839" marT="58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12 571,15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182 981,80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195 552,95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2269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KMP Toruń</a:t>
                      </a:r>
                    </a:p>
                  </a:txBody>
                  <a:tcPr marL="5839" marR="5839" marT="58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8 600,00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897 991,68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906 591,68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2269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KMP Włocławek</a:t>
                      </a:r>
                    </a:p>
                  </a:txBody>
                  <a:tcPr marL="5839" marR="5839" marT="58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9 869,60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304 066,46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313 936,06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28670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KPP Aleksandrów Kujawski</a:t>
                      </a:r>
                    </a:p>
                  </a:txBody>
                  <a:tcPr marL="5839" marR="5839" marT="58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47 983,21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47 983,21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12269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b="1" i="0" u="none" strike="noStrike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KPP Brodnica</a:t>
                      </a:r>
                    </a:p>
                  </a:txBody>
                  <a:tcPr marL="5839" marR="5839" marT="58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9 969,00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74 245,00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84 214,00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12269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KPP Chełmno</a:t>
                      </a:r>
                    </a:p>
                  </a:txBody>
                  <a:tcPr marL="5839" marR="5839" marT="58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900,00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28 745,74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29 645,74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12269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KPP Golub-Dobrzyń</a:t>
                      </a:r>
                    </a:p>
                  </a:txBody>
                  <a:tcPr marL="5839" marR="5839" marT="58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2 254,00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54 000,00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56 254,00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12269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b="1" i="0" u="none" strike="noStrike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KPP Inowrocław</a:t>
                      </a:r>
                    </a:p>
                  </a:txBody>
                  <a:tcPr marL="5839" marR="5839" marT="58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1 438,00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316 400,00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317 838,00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12269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b="1" i="0" u="none" strike="noStrike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KPP Lipno</a:t>
                      </a:r>
                    </a:p>
                  </a:txBody>
                  <a:tcPr marL="5839" marR="5839" marT="58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1 020,00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114 389,17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115 409,17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12269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KPP Mogilno</a:t>
                      </a:r>
                    </a:p>
                  </a:txBody>
                  <a:tcPr marL="5839" marR="5839" marT="58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4 727,08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60 000,00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64 727,08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12269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b="1" i="0" u="none" strike="noStrike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KPP Nakło nad Notecią</a:t>
                      </a:r>
                    </a:p>
                  </a:txBody>
                  <a:tcPr marL="5839" marR="5839" marT="58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1 863,01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1 863,01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12269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b="1" i="0" u="none" strike="noStrike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KPP Radziejów</a:t>
                      </a:r>
                    </a:p>
                  </a:txBody>
                  <a:tcPr marL="5839" marR="5839" marT="58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7 899,95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53 745,00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61 644,95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12269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b="1" i="0" u="none" strike="noStrike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KPP Rypin</a:t>
                      </a:r>
                    </a:p>
                  </a:txBody>
                  <a:tcPr marL="5839" marR="5839" marT="58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6 650,00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6 650,00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12269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b="1" i="0" u="none" strike="noStrike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KPP Sępólno Krajeńskie</a:t>
                      </a:r>
                    </a:p>
                  </a:txBody>
                  <a:tcPr marL="5839" marR="5839" marT="58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84 956,25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84 956,25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12269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b="1" i="0" u="none" strike="noStrike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KPP Świecie</a:t>
                      </a:r>
                    </a:p>
                  </a:txBody>
                  <a:tcPr marL="5839" marR="5839" marT="58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306 150,00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306 150,00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12269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b="1" i="0" u="none" strike="noStrike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KPP Tuchola</a:t>
                      </a:r>
                    </a:p>
                  </a:txBody>
                  <a:tcPr marL="5839" marR="5839" marT="58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7 923,08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23 416,60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31 339,68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12269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b="1" i="0" u="none" strike="noStrike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KPP Wąbrzeźno</a:t>
                      </a:r>
                    </a:p>
                  </a:txBody>
                  <a:tcPr marL="5839" marR="5839" marT="58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12 500,00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3 000,00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15 500,00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212269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b="1" i="0" u="none" strike="noStrike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KPP Żnin</a:t>
                      </a:r>
                    </a:p>
                  </a:txBody>
                  <a:tcPr marL="5839" marR="5839" marT="58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4 739,00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30 000,00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34 739,00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21226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OGÓŁEM</a:t>
                      </a:r>
                    </a:p>
                  </a:txBody>
                  <a:tcPr marL="5839" marR="5839" marT="5839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107 723,87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>
                          <a:effectLst/>
                          <a:latin typeface="Times New Roman" panose="02020603050405020304" pitchFamily="18" charset="0"/>
                        </a:rPr>
                        <a:t>3 266 852,57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3 374 576,44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867556" y="6597355"/>
            <a:ext cx="2133600" cy="365125"/>
          </a:xfrm>
        </p:spPr>
        <p:txBody>
          <a:bodyPr/>
          <a:lstStyle/>
          <a:p>
            <a:pPr>
              <a:defRPr/>
            </a:pPr>
            <a:fld id="{DA15C101-5576-4544-93D3-9AEA524DCA79}" type="slidenum">
              <a:rPr lang="pl-PL" smtClean="0"/>
              <a:pPr>
                <a:defRPr/>
              </a:pPr>
              <a:t>99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6197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zentacja_tlo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16485</TotalTime>
  <Words>6289</Words>
  <Application>Microsoft Office PowerPoint</Application>
  <PresentationFormat>Pokaz na ekranie (4:3)</PresentationFormat>
  <Paragraphs>1884</Paragraphs>
  <Slides>133</Slides>
  <Notes>16</Notes>
  <HiddenSlides>0</HiddenSlides>
  <MMClips>0</MMClips>
  <ScaleCrop>false</ScaleCrop>
  <HeadingPairs>
    <vt:vector size="8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2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133</vt:i4>
      </vt:variant>
    </vt:vector>
  </HeadingPairs>
  <TitlesOfParts>
    <vt:vector size="146" baseType="lpstr">
      <vt:lpstr>Microsoft YaHei</vt:lpstr>
      <vt:lpstr>Arial</vt:lpstr>
      <vt:lpstr>Arial CE</vt:lpstr>
      <vt:lpstr>Bookman Old Style</vt:lpstr>
      <vt:lpstr>Calibri</vt:lpstr>
      <vt:lpstr>Century Schoolbook</vt:lpstr>
      <vt:lpstr>Czcionka tekstu podstawowego</vt:lpstr>
      <vt:lpstr>Times New Roman</vt:lpstr>
      <vt:lpstr>Wingdings</vt:lpstr>
      <vt:lpstr>Motyw pakietu Office</vt:lpstr>
      <vt:lpstr>Prezentacja_tlo</vt:lpstr>
      <vt:lpstr>Microsoft Excel Chart</vt:lpstr>
      <vt:lpstr>Arkusz</vt:lpstr>
      <vt:lpstr>Stan bezpieczeństwa publicznego na terenie województwa kujawsko-pomorskiego w 2018 roku </vt:lpstr>
      <vt:lpstr>  Liczba jednostek organizacyjnych Policji  i posterunków Policji na dzień 01.01.2019 roku: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Procentowy spadek ilości wszczęć postępowań przygotowawczych (przestępstwa 17x7)  w latach 2017 – 2018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  Konkursy policyjne 2018</vt:lpstr>
      <vt:lpstr>    </vt:lpstr>
      <vt:lpstr>               Miernik monitorowany MM5 Czas reakcji na zdarzenie.   </vt:lpstr>
      <vt:lpstr>Liczba zabezpieczonych imprez masowych  i policjantów zaangażowanych do ich zabezpieczenia.</vt:lpstr>
      <vt:lpstr>Liczba wykonanych patroli zabezpieczających przejazdy kibiców i policjantów zaangażowanych do ich zabezpieczenia.</vt:lpstr>
      <vt:lpstr>   Naruszenia prawa.</vt:lpstr>
      <vt:lpstr>  Działania priorytetowe 2018 rok.</vt:lpstr>
      <vt:lpstr> Ćwiczenia dowódczo-sztabowe, pk. KOORDYNACJA 2018. </vt:lpstr>
      <vt:lpstr> Działania priorytetowe w roku 2019. </vt:lpstr>
      <vt:lpstr> Działania priorytetowe w roku 2019. </vt:lpstr>
      <vt:lpstr>KOMENDA  WOJEWÓDZKA  POLICJI                                                            W  BYDGOSZCZY  W Y D Z I A Ł     R U C H U     D R O G O W E G O</vt:lpstr>
      <vt:lpstr>Prezentacja programu PowerPoint</vt:lpstr>
      <vt:lpstr>Prezentacja programu PowerPoint</vt:lpstr>
      <vt:lpstr>WYPADKI DROGOWE  STYCZEŃ - GRUDZIEŃ  2018r. </vt:lpstr>
      <vt:lpstr>WYPADKI DROGOWE  STYCZEŃ - GRUDZIEŃ  2018r.</vt:lpstr>
      <vt:lpstr>OFIARY ŚMIERTELNE  STYCZEŃ - GRUDZIEŃ  2018r.</vt:lpstr>
      <vt:lpstr>OFIARY ŚMIERTELNE  STYCZEŃ - GRUDZIEŃ  2018r.</vt:lpstr>
      <vt:lpstr>LICZBA BADAŃ  KIERUJĄCYCH NA ZAWARTOŚĆ ALKOHOLU  ORAZ LICZBA UJAWNIONYCH KIERUJĄCYCH PO SPOŻYCIU ALKOHOLU  W LATACH 2013 - 2018</vt:lpstr>
      <vt:lpstr>Prezentacja programu PowerPoint</vt:lpstr>
      <vt:lpstr>Prezentacja programu PowerPoint</vt:lpstr>
      <vt:lpstr>Prezentacja programu PowerPoint</vt:lpstr>
      <vt:lpstr>GŁÓWNE PRZYCZYNY WYPADKÓW DROGOWYCH Z WINY KIERUJĄCEGO                                        (UDZIAŁ PROCENTOWY)   STYCZEŃ - GRUDZIEŃ  2018r.  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Policja  województwa kujawsko-pomorskiego  w 2009 r.</dc:title>
  <dc:creator>Policja</dc:creator>
  <cp:lastModifiedBy>Anna Sobierajska</cp:lastModifiedBy>
  <cp:revision>2420</cp:revision>
  <cp:lastPrinted>2019-01-29T11:24:45Z</cp:lastPrinted>
  <dcterms:created xsi:type="dcterms:W3CDTF">2010-06-21T07:05:51Z</dcterms:created>
  <dcterms:modified xsi:type="dcterms:W3CDTF">2019-02-01T06:54:03Z</dcterms:modified>
</cp:coreProperties>
</file>